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4"/>
  </p:sldMasterIdLst>
  <p:notesMasterIdLst>
    <p:notesMasterId r:id="rId37"/>
  </p:notesMasterIdLst>
  <p:sldIdLst>
    <p:sldId id="256" r:id="rId5"/>
    <p:sldId id="278" r:id="rId6"/>
    <p:sldId id="279" r:id="rId7"/>
    <p:sldId id="280" r:id="rId8"/>
    <p:sldId id="288" r:id="rId9"/>
    <p:sldId id="282" r:id="rId10"/>
    <p:sldId id="300" r:id="rId11"/>
    <p:sldId id="319" r:id="rId12"/>
    <p:sldId id="320" r:id="rId13"/>
    <p:sldId id="321" r:id="rId14"/>
    <p:sldId id="292" r:id="rId15"/>
    <p:sldId id="283" r:id="rId16"/>
    <p:sldId id="302" r:id="rId17"/>
    <p:sldId id="295" r:id="rId18"/>
    <p:sldId id="296" r:id="rId19"/>
    <p:sldId id="293" r:id="rId20"/>
    <p:sldId id="294" r:id="rId21"/>
    <p:sldId id="317" r:id="rId22"/>
    <p:sldId id="307" r:id="rId23"/>
    <p:sldId id="309" r:id="rId24"/>
    <p:sldId id="299" r:id="rId25"/>
    <p:sldId id="306" r:id="rId26"/>
    <p:sldId id="298" r:id="rId27"/>
    <p:sldId id="308" r:id="rId28"/>
    <p:sldId id="310" r:id="rId29"/>
    <p:sldId id="312" r:id="rId30"/>
    <p:sldId id="313" r:id="rId31"/>
    <p:sldId id="314" r:id="rId32"/>
    <p:sldId id="315" r:id="rId33"/>
    <p:sldId id="316" r:id="rId34"/>
    <p:sldId id="304" r:id="rId35"/>
    <p:sldId id="30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CC9900"/>
    <a:srgbClr val="FA2B5C"/>
    <a:srgbClr val="FF9E1D"/>
    <a:srgbClr val="D68B1C"/>
    <a:srgbClr val="D096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503C1-B0D8-490B-984C-6D426CC1A253}" v="91" dt="2020-11-23T04:03:45.200"/>
    <p1510:client id="{880D786B-3C9B-41CA-9EED-D9F28B585EDA}" v="152" dt="2020-11-22T13:02:59.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58" autoAdjust="0"/>
  </p:normalViewPr>
  <p:slideViewPr>
    <p:cSldViewPr>
      <p:cViewPr varScale="1">
        <p:scale>
          <a:sx n="70" d="100"/>
          <a:sy n="70" d="100"/>
        </p:scale>
        <p:origin x="1810" y="6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esh Mangla" userId="394292321bd67260" providerId="LiveId" clId="{4C7503C1-B0D8-490B-984C-6D426CC1A253}"/>
    <pc:docChg chg="custSel addSld delSld modSld">
      <pc:chgData name="Vishesh Mangla" userId="394292321bd67260" providerId="LiveId" clId="{4C7503C1-B0D8-490B-984C-6D426CC1A253}" dt="2020-11-23T12:04:58.316" v="1180" actId="20577"/>
      <pc:docMkLst>
        <pc:docMk/>
      </pc:docMkLst>
      <pc:sldChg chg="modSp mod">
        <pc:chgData name="Vishesh Mangla" userId="394292321bd67260" providerId="LiveId" clId="{4C7503C1-B0D8-490B-984C-6D426CC1A253}" dt="2020-11-23T12:04:58.316" v="1180" actId="20577"/>
        <pc:sldMkLst>
          <pc:docMk/>
          <pc:sldMk cId="2392235171" sldId="304"/>
        </pc:sldMkLst>
        <pc:spChg chg="mod">
          <ac:chgData name="Vishesh Mangla" userId="394292321bd67260" providerId="LiveId" clId="{4C7503C1-B0D8-490B-984C-6D426CC1A253}" dt="2020-11-23T12:04:58.316" v="1180" actId="20577"/>
          <ac:spMkLst>
            <pc:docMk/>
            <pc:sldMk cId="2392235171" sldId="304"/>
            <ac:spMk id="9" creationId="{32723730-71AB-4885-B035-8F51C7A5E51F}"/>
          </ac:spMkLst>
        </pc:spChg>
      </pc:sldChg>
      <pc:sldChg chg="new del">
        <pc:chgData name="Vishesh Mangla" userId="394292321bd67260" providerId="LiveId" clId="{4C7503C1-B0D8-490B-984C-6D426CC1A253}" dt="2020-11-23T02:36:57.638" v="18" actId="2696"/>
        <pc:sldMkLst>
          <pc:docMk/>
          <pc:sldMk cId="2447157006" sldId="318"/>
        </pc:sldMkLst>
      </pc:sldChg>
      <pc:sldChg chg="modSp add mod">
        <pc:chgData name="Vishesh Mangla" userId="394292321bd67260" providerId="LiveId" clId="{4C7503C1-B0D8-490B-984C-6D426CC1A253}" dt="2020-11-23T03:00:02.788" v="685" actId="21"/>
        <pc:sldMkLst>
          <pc:docMk/>
          <pc:sldMk cId="2522012709" sldId="319"/>
        </pc:sldMkLst>
        <pc:spChg chg="mod">
          <ac:chgData name="Vishesh Mangla" userId="394292321bd67260" providerId="LiveId" clId="{4C7503C1-B0D8-490B-984C-6D426CC1A253}" dt="2020-11-23T02:37:06.233" v="23" actId="20577"/>
          <ac:spMkLst>
            <pc:docMk/>
            <pc:sldMk cId="2522012709" sldId="319"/>
            <ac:spMk id="3" creationId="{F4F6457A-8C67-42C0-8E3B-73732B36410D}"/>
          </ac:spMkLst>
        </pc:spChg>
        <pc:spChg chg="mod">
          <ac:chgData name="Vishesh Mangla" userId="394292321bd67260" providerId="LiveId" clId="{4C7503C1-B0D8-490B-984C-6D426CC1A253}" dt="2020-11-23T03:00:02.788" v="685" actId="21"/>
          <ac:spMkLst>
            <pc:docMk/>
            <pc:sldMk cId="2522012709" sldId="319"/>
            <ac:spMk id="4" creationId="{BA8F35F4-C24C-4274-B220-2011B9A8CEF4}"/>
          </ac:spMkLst>
        </pc:spChg>
      </pc:sldChg>
      <pc:sldChg chg="addSp delSp modSp new mod">
        <pc:chgData name="Vishesh Mangla" userId="394292321bd67260" providerId="LiveId" clId="{4C7503C1-B0D8-490B-984C-6D426CC1A253}" dt="2020-11-23T03:04:28.828" v="711" actId="404"/>
        <pc:sldMkLst>
          <pc:docMk/>
          <pc:sldMk cId="2770125313" sldId="320"/>
        </pc:sldMkLst>
        <pc:spChg chg="add del">
          <ac:chgData name="Vishesh Mangla" userId="394292321bd67260" providerId="LiveId" clId="{4C7503C1-B0D8-490B-984C-6D426CC1A253}" dt="2020-11-23T02:51:48.026" v="335"/>
          <ac:spMkLst>
            <pc:docMk/>
            <pc:sldMk cId="2770125313" sldId="320"/>
            <ac:spMk id="2" creationId="{1BBC1804-4378-4625-BFA0-3A41B008A008}"/>
          </ac:spMkLst>
        </pc:spChg>
        <pc:spChg chg="add mod">
          <ac:chgData name="Vishesh Mangla" userId="394292321bd67260" providerId="LiveId" clId="{4C7503C1-B0D8-490B-984C-6D426CC1A253}" dt="2020-11-23T03:04:28.828" v="711" actId="404"/>
          <ac:spMkLst>
            <pc:docMk/>
            <pc:sldMk cId="2770125313" sldId="320"/>
            <ac:spMk id="3" creationId="{018F9D0F-518F-43D3-8B36-228B2CE37203}"/>
          </ac:spMkLst>
        </pc:spChg>
        <pc:spChg chg="add del">
          <ac:chgData name="Vishesh Mangla" userId="394292321bd67260" providerId="LiveId" clId="{4C7503C1-B0D8-490B-984C-6D426CC1A253}" dt="2020-11-23T02:52:00.318" v="338"/>
          <ac:spMkLst>
            <pc:docMk/>
            <pc:sldMk cId="2770125313" sldId="320"/>
            <ac:spMk id="4" creationId="{CE4AB908-FF7E-488C-AC59-295979438FA6}"/>
          </ac:spMkLst>
        </pc:spChg>
      </pc:sldChg>
      <pc:sldChg chg="addSp modSp new mod modClrScheme chgLayout">
        <pc:chgData name="Vishesh Mangla" userId="394292321bd67260" providerId="LiveId" clId="{4C7503C1-B0D8-490B-984C-6D426CC1A253}" dt="2020-11-23T04:04:04.549" v="1169" actId="20577"/>
        <pc:sldMkLst>
          <pc:docMk/>
          <pc:sldMk cId="3205054397" sldId="321"/>
        </pc:sldMkLst>
        <pc:spChg chg="add mod">
          <ac:chgData name="Vishesh Mangla" userId="394292321bd67260" providerId="LiveId" clId="{4C7503C1-B0D8-490B-984C-6D426CC1A253}" dt="2020-11-23T03:55:20.690" v="1017" actId="20577"/>
          <ac:spMkLst>
            <pc:docMk/>
            <pc:sldMk cId="3205054397" sldId="321"/>
            <ac:spMk id="2" creationId="{845152C5-C17A-46FC-9622-6DC713DED11A}"/>
          </ac:spMkLst>
        </pc:spChg>
        <pc:spChg chg="add mod">
          <ac:chgData name="Vishesh Mangla" userId="394292321bd67260" providerId="LiveId" clId="{4C7503C1-B0D8-490B-984C-6D426CC1A253}" dt="2020-11-23T04:04:04.549" v="1169" actId="20577"/>
          <ac:spMkLst>
            <pc:docMk/>
            <pc:sldMk cId="3205054397" sldId="321"/>
            <ac:spMk id="3" creationId="{FF4A975A-93E1-473E-9AC3-7E05B9BFF69B}"/>
          </ac:spMkLst>
        </pc:spChg>
      </pc:sldChg>
    </pc:docChg>
  </pc:docChgLst>
  <pc:docChgLst>
    <pc:chgData name="Vishesh Mangla" userId="394292321bd67260" providerId="LiveId" clId="{880D786B-3C9B-41CA-9EED-D9F28B585EDA}"/>
    <pc:docChg chg="undo custSel addSld delSld modSld sldOrd">
      <pc:chgData name="Vishesh Mangla" userId="394292321bd67260" providerId="LiveId" clId="{880D786B-3C9B-41CA-9EED-D9F28B585EDA}" dt="2020-11-22T13:08:22.319" v="680" actId="17032"/>
      <pc:docMkLst>
        <pc:docMk/>
      </pc:docMkLst>
      <pc:sldChg chg="modSp mod">
        <pc:chgData name="Vishesh Mangla" userId="394292321bd67260" providerId="LiveId" clId="{880D786B-3C9B-41CA-9EED-D9F28B585EDA}" dt="2020-11-22T12:41:47.865" v="39" actId="207"/>
        <pc:sldMkLst>
          <pc:docMk/>
          <pc:sldMk cId="3817065381" sldId="278"/>
        </pc:sldMkLst>
        <pc:spChg chg="mod">
          <ac:chgData name="Vishesh Mangla" userId="394292321bd67260" providerId="LiveId" clId="{880D786B-3C9B-41CA-9EED-D9F28B585EDA}" dt="2020-11-22T12:41:47.865" v="39" actId="207"/>
          <ac:spMkLst>
            <pc:docMk/>
            <pc:sldMk cId="3817065381" sldId="278"/>
            <ac:spMk id="2" creationId="{00000000-0000-0000-0000-000000000000}"/>
          </ac:spMkLst>
        </pc:spChg>
      </pc:sldChg>
      <pc:sldChg chg="modSp mod">
        <pc:chgData name="Vishesh Mangla" userId="394292321bd67260" providerId="LiveId" clId="{880D786B-3C9B-41CA-9EED-D9F28B585EDA}" dt="2020-11-22T12:41:52.411" v="40" actId="207"/>
        <pc:sldMkLst>
          <pc:docMk/>
          <pc:sldMk cId="1882201981" sldId="279"/>
        </pc:sldMkLst>
        <pc:spChg chg="mod">
          <ac:chgData name="Vishesh Mangla" userId="394292321bd67260" providerId="LiveId" clId="{880D786B-3C9B-41CA-9EED-D9F28B585EDA}" dt="2020-11-22T12:41:52.411" v="40" actId="207"/>
          <ac:spMkLst>
            <pc:docMk/>
            <pc:sldMk cId="1882201981" sldId="279"/>
            <ac:spMk id="2" creationId="{00000000-0000-0000-0000-000000000000}"/>
          </ac:spMkLst>
        </pc:spChg>
      </pc:sldChg>
      <pc:sldChg chg="modSp modAnim">
        <pc:chgData name="Vishesh Mangla" userId="394292321bd67260" providerId="LiveId" clId="{880D786B-3C9B-41CA-9EED-D9F28B585EDA}" dt="2020-11-22T12:42:01.944" v="41" actId="207"/>
        <pc:sldMkLst>
          <pc:docMk/>
          <pc:sldMk cId="3853362370" sldId="280"/>
        </pc:sldMkLst>
        <pc:spChg chg="mod">
          <ac:chgData name="Vishesh Mangla" userId="394292321bd67260" providerId="LiveId" clId="{880D786B-3C9B-41CA-9EED-D9F28B585EDA}" dt="2020-11-22T12:42:01.944" v="41" actId="207"/>
          <ac:spMkLst>
            <pc:docMk/>
            <pc:sldMk cId="3853362370" sldId="280"/>
            <ac:spMk id="2" creationId="{00000000-0000-0000-0000-000000000000}"/>
          </ac:spMkLst>
        </pc:spChg>
      </pc:sldChg>
      <pc:sldChg chg="modSp mod">
        <pc:chgData name="Vishesh Mangla" userId="394292321bd67260" providerId="LiveId" clId="{880D786B-3C9B-41CA-9EED-D9F28B585EDA}" dt="2020-11-22T12:42:50.970" v="44" actId="207"/>
        <pc:sldMkLst>
          <pc:docMk/>
          <pc:sldMk cId="746959143" sldId="282"/>
        </pc:sldMkLst>
        <pc:spChg chg="mod">
          <ac:chgData name="Vishesh Mangla" userId="394292321bd67260" providerId="LiveId" clId="{880D786B-3C9B-41CA-9EED-D9F28B585EDA}" dt="2020-11-22T12:42:43.373" v="43" actId="207"/>
          <ac:spMkLst>
            <pc:docMk/>
            <pc:sldMk cId="746959143" sldId="282"/>
            <ac:spMk id="2" creationId="{00000000-0000-0000-0000-000000000000}"/>
          </ac:spMkLst>
        </pc:spChg>
        <pc:spChg chg="mod">
          <ac:chgData name="Vishesh Mangla" userId="394292321bd67260" providerId="LiveId" clId="{880D786B-3C9B-41CA-9EED-D9F28B585EDA}" dt="2020-11-22T12:42:50.970" v="44" actId="207"/>
          <ac:spMkLst>
            <pc:docMk/>
            <pc:sldMk cId="746959143" sldId="282"/>
            <ac:spMk id="3" creationId="{00000000-0000-0000-0000-000000000000}"/>
          </ac:spMkLst>
        </pc:spChg>
      </pc:sldChg>
      <pc:sldChg chg="modSp mod">
        <pc:chgData name="Vishesh Mangla" userId="394292321bd67260" providerId="LiveId" clId="{880D786B-3C9B-41CA-9EED-D9F28B585EDA}" dt="2020-11-22T12:44:06.431" v="52" actId="207"/>
        <pc:sldMkLst>
          <pc:docMk/>
          <pc:sldMk cId="108936883" sldId="283"/>
        </pc:sldMkLst>
        <pc:spChg chg="mod">
          <ac:chgData name="Vishesh Mangla" userId="394292321bd67260" providerId="LiveId" clId="{880D786B-3C9B-41CA-9EED-D9F28B585EDA}" dt="2020-11-22T12:44:06.431" v="52" actId="207"/>
          <ac:spMkLst>
            <pc:docMk/>
            <pc:sldMk cId="108936883" sldId="283"/>
            <ac:spMk id="2" creationId="{00000000-0000-0000-0000-000000000000}"/>
          </ac:spMkLst>
        </pc:spChg>
      </pc:sldChg>
      <pc:sldChg chg="modSp mod">
        <pc:chgData name="Vishesh Mangla" userId="394292321bd67260" providerId="LiveId" clId="{880D786B-3C9B-41CA-9EED-D9F28B585EDA}" dt="2020-11-22T12:42:08.402" v="42" actId="207"/>
        <pc:sldMkLst>
          <pc:docMk/>
          <pc:sldMk cId="1859968367" sldId="288"/>
        </pc:sldMkLst>
        <pc:spChg chg="mod">
          <ac:chgData name="Vishesh Mangla" userId="394292321bd67260" providerId="LiveId" clId="{880D786B-3C9B-41CA-9EED-D9F28B585EDA}" dt="2020-11-22T12:42:08.402" v="42" actId="207"/>
          <ac:spMkLst>
            <pc:docMk/>
            <pc:sldMk cId="1859968367" sldId="288"/>
            <ac:spMk id="2" creationId="{00000000-0000-0000-0000-000000000000}"/>
          </ac:spMkLst>
        </pc:spChg>
      </pc:sldChg>
      <pc:sldChg chg="modSp mod">
        <pc:chgData name="Vishesh Mangla" userId="394292321bd67260" providerId="LiveId" clId="{880D786B-3C9B-41CA-9EED-D9F28B585EDA}" dt="2020-11-22T12:43:51.101" v="51" actId="207"/>
        <pc:sldMkLst>
          <pc:docMk/>
          <pc:sldMk cId="4081525539" sldId="292"/>
        </pc:sldMkLst>
        <pc:spChg chg="mod">
          <ac:chgData name="Vishesh Mangla" userId="394292321bd67260" providerId="LiveId" clId="{880D786B-3C9B-41CA-9EED-D9F28B585EDA}" dt="2020-11-22T12:43:37.022" v="50" actId="207"/>
          <ac:spMkLst>
            <pc:docMk/>
            <pc:sldMk cId="4081525539" sldId="292"/>
            <ac:spMk id="3" creationId="{FA63C317-7246-4741-87CB-92634EAC26E1}"/>
          </ac:spMkLst>
        </pc:spChg>
        <pc:spChg chg="mod">
          <ac:chgData name="Vishesh Mangla" userId="394292321bd67260" providerId="LiveId" clId="{880D786B-3C9B-41CA-9EED-D9F28B585EDA}" dt="2020-11-22T12:43:51.101" v="51" actId="207"/>
          <ac:spMkLst>
            <pc:docMk/>
            <pc:sldMk cId="4081525539" sldId="292"/>
            <ac:spMk id="5" creationId="{C3B8AE7E-2854-45A6-833B-72BD57978334}"/>
          </ac:spMkLst>
        </pc:spChg>
      </pc:sldChg>
      <pc:sldChg chg="modSp mod">
        <pc:chgData name="Vishesh Mangla" userId="394292321bd67260" providerId="LiveId" clId="{880D786B-3C9B-41CA-9EED-D9F28B585EDA}" dt="2020-11-22T12:46:46.085" v="86" actId="207"/>
        <pc:sldMkLst>
          <pc:docMk/>
          <pc:sldMk cId="2835586823" sldId="293"/>
        </pc:sldMkLst>
        <pc:spChg chg="mod">
          <ac:chgData name="Vishesh Mangla" userId="394292321bd67260" providerId="LiveId" clId="{880D786B-3C9B-41CA-9EED-D9F28B585EDA}" dt="2020-11-22T12:46:41.511" v="85" actId="207"/>
          <ac:spMkLst>
            <pc:docMk/>
            <pc:sldMk cId="2835586823" sldId="293"/>
            <ac:spMk id="11" creationId="{70EE5096-1B2C-4AF0-A8DB-EB4712C4BD43}"/>
          </ac:spMkLst>
        </pc:spChg>
        <pc:spChg chg="mod">
          <ac:chgData name="Vishesh Mangla" userId="394292321bd67260" providerId="LiveId" clId="{880D786B-3C9B-41CA-9EED-D9F28B585EDA}" dt="2020-11-22T12:46:46.085" v="86" actId="207"/>
          <ac:spMkLst>
            <pc:docMk/>
            <pc:sldMk cId="2835586823" sldId="293"/>
            <ac:spMk id="12" creationId="{0997FE28-D504-4631-B9F8-721FDBCDAFD8}"/>
          </ac:spMkLst>
        </pc:spChg>
      </pc:sldChg>
      <pc:sldChg chg="modSp mod">
        <pc:chgData name="Vishesh Mangla" userId="394292321bd67260" providerId="LiveId" clId="{880D786B-3C9B-41CA-9EED-D9F28B585EDA}" dt="2020-11-22T12:47:02.955" v="88" actId="207"/>
        <pc:sldMkLst>
          <pc:docMk/>
          <pc:sldMk cId="179982083" sldId="294"/>
        </pc:sldMkLst>
        <pc:spChg chg="mod">
          <ac:chgData name="Vishesh Mangla" userId="394292321bd67260" providerId="LiveId" clId="{880D786B-3C9B-41CA-9EED-D9F28B585EDA}" dt="2020-11-22T12:47:02.955" v="88" actId="207"/>
          <ac:spMkLst>
            <pc:docMk/>
            <pc:sldMk cId="179982083" sldId="294"/>
            <ac:spMk id="11" creationId="{9B2D728E-D903-423F-9A3E-778EB115E19A}"/>
          </ac:spMkLst>
        </pc:spChg>
      </pc:sldChg>
      <pc:sldChg chg="modSp mod">
        <pc:chgData name="Vishesh Mangla" userId="394292321bd67260" providerId="LiveId" clId="{880D786B-3C9B-41CA-9EED-D9F28B585EDA}" dt="2020-11-22T12:37:11.298" v="9" actId="403"/>
        <pc:sldMkLst>
          <pc:docMk/>
          <pc:sldMk cId="3307277107" sldId="295"/>
        </pc:sldMkLst>
        <pc:spChg chg="mod">
          <ac:chgData name="Vishesh Mangla" userId="394292321bd67260" providerId="LiveId" clId="{880D786B-3C9B-41CA-9EED-D9F28B585EDA}" dt="2020-11-22T12:37:11.298" v="9" actId="403"/>
          <ac:spMkLst>
            <pc:docMk/>
            <pc:sldMk cId="3307277107" sldId="295"/>
            <ac:spMk id="2" creationId="{F83D859E-8D77-4DE0-B2D8-60B6EBEEEB94}"/>
          </ac:spMkLst>
        </pc:spChg>
        <pc:spChg chg="mod">
          <ac:chgData name="Vishesh Mangla" userId="394292321bd67260" providerId="LiveId" clId="{880D786B-3C9B-41CA-9EED-D9F28B585EDA}" dt="2020-11-22T12:37:00.511" v="5"/>
          <ac:spMkLst>
            <pc:docMk/>
            <pc:sldMk cId="3307277107" sldId="295"/>
            <ac:spMk id="6" creationId="{0CB8BDDD-4EAA-40AD-B401-21C720D016DC}"/>
          </ac:spMkLst>
        </pc:spChg>
      </pc:sldChg>
      <pc:sldChg chg="modSp">
        <pc:chgData name="Vishesh Mangla" userId="394292321bd67260" providerId="LiveId" clId="{880D786B-3C9B-41CA-9EED-D9F28B585EDA}" dt="2020-11-22T12:44:59.663" v="79" actId="20577"/>
        <pc:sldMkLst>
          <pc:docMk/>
          <pc:sldMk cId="1358243748" sldId="296"/>
        </pc:sldMkLst>
        <pc:graphicFrameChg chg="mod">
          <ac:chgData name="Vishesh Mangla" userId="394292321bd67260" providerId="LiveId" clId="{880D786B-3C9B-41CA-9EED-D9F28B585EDA}" dt="2020-11-22T12:44:59.663" v="79" actId="20577"/>
          <ac:graphicFrameMkLst>
            <pc:docMk/>
            <pc:sldMk cId="1358243748" sldId="296"/>
            <ac:graphicFrameMk id="9" creationId="{74A71B1E-36F1-440F-81A2-B2F648B9C109}"/>
          </ac:graphicFrameMkLst>
        </pc:graphicFrameChg>
      </pc:sldChg>
      <pc:sldChg chg="modSp">
        <pc:chgData name="Vishesh Mangla" userId="394292321bd67260" providerId="LiveId" clId="{880D786B-3C9B-41CA-9EED-D9F28B585EDA}" dt="2020-11-22T12:49:34.614" v="132" actId="207"/>
        <pc:sldMkLst>
          <pc:docMk/>
          <pc:sldMk cId="1710036774" sldId="298"/>
        </pc:sldMkLst>
        <pc:spChg chg="mod">
          <ac:chgData name="Vishesh Mangla" userId="394292321bd67260" providerId="LiveId" clId="{880D786B-3C9B-41CA-9EED-D9F28B585EDA}" dt="2020-11-22T12:49:34.614" v="132" actId="207"/>
          <ac:spMkLst>
            <pc:docMk/>
            <pc:sldMk cId="1710036774" sldId="298"/>
            <ac:spMk id="2" creationId="{0F9FCA97-758C-4829-88D2-0B5B80A46504}"/>
          </ac:spMkLst>
        </pc:spChg>
      </pc:sldChg>
      <pc:sldChg chg="modSp mod ord">
        <pc:chgData name="Vishesh Mangla" userId="394292321bd67260" providerId="LiveId" clId="{880D786B-3C9B-41CA-9EED-D9F28B585EDA}" dt="2020-11-22T12:57:10.633" v="383" actId="1076"/>
        <pc:sldMkLst>
          <pc:docMk/>
          <pc:sldMk cId="441854921" sldId="299"/>
        </pc:sldMkLst>
        <pc:spChg chg="mod">
          <ac:chgData name="Vishesh Mangla" userId="394292321bd67260" providerId="LiveId" clId="{880D786B-3C9B-41CA-9EED-D9F28B585EDA}" dt="2020-11-22T12:57:07.657" v="382" actId="1076"/>
          <ac:spMkLst>
            <pc:docMk/>
            <pc:sldMk cId="441854921" sldId="299"/>
            <ac:spMk id="2" creationId="{CDE4D30A-0946-4A59-8CC8-4AE42507E2F0}"/>
          </ac:spMkLst>
        </pc:spChg>
        <pc:spChg chg="mod">
          <ac:chgData name="Vishesh Mangla" userId="394292321bd67260" providerId="LiveId" clId="{880D786B-3C9B-41CA-9EED-D9F28B585EDA}" dt="2020-11-22T12:57:10.633" v="383" actId="1076"/>
          <ac:spMkLst>
            <pc:docMk/>
            <pc:sldMk cId="441854921" sldId="299"/>
            <ac:spMk id="8" creationId="{A66D0A40-61D4-4046-AB95-2AEC41F52E64}"/>
          </ac:spMkLst>
        </pc:spChg>
        <pc:graphicFrameChg chg="mod">
          <ac:chgData name="Vishesh Mangla" userId="394292321bd67260" providerId="LiveId" clId="{880D786B-3C9B-41CA-9EED-D9F28B585EDA}" dt="2020-11-22T12:49:16.387" v="131" actId="20577"/>
          <ac:graphicFrameMkLst>
            <pc:docMk/>
            <pc:sldMk cId="441854921" sldId="299"/>
            <ac:graphicFrameMk id="10" creationId="{0F4C5C96-6767-4256-AC4A-B35444664A7B}"/>
          </ac:graphicFrameMkLst>
        </pc:graphicFrameChg>
      </pc:sldChg>
      <pc:sldChg chg="modSp mod">
        <pc:chgData name="Vishesh Mangla" userId="394292321bd67260" providerId="LiveId" clId="{880D786B-3C9B-41CA-9EED-D9F28B585EDA}" dt="2020-11-22T12:43:25.677" v="49" actId="207"/>
        <pc:sldMkLst>
          <pc:docMk/>
          <pc:sldMk cId="92273037" sldId="300"/>
        </pc:sldMkLst>
        <pc:spChg chg="mod">
          <ac:chgData name="Vishesh Mangla" userId="394292321bd67260" providerId="LiveId" clId="{880D786B-3C9B-41CA-9EED-D9F28B585EDA}" dt="2020-11-22T12:43:02.280" v="45" actId="207"/>
          <ac:spMkLst>
            <pc:docMk/>
            <pc:sldMk cId="92273037" sldId="300"/>
            <ac:spMk id="3" creationId="{F4F6457A-8C67-42C0-8E3B-73732B36410D}"/>
          </ac:spMkLst>
        </pc:spChg>
        <pc:spChg chg="mod">
          <ac:chgData name="Vishesh Mangla" userId="394292321bd67260" providerId="LiveId" clId="{880D786B-3C9B-41CA-9EED-D9F28B585EDA}" dt="2020-11-22T12:43:25.677" v="49" actId="207"/>
          <ac:spMkLst>
            <pc:docMk/>
            <pc:sldMk cId="92273037" sldId="300"/>
            <ac:spMk id="4" creationId="{BA8F35F4-C24C-4274-B220-2011B9A8CEF4}"/>
          </ac:spMkLst>
        </pc:spChg>
      </pc:sldChg>
      <pc:sldChg chg="modSp">
        <pc:chgData name="Vishesh Mangla" userId="394292321bd67260" providerId="LiveId" clId="{880D786B-3C9B-41CA-9EED-D9F28B585EDA}" dt="2020-11-22T12:44:29.381" v="59" actId="313"/>
        <pc:sldMkLst>
          <pc:docMk/>
          <pc:sldMk cId="4245529157" sldId="302"/>
        </pc:sldMkLst>
        <pc:spChg chg="mod">
          <ac:chgData name="Vishesh Mangla" userId="394292321bd67260" providerId="LiveId" clId="{880D786B-3C9B-41CA-9EED-D9F28B585EDA}" dt="2020-11-22T12:44:29.381" v="59" actId="313"/>
          <ac:spMkLst>
            <pc:docMk/>
            <pc:sldMk cId="4245529157" sldId="302"/>
            <ac:spMk id="2" creationId="{3C53CD84-2BF7-4EF6-BAA8-12BAE061DBAB}"/>
          </ac:spMkLst>
        </pc:spChg>
      </pc:sldChg>
      <pc:sldChg chg="modSp mod">
        <pc:chgData name="Vishesh Mangla" userId="394292321bd67260" providerId="LiveId" clId="{880D786B-3C9B-41CA-9EED-D9F28B585EDA}" dt="2020-11-22T13:07:20.230" v="655" actId="115"/>
        <pc:sldMkLst>
          <pc:docMk/>
          <pc:sldMk cId="2392235171" sldId="304"/>
        </pc:sldMkLst>
        <pc:spChg chg="mod">
          <ac:chgData name="Vishesh Mangla" userId="394292321bd67260" providerId="LiveId" clId="{880D786B-3C9B-41CA-9EED-D9F28B585EDA}" dt="2020-11-22T13:07:20.230" v="655" actId="115"/>
          <ac:spMkLst>
            <pc:docMk/>
            <pc:sldMk cId="2392235171" sldId="304"/>
            <ac:spMk id="9" creationId="{32723730-71AB-4885-B035-8F51C7A5E51F}"/>
          </ac:spMkLst>
        </pc:spChg>
      </pc:sldChg>
      <pc:sldChg chg="addSp modSp mod modAnim">
        <pc:chgData name="Vishesh Mangla" userId="394292321bd67260" providerId="LiveId" clId="{880D786B-3C9B-41CA-9EED-D9F28B585EDA}" dt="2020-11-22T13:02:59.593" v="628" actId="20577"/>
        <pc:sldMkLst>
          <pc:docMk/>
          <pc:sldMk cId="2106058204" sldId="307"/>
        </pc:sldMkLst>
        <pc:spChg chg="add mod">
          <ac:chgData name="Vishesh Mangla" userId="394292321bd67260" providerId="LiveId" clId="{880D786B-3C9B-41CA-9EED-D9F28B585EDA}" dt="2020-11-22T13:02:59.593" v="628" actId="20577"/>
          <ac:spMkLst>
            <pc:docMk/>
            <pc:sldMk cId="2106058204" sldId="307"/>
            <ac:spMk id="2" creationId="{BD29A8BE-78C2-410B-A4CF-E84537F67346}"/>
          </ac:spMkLst>
        </pc:spChg>
        <pc:spChg chg="mod">
          <ac:chgData name="Vishesh Mangla" userId="394292321bd67260" providerId="LiveId" clId="{880D786B-3C9B-41CA-9EED-D9F28B585EDA}" dt="2020-11-22T12:45:15.152" v="81" actId="207"/>
          <ac:spMkLst>
            <pc:docMk/>
            <pc:sldMk cId="2106058204" sldId="307"/>
            <ac:spMk id="7" creationId="{DA52F639-2707-41C0-A5D1-A53315F480C6}"/>
          </ac:spMkLst>
        </pc:spChg>
      </pc:sldChg>
      <pc:sldChg chg="modSp mod">
        <pc:chgData name="Vishesh Mangla" userId="394292321bd67260" providerId="LiveId" clId="{880D786B-3C9B-41CA-9EED-D9F28B585EDA}" dt="2020-11-22T12:49:53.754" v="133" actId="207"/>
        <pc:sldMkLst>
          <pc:docMk/>
          <pc:sldMk cId="1339540097" sldId="308"/>
        </pc:sldMkLst>
        <pc:spChg chg="mod">
          <ac:chgData name="Vishesh Mangla" userId="394292321bd67260" providerId="LiveId" clId="{880D786B-3C9B-41CA-9EED-D9F28B585EDA}" dt="2020-11-22T12:49:53.754" v="133" actId="207"/>
          <ac:spMkLst>
            <pc:docMk/>
            <pc:sldMk cId="1339540097" sldId="308"/>
            <ac:spMk id="2" creationId="{0F9FCA97-758C-4829-88D2-0B5B80A46504}"/>
          </ac:spMkLst>
        </pc:spChg>
      </pc:sldChg>
      <pc:sldChg chg="modSp mod">
        <pc:chgData name="Vishesh Mangla" userId="394292321bd67260" providerId="LiveId" clId="{880D786B-3C9B-41CA-9EED-D9F28B585EDA}" dt="2020-11-22T12:47:48.665" v="111" actId="20577"/>
        <pc:sldMkLst>
          <pc:docMk/>
          <pc:sldMk cId="328280382" sldId="309"/>
        </pc:sldMkLst>
        <pc:spChg chg="mod">
          <ac:chgData name="Vishesh Mangla" userId="394292321bd67260" providerId="LiveId" clId="{880D786B-3C9B-41CA-9EED-D9F28B585EDA}" dt="2020-11-22T12:47:22.312" v="89" actId="207"/>
          <ac:spMkLst>
            <pc:docMk/>
            <pc:sldMk cId="328280382" sldId="309"/>
            <ac:spMk id="2" creationId="{B71E8FD4-338B-429C-96EF-25A5DBE61A6C}"/>
          </ac:spMkLst>
        </pc:spChg>
        <pc:spChg chg="mod">
          <ac:chgData name="Vishesh Mangla" userId="394292321bd67260" providerId="LiveId" clId="{880D786B-3C9B-41CA-9EED-D9F28B585EDA}" dt="2020-11-22T12:47:48.665" v="111" actId="20577"/>
          <ac:spMkLst>
            <pc:docMk/>
            <pc:sldMk cId="328280382" sldId="309"/>
            <ac:spMk id="3" creationId="{3B04BED1-9740-428C-9CAA-1FE2EA348912}"/>
          </ac:spMkLst>
        </pc:spChg>
      </pc:sldChg>
      <pc:sldChg chg="modSp mod">
        <pc:chgData name="Vishesh Mangla" userId="394292321bd67260" providerId="LiveId" clId="{880D786B-3C9B-41CA-9EED-D9F28B585EDA}" dt="2020-11-22T12:50:07.553" v="134" actId="207"/>
        <pc:sldMkLst>
          <pc:docMk/>
          <pc:sldMk cId="3843994403" sldId="310"/>
        </pc:sldMkLst>
        <pc:spChg chg="mod">
          <ac:chgData name="Vishesh Mangla" userId="394292321bd67260" providerId="LiveId" clId="{880D786B-3C9B-41CA-9EED-D9F28B585EDA}" dt="2020-11-22T12:50:07.553" v="134" actId="207"/>
          <ac:spMkLst>
            <pc:docMk/>
            <pc:sldMk cId="3843994403" sldId="310"/>
            <ac:spMk id="11" creationId="{CA394E09-5DC9-414F-B1B3-CC5F125D8B96}"/>
          </ac:spMkLst>
        </pc:spChg>
      </pc:sldChg>
      <pc:sldChg chg="modSp mod">
        <pc:chgData name="Vishesh Mangla" userId="394292321bd67260" providerId="LiveId" clId="{880D786B-3C9B-41CA-9EED-D9F28B585EDA}" dt="2020-11-22T12:50:21.641" v="135" actId="207"/>
        <pc:sldMkLst>
          <pc:docMk/>
          <pc:sldMk cId="2533771698" sldId="312"/>
        </pc:sldMkLst>
        <pc:spChg chg="mod">
          <ac:chgData name="Vishesh Mangla" userId="394292321bd67260" providerId="LiveId" clId="{880D786B-3C9B-41CA-9EED-D9F28B585EDA}" dt="2020-11-22T12:50:21.641" v="135" actId="207"/>
          <ac:spMkLst>
            <pc:docMk/>
            <pc:sldMk cId="2533771698" sldId="312"/>
            <ac:spMk id="11" creationId="{CA394E09-5DC9-414F-B1B3-CC5F125D8B96}"/>
          </ac:spMkLst>
        </pc:spChg>
      </pc:sldChg>
      <pc:sldChg chg="modSp mod">
        <pc:chgData name="Vishesh Mangla" userId="394292321bd67260" providerId="LiveId" clId="{880D786B-3C9B-41CA-9EED-D9F28B585EDA}" dt="2020-11-22T13:08:22.319" v="680" actId="17032"/>
        <pc:sldMkLst>
          <pc:docMk/>
          <pc:sldMk cId="308263377" sldId="313"/>
        </pc:sldMkLst>
        <pc:spChg chg="mod">
          <ac:chgData name="Vishesh Mangla" userId="394292321bd67260" providerId="LiveId" clId="{880D786B-3C9B-41CA-9EED-D9F28B585EDA}" dt="2020-11-22T12:50:49.621" v="148" actId="207"/>
          <ac:spMkLst>
            <pc:docMk/>
            <pc:sldMk cId="308263377" sldId="313"/>
            <ac:spMk id="2" creationId="{067DBA19-D593-4E97-B9EF-CDAF763EE538}"/>
          </ac:spMkLst>
        </pc:spChg>
        <pc:spChg chg="mod">
          <ac:chgData name="Vishesh Mangla" userId="394292321bd67260" providerId="LiveId" clId="{880D786B-3C9B-41CA-9EED-D9F28B585EDA}" dt="2020-11-22T13:08:18.419" v="679" actId="17032"/>
          <ac:spMkLst>
            <pc:docMk/>
            <pc:sldMk cId="308263377" sldId="313"/>
            <ac:spMk id="5" creationId="{01ADCF40-4695-4E56-B87D-980EBDFFD27B}"/>
          </ac:spMkLst>
        </pc:spChg>
        <pc:spChg chg="mod">
          <ac:chgData name="Vishesh Mangla" userId="394292321bd67260" providerId="LiveId" clId="{880D786B-3C9B-41CA-9EED-D9F28B585EDA}" dt="2020-11-22T13:08:22.319" v="680" actId="17032"/>
          <ac:spMkLst>
            <pc:docMk/>
            <pc:sldMk cId="308263377" sldId="313"/>
            <ac:spMk id="6" creationId="{5D79C448-EDFF-4F7C-B9EE-1C54A9675DAC}"/>
          </ac:spMkLst>
        </pc:spChg>
      </pc:sldChg>
      <pc:sldChg chg="modSp mod modAnim">
        <pc:chgData name="Vishesh Mangla" userId="394292321bd67260" providerId="LiveId" clId="{880D786B-3C9B-41CA-9EED-D9F28B585EDA}" dt="2020-11-22T12:52:34.380" v="165" actId="207"/>
        <pc:sldMkLst>
          <pc:docMk/>
          <pc:sldMk cId="1164073235" sldId="314"/>
        </pc:sldMkLst>
        <pc:spChg chg="mod">
          <ac:chgData name="Vishesh Mangla" userId="394292321bd67260" providerId="LiveId" clId="{880D786B-3C9B-41CA-9EED-D9F28B585EDA}" dt="2020-11-22T12:52:15.834" v="163" actId="20578"/>
          <ac:spMkLst>
            <pc:docMk/>
            <pc:sldMk cId="1164073235" sldId="314"/>
            <ac:spMk id="2" creationId="{E2CEF0FC-075A-4EE8-9D99-E258E80A85FF}"/>
          </ac:spMkLst>
        </pc:spChg>
        <pc:spChg chg="mod">
          <ac:chgData name="Vishesh Mangla" userId="394292321bd67260" providerId="LiveId" clId="{880D786B-3C9B-41CA-9EED-D9F28B585EDA}" dt="2020-11-22T12:52:34.380" v="165" actId="207"/>
          <ac:spMkLst>
            <pc:docMk/>
            <pc:sldMk cId="1164073235" sldId="314"/>
            <ac:spMk id="5" creationId="{B20A2374-00BB-4E94-A497-EEA1C22C7FEC}"/>
          </ac:spMkLst>
        </pc:spChg>
      </pc:sldChg>
      <pc:sldChg chg="modSp mod">
        <pc:chgData name="Vishesh Mangla" userId="394292321bd67260" providerId="LiveId" clId="{880D786B-3C9B-41CA-9EED-D9F28B585EDA}" dt="2020-11-22T12:52:58.176" v="168" actId="115"/>
        <pc:sldMkLst>
          <pc:docMk/>
          <pc:sldMk cId="3597271146" sldId="315"/>
        </pc:sldMkLst>
        <pc:spChg chg="mod">
          <ac:chgData name="Vishesh Mangla" userId="394292321bd67260" providerId="LiveId" clId="{880D786B-3C9B-41CA-9EED-D9F28B585EDA}" dt="2020-11-22T12:52:58.176" v="168" actId="115"/>
          <ac:spMkLst>
            <pc:docMk/>
            <pc:sldMk cId="3597271146" sldId="315"/>
            <ac:spMk id="2" creationId="{87963E1A-1F70-4767-8BFA-17BE7CB23823}"/>
          </ac:spMkLst>
        </pc:spChg>
      </pc:sldChg>
      <pc:sldChg chg="modSp mod">
        <pc:chgData name="Vishesh Mangla" userId="394292321bd67260" providerId="LiveId" clId="{880D786B-3C9B-41CA-9EED-D9F28B585EDA}" dt="2020-11-22T13:07:45.447" v="678" actId="20577"/>
        <pc:sldMkLst>
          <pc:docMk/>
          <pc:sldMk cId="869416801" sldId="316"/>
        </pc:sldMkLst>
        <pc:spChg chg="mod">
          <ac:chgData name="Vishesh Mangla" userId="394292321bd67260" providerId="LiveId" clId="{880D786B-3C9B-41CA-9EED-D9F28B585EDA}" dt="2020-11-22T12:53:10.847" v="171" actId="115"/>
          <ac:spMkLst>
            <pc:docMk/>
            <pc:sldMk cId="869416801" sldId="316"/>
            <ac:spMk id="2" creationId="{87963E1A-1F70-4767-8BFA-17BE7CB23823}"/>
          </ac:spMkLst>
        </pc:spChg>
        <pc:spChg chg="mod">
          <ac:chgData name="Vishesh Mangla" userId="394292321bd67260" providerId="LiveId" clId="{880D786B-3C9B-41CA-9EED-D9F28B585EDA}" dt="2020-11-22T13:07:45.447" v="678" actId="20577"/>
          <ac:spMkLst>
            <pc:docMk/>
            <pc:sldMk cId="869416801" sldId="316"/>
            <ac:spMk id="10" creationId="{45147AF4-F919-486F-B45C-D5D65529B9FD}"/>
          </ac:spMkLst>
        </pc:spChg>
      </pc:sldChg>
      <pc:sldChg chg="addSp delSp modSp new mod modClrScheme chgLayout">
        <pc:chgData name="Vishesh Mangla" userId="394292321bd67260" providerId="LiveId" clId="{880D786B-3C9B-41CA-9EED-D9F28B585EDA}" dt="2020-11-22T13:01:18.129" v="559" actId="313"/>
        <pc:sldMkLst>
          <pc:docMk/>
          <pc:sldMk cId="376419680" sldId="317"/>
        </pc:sldMkLst>
        <pc:spChg chg="del mod ord">
          <ac:chgData name="Vishesh Mangla" userId="394292321bd67260" providerId="LiveId" clId="{880D786B-3C9B-41CA-9EED-D9F28B585EDA}" dt="2020-11-22T12:58:49.481" v="386" actId="700"/>
          <ac:spMkLst>
            <pc:docMk/>
            <pc:sldMk cId="376419680" sldId="317"/>
            <ac:spMk id="2" creationId="{EA0BADF7-AB12-4601-B2DE-790F6DB9A613}"/>
          </ac:spMkLst>
        </pc:spChg>
        <pc:spChg chg="del mod ord">
          <ac:chgData name="Vishesh Mangla" userId="394292321bd67260" providerId="LiveId" clId="{880D786B-3C9B-41CA-9EED-D9F28B585EDA}" dt="2020-11-22T12:58:49.481" v="386" actId="700"/>
          <ac:spMkLst>
            <pc:docMk/>
            <pc:sldMk cId="376419680" sldId="317"/>
            <ac:spMk id="3" creationId="{4BA68BF4-DCE2-4D71-B863-744CEC21A3C5}"/>
          </ac:spMkLst>
        </pc:spChg>
        <pc:spChg chg="del">
          <ac:chgData name="Vishesh Mangla" userId="394292321bd67260" providerId="LiveId" clId="{880D786B-3C9B-41CA-9EED-D9F28B585EDA}" dt="2020-11-22T12:58:49.481" v="386" actId="700"/>
          <ac:spMkLst>
            <pc:docMk/>
            <pc:sldMk cId="376419680" sldId="317"/>
            <ac:spMk id="4" creationId="{9CFCE852-3FD8-469C-B3E4-BF8DC413BDA2}"/>
          </ac:spMkLst>
        </pc:spChg>
        <pc:spChg chg="del">
          <ac:chgData name="Vishesh Mangla" userId="394292321bd67260" providerId="LiveId" clId="{880D786B-3C9B-41CA-9EED-D9F28B585EDA}" dt="2020-11-22T12:58:49.481" v="386" actId="700"/>
          <ac:spMkLst>
            <pc:docMk/>
            <pc:sldMk cId="376419680" sldId="317"/>
            <ac:spMk id="5" creationId="{07BC5DDF-4B1B-4BD2-8E69-68F4E4CDCA88}"/>
          </ac:spMkLst>
        </pc:spChg>
        <pc:spChg chg="del">
          <ac:chgData name="Vishesh Mangla" userId="394292321bd67260" providerId="LiveId" clId="{880D786B-3C9B-41CA-9EED-D9F28B585EDA}" dt="2020-11-22T12:58:49.481" v="386" actId="700"/>
          <ac:spMkLst>
            <pc:docMk/>
            <pc:sldMk cId="376419680" sldId="317"/>
            <ac:spMk id="6" creationId="{2E9210DA-BE12-4EB3-BB82-37AB1FC5D61E}"/>
          </ac:spMkLst>
        </pc:spChg>
        <pc:spChg chg="add mod ord">
          <ac:chgData name="Vishesh Mangla" userId="394292321bd67260" providerId="LiveId" clId="{880D786B-3C9B-41CA-9EED-D9F28B585EDA}" dt="2020-11-22T13:00:53.146" v="555" actId="114"/>
          <ac:spMkLst>
            <pc:docMk/>
            <pc:sldMk cId="376419680" sldId="317"/>
            <ac:spMk id="7" creationId="{AC6EBD20-6244-4081-892E-5E8165AF6E2C}"/>
          </ac:spMkLst>
        </pc:spChg>
        <pc:spChg chg="add mod ord">
          <ac:chgData name="Vishesh Mangla" userId="394292321bd67260" providerId="LiveId" clId="{880D786B-3C9B-41CA-9EED-D9F28B585EDA}" dt="2020-11-22T13:01:18.129" v="559" actId="313"/>
          <ac:spMkLst>
            <pc:docMk/>
            <pc:sldMk cId="376419680" sldId="317"/>
            <ac:spMk id="8" creationId="{CAEE0575-EA68-46A7-A28B-08EFD4B5ECB3}"/>
          </ac:spMkLst>
        </pc:spChg>
      </pc:sldChg>
      <pc:sldChg chg="new del">
        <pc:chgData name="Vishesh Mangla" userId="394292321bd67260" providerId="LiveId" clId="{880D786B-3C9B-41CA-9EED-D9F28B585EDA}" dt="2020-11-22T12:57:25.854" v="384" actId="2696"/>
        <pc:sldMkLst>
          <pc:docMk/>
          <pc:sldMk cId="3735080669" sldId="31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Number of images with type of defect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Number of images</c:v>
                </c:pt>
              </c:strCache>
            </c:strRef>
          </c:tx>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Defect 1</c:v>
                </c:pt>
                <c:pt idx="1">
                  <c:v>Defect 2</c:v>
                </c:pt>
                <c:pt idx="2">
                  <c:v>Defect 3</c:v>
                </c:pt>
                <c:pt idx="3">
                  <c:v>Defect 4</c:v>
                </c:pt>
              </c:strCache>
            </c:strRef>
          </c:cat>
          <c:val>
            <c:numRef>
              <c:f>Sheet1!$B$2:$B$5</c:f>
              <c:numCache>
                <c:formatCode>General</c:formatCode>
                <c:ptCount val="4"/>
                <c:pt idx="0">
                  <c:v>897</c:v>
                </c:pt>
                <c:pt idx="1">
                  <c:v>247</c:v>
                </c:pt>
                <c:pt idx="2">
                  <c:v>5150</c:v>
                </c:pt>
                <c:pt idx="3">
                  <c:v>801</c:v>
                </c:pt>
              </c:numCache>
            </c:numRef>
          </c:val>
          <c:extLst>
            <c:ext xmlns:c16="http://schemas.microsoft.com/office/drawing/2014/chart" uri="{C3380CC4-5D6E-409C-BE32-E72D297353CC}">
              <c16:uniqueId val="{00000000-7F5D-4C91-9A7D-77BF9963FB75}"/>
            </c:ext>
          </c:extLst>
        </c:ser>
        <c:dLbls>
          <c:showLegendKey val="0"/>
          <c:showVal val="1"/>
          <c:showCatName val="0"/>
          <c:showSerName val="0"/>
          <c:showPercent val="0"/>
          <c:showBubbleSize val="0"/>
        </c:dLbls>
        <c:gapWidth val="150"/>
        <c:shape val="box"/>
        <c:axId val="886934720"/>
        <c:axId val="814242128"/>
        <c:axId val="0"/>
      </c:bar3DChart>
      <c:catAx>
        <c:axId val="886934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14242128"/>
        <c:crosses val="autoZero"/>
        <c:auto val="1"/>
        <c:lblAlgn val="ctr"/>
        <c:lblOffset val="100"/>
        <c:noMultiLvlLbl val="0"/>
      </c:catAx>
      <c:valAx>
        <c:axId val="814242128"/>
        <c:scaling>
          <c:orientation val="minMax"/>
        </c:scaling>
        <c:delete val="1"/>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crossAx val="886934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_rels/data3.xml.rels><?xml version="1.0" encoding="UTF-8" standalone="yes"?>
<Relationships xmlns="http://schemas.openxmlformats.org/package/2006/relationships"><Relationship Id="rId3" Type="http://schemas.openxmlformats.org/officeDocument/2006/relationships/hyperlink" Target="https://keras.io/api/losses/" TargetMode="External"/><Relationship Id="rId2" Type="http://schemas.openxmlformats.org/officeDocument/2006/relationships/hyperlink" Target="http://datahacker.rs/convolution-rgb-image/" TargetMode="External"/><Relationship Id="rId1" Type="http://schemas.openxmlformats.org/officeDocument/2006/relationships/hyperlink" Target="https://d2l.ai/chapter_convolutional-neural-networks/padding-and-strides.html"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keras.io/api/losses/" TargetMode="External"/><Relationship Id="rId2" Type="http://schemas.openxmlformats.org/officeDocument/2006/relationships/hyperlink" Target="http://datahacker.rs/convolution-rgb-image/" TargetMode="External"/><Relationship Id="rId1" Type="http://schemas.openxmlformats.org/officeDocument/2006/relationships/hyperlink" Target="https://d2l.ai/chapter_convolutional-neural-networks/padding-and-strides.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DED29E-8521-4778-8211-4D9D601D2CAF}"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800266B3-3DE8-45A9-AF43-4C7B5F01DF3C}">
      <dgm:prSet/>
      <dgm:spPr/>
      <dgm:t>
        <a:bodyPr/>
        <a:lstStyle/>
        <a:p>
          <a:r>
            <a:rPr lang="en-IN" b="1" dirty="0"/>
            <a:t>Coding Language </a:t>
          </a:r>
          <a:r>
            <a:rPr lang="en-IN" dirty="0"/>
            <a:t>:  PYTHON</a:t>
          </a:r>
          <a:endParaRPr lang="en-US" dirty="0"/>
        </a:p>
      </dgm:t>
    </dgm:pt>
    <dgm:pt modelId="{F16F12F2-577F-4835-BBAE-7DA4720249DA}" type="parTrans" cxnId="{5B2C9786-4F61-49B5-8837-AD743850166D}">
      <dgm:prSet/>
      <dgm:spPr/>
      <dgm:t>
        <a:bodyPr/>
        <a:lstStyle/>
        <a:p>
          <a:endParaRPr lang="en-US"/>
        </a:p>
      </dgm:t>
    </dgm:pt>
    <dgm:pt modelId="{18A27683-746D-4420-ABD0-10084E3A1724}" type="sibTrans" cxnId="{5B2C9786-4F61-49B5-8837-AD743850166D}">
      <dgm:prSet/>
      <dgm:spPr/>
      <dgm:t>
        <a:bodyPr/>
        <a:lstStyle/>
        <a:p>
          <a:endParaRPr lang="en-US"/>
        </a:p>
      </dgm:t>
    </dgm:pt>
    <dgm:pt modelId="{E07D26A0-424C-4D2B-AC31-DEAB905CA3C5}">
      <dgm:prSet/>
      <dgm:spPr/>
      <dgm:t>
        <a:bodyPr/>
        <a:lstStyle/>
        <a:p>
          <a:r>
            <a:rPr lang="en-IN" b="1"/>
            <a:t>Packages of Python Used </a:t>
          </a:r>
          <a:r>
            <a:rPr lang="en-IN"/>
            <a:t>:</a:t>
          </a:r>
          <a:endParaRPr lang="en-US"/>
        </a:p>
      </dgm:t>
    </dgm:pt>
    <dgm:pt modelId="{DB391E5B-D362-44D9-B792-38DE1FB267F3}" type="parTrans" cxnId="{21F2F938-CD40-421A-8AFC-5EA7AA6B22B9}">
      <dgm:prSet/>
      <dgm:spPr/>
      <dgm:t>
        <a:bodyPr/>
        <a:lstStyle/>
        <a:p>
          <a:endParaRPr lang="en-US"/>
        </a:p>
      </dgm:t>
    </dgm:pt>
    <dgm:pt modelId="{AFE178AF-5939-43F0-A734-3B479DFF3402}" type="sibTrans" cxnId="{21F2F938-CD40-421A-8AFC-5EA7AA6B22B9}">
      <dgm:prSet/>
      <dgm:spPr/>
      <dgm:t>
        <a:bodyPr/>
        <a:lstStyle/>
        <a:p>
          <a:endParaRPr lang="en-US"/>
        </a:p>
      </dgm:t>
    </dgm:pt>
    <dgm:pt modelId="{EB6710F1-924B-4662-8EAC-A42A724100CE}">
      <dgm:prSet/>
      <dgm:spPr/>
      <dgm:t>
        <a:bodyPr/>
        <a:lstStyle/>
        <a:p>
          <a:r>
            <a:rPr lang="en-IN" dirty="0"/>
            <a:t>Matplotlib</a:t>
          </a:r>
          <a:endParaRPr lang="en-US" dirty="0"/>
        </a:p>
      </dgm:t>
    </dgm:pt>
    <dgm:pt modelId="{241C940D-9122-43F1-BB53-1DA746C54218}" type="parTrans" cxnId="{EF1D01B8-A092-4A67-8B7F-BA628D8E16E6}">
      <dgm:prSet/>
      <dgm:spPr/>
      <dgm:t>
        <a:bodyPr/>
        <a:lstStyle/>
        <a:p>
          <a:endParaRPr lang="en-US"/>
        </a:p>
      </dgm:t>
    </dgm:pt>
    <dgm:pt modelId="{7B6D6AB4-157D-4727-8A3B-E17546443ED9}" type="sibTrans" cxnId="{EF1D01B8-A092-4A67-8B7F-BA628D8E16E6}">
      <dgm:prSet/>
      <dgm:spPr/>
      <dgm:t>
        <a:bodyPr/>
        <a:lstStyle/>
        <a:p>
          <a:endParaRPr lang="en-US"/>
        </a:p>
      </dgm:t>
    </dgm:pt>
    <dgm:pt modelId="{DE1D1D43-CB98-46C8-96B5-643827E02E31}">
      <dgm:prSet/>
      <dgm:spPr/>
      <dgm:t>
        <a:bodyPr/>
        <a:lstStyle/>
        <a:p>
          <a:r>
            <a:rPr lang="en-IN"/>
            <a:t>Pandas</a:t>
          </a:r>
          <a:endParaRPr lang="en-US"/>
        </a:p>
      </dgm:t>
    </dgm:pt>
    <dgm:pt modelId="{799A6A8C-2EA7-44D5-A1AC-C492D2DF5FF8}" type="parTrans" cxnId="{76840750-F823-4CEC-92E9-1269A961A764}">
      <dgm:prSet/>
      <dgm:spPr/>
      <dgm:t>
        <a:bodyPr/>
        <a:lstStyle/>
        <a:p>
          <a:endParaRPr lang="en-US"/>
        </a:p>
      </dgm:t>
    </dgm:pt>
    <dgm:pt modelId="{6A672AA9-7CD7-4E2D-A52A-DD86F8BB30F3}" type="sibTrans" cxnId="{76840750-F823-4CEC-92E9-1269A961A764}">
      <dgm:prSet/>
      <dgm:spPr/>
      <dgm:t>
        <a:bodyPr/>
        <a:lstStyle/>
        <a:p>
          <a:endParaRPr lang="en-US"/>
        </a:p>
      </dgm:t>
    </dgm:pt>
    <dgm:pt modelId="{06BCC06B-5E54-4FBE-8A79-082B85769A99}">
      <dgm:prSet/>
      <dgm:spPr/>
      <dgm:t>
        <a:bodyPr/>
        <a:lstStyle/>
        <a:p>
          <a:r>
            <a:rPr lang="en-IN"/>
            <a:t>Tensorflow 2</a:t>
          </a:r>
          <a:endParaRPr lang="en-US"/>
        </a:p>
      </dgm:t>
    </dgm:pt>
    <dgm:pt modelId="{0A9A581E-F282-496F-B582-1EE42CDB5750}" type="parTrans" cxnId="{1177594F-6761-4AD1-A110-213DD37B6F77}">
      <dgm:prSet/>
      <dgm:spPr/>
      <dgm:t>
        <a:bodyPr/>
        <a:lstStyle/>
        <a:p>
          <a:endParaRPr lang="en-US"/>
        </a:p>
      </dgm:t>
    </dgm:pt>
    <dgm:pt modelId="{D483DDE3-8E44-4A1D-BDCD-4DB441989DB9}" type="sibTrans" cxnId="{1177594F-6761-4AD1-A110-213DD37B6F77}">
      <dgm:prSet/>
      <dgm:spPr/>
      <dgm:t>
        <a:bodyPr/>
        <a:lstStyle/>
        <a:p>
          <a:endParaRPr lang="en-US"/>
        </a:p>
      </dgm:t>
    </dgm:pt>
    <dgm:pt modelId="{76EC3E28-C8EF-4AC3-9412-B62F0A98E753}" type="pres">
      <dgm:prSet presAssocID="{B2DED29E-8521-4778-8211-4D9D601D2CAF}" presName="outerComposite" presStyleCnt="0">
        <dgm:presLayoutVars>
          <dgm:chMax val="5"/>
          <dgm:dir/>
          <dgm:resizeHandles val="exact"/>
        </dgm:presLayoutVars>
      </dgm:prSet>
      <dgm:spPr/>
    </dgm:pt>
    <dgm:pt modelId="{FC69DA24-C661-45E6-9467-7CE2F0E6BCCE}" type="pres">
      <dgm:prSet presAssocID="{B2DED29E-8521-4778-8211-4D9D601D2CAF}" presName="dummyMaxCanvas" presStyleCnt="0">
        <dgm:presLayoutVars/>
      </dgm:prSet>
      <dgm:spPr/>
    </dgm:pt>
    <dgm:pt modelId="{856B64AD-3F29-4A89-9D97-78721D4C0B1A}" type="pres">
      <dgm:prSet presAssocID="{B2DED29E-8521-4778-8211-4D9D601D2CAF}" presName="FiveNodes_1" presStyleLbl="node1" presStyleIdx="0" presStyleCnt="5">
        <dgm:presLayoutVars>
          <dgm:bulletEnabled val="1"/>
        </dgm:presLayoutVars>
      </dgm:prSet>
      <dgm:spPr/>
    </dgm:pt>
    <dgm:pt modelId="{CD09038F-342D-4B48-9ADD-702F768BD0B4}" type="pres">
      <dgm:prSet presAssocID="{B2DED29E-8521-4778-8211-4D9D601D2CAF}" presName="FiveNodes_2" presStyleLbl="node1" presStyleIdx="1" presStyleCnt="5">
        <dgm:presLayoutVars>
          <dgm:bulletEnabled val="1"/>
        </dgm:presLayoutVars>
      </dgm:prSet>
      <dgm:spPr/>
    </dgm:pt>
    <dgm:pt modelId="{3CF31DF8-2283-40C5-BB36-33760ED99B9F}" type="pres">
      <dgm:prSet presAssocID="{B2DED29E-8521-4778-8211-4D9D601D2CAF}" presName="FiveNodes_3" presStyleLbl="node1" presStyleIdx="2" presStyleCnt="5">
        <dgm:presLayoutVars>
          <dgm:bulletEnabled val="1"/>
        </dgm:presLayoutVars>
      </dgm:prSet>
      <dgm:spPr/>
    </dgm:pt>
    <dgm:pt modelId="{70CCDF69-EA9F-4AB9-952C-FC1B39BA8D33}" type="pres">
      <dgm:prSet presAssocID="{B2DED29E-8521-4778-8211-4D9D601D2CAF}" presName="FiveNodes_4" presStyleLbl="node1" presStyleIdx="3" presStyleCnt="5">
        <dgm:presLayoutVars>
          <dgm:bulletEnabled val="1"/>
        </dgm:presLayoutVars>
      </dgm:prSet>
      <dgm:spPr/>
    </dgm:pt>
    <dgm:pt modelId="{D7F08C76-50A9-4321-86C8-A85C07BF36A9}" type="pres">
      <dgm:prSet presAssocID="{B2DED29E-8521-4778-8211-4D9D601D2CAF}" presName="FiveNodes_5" presStyleLbl="node1" presStyleIdx="4" presStyleCnt="5">
        <dgm:presLayoutVars>
          <dgm:bulletEnabled val="1"/>
        </dgm:presLayoutVars>
      </dgm:prSet>
      <dgm:spPr/>
    </dgm:pt>
    <dgm:pt modelId="{9726ECA3-E9AB-4F07-9BFB-ED6D683B24B2}" type="pres">
      <dgm:prSet presAssocID="{B2DED29E-8521-4778-8211-4D9D601D2CAF}" presName="FiveConn_1-2" presStyleLbl="fgAccFollowNode1" presStyleIdx="0" presStyleCnt="4" custLinFactNeighborX="-15286" custLinFactNeighborY="-12005">
        <dgm:presLayoutVars>
          <dgm:bulletEnabled val="1"/>
        </dgm:presLayoutVars>
      </dgm:prSet>
      <dgm:spPr/>
    </dgm:pt>
    <dgm:pt modelId="{1A1CE54C-E229-4405-B2BB-3F7BB32AE5BB}" type="pres">
      <dgm:prSet presAssocID="{B2DED29E-8521-4778-8211-4D9D601D2CAF}" presName="FiveConn_2-3" presStyleLbl="fgAccFollowNode1" presStyleIdx="1" presStyleCnt="4">
        <dgm:presLayoutVars>
          <dgm:bulletEnabled val="1"/>
        </dgm:presLayoutVars>
      </dgm:prSet>
      <dgm:spPr/>
    </dgm:pt>
    <dgm:pt modelId="{0373415D-46AB-471D-8A7D-BABC95A61A3D}" type="pres">
      <dgm:prSet presAssocID="{B2DED29E-8521-4778-8211-4D9D601D2CAF}" presName="FiveConn_3-4" presStyleLbl="fgAccFollowNode1" presStyleIdx="2" presStyleCnt="4">
        <dgm:presLayoutVars>
          <dgm:bulletEnabled val="1"/>
        </dgm:presLayoutVars>
      </dgm:prSet>
      <dgm:spPr/>
    </dgm:pt>
    <dgm:pt modelId="{95680BF3-CDF1-45C5-9D56-0B6E26375264}" type="pres">
      <dgm:prSet presAssocID="{B2DED29E-8521-4778-8211-4D9D601D2CAF}" presName="FiveConn_4-5" presStyleLbl="fgAccFollowNode1" presStyleIdx="3" presStyleCnt="4">
        <dgm:presLayoutVars>
          <dgm:bulletEnabled val="1"/>
        </dgm:presLayoutVars>
      </dgm:prSet>
      <dgm:spPr/>
    </dgm:pt>
    <dgm:pt modelId="{AE86751D-E783-4C78-98C5-B764DF6D5902}" type="pres">
      <dgm:prSet presAssocID="{B2DED29E-8521-4778-8211-4D9D601D2CAF}" presName="FiveNodes_1_text" presStyleLbl="node1" presStyleIdx="4" presStyleCnt="5">
        <dgm:presLayoutVars>
          <dgm:bulletEnabled val="1"/>
        </dgm:presLayoutVars>
      </dgm:prSet>
      <dgm:spPr/>
    </dgm:pt>
    <dgm:pt modelId="{C16D0705-2A30-4AC4-8597-5DF172A11198}" type="pres">
      <dgm:prSet presAssocID="{B2DED29E-8521-4778-8211-4D9D601D2CAF}" presName="FiveNodes_2_text" presStyleLbl="node1" presStyleIdx="4" presStyleCnt="5">
        <dgm:presLayoutVars>
          <dgm:bulletEnabled val="1"/>
        </dgm:presLayoutVars>
      </dgm:prSet>
      <dgm:spPr/>
    </dgm:pt>
    <dgm:pt modelId="{7B12B4E7-B901-4398-860A-A8E0E6B19A48}" type="pres">
      <dgm:prSet presAssocID="{B2DED29E-8521-4778-8211-4D9D601D2CAF}" presName="FiveNodes_3_text" presStyleLbl="node1" presStyleIdx="4" presStyleCnt="5">
        <dgm:presLayoutVars>
          <dgm:bulletEnabled val="1"/>
        </dgm:presLayoutVars>
      </dgm:prSet>
      <dgm:spPr/>
    </dgm:pt>
    <dgm:pt modelId="{04588C65-5C1A-46C2-9F89-9C5FAC3D439A}" type="pres">
      <dgm:prSet presAssocID="{B2DED29E-8521-4778-8211-4D9D601D2CAF}" presName="FiveNodes_4_text" presStyleLbl="node1" presStyleIdx="4" presStyleCnt="5">
        <dgm:presLayoutVars>
          <dgm:bulletEnabled val="1"/>
        </dgm:presLayoutVars>
      </dgm:prSet>
      <dgm:spPr/>
    </dgm:pt>
    <dgm:pt modelId="{29550D3F-0868-4F7E-9CF6-0E2BA4DFE479}" type="pres">
      <dgm:prSet presAssocID="{B2DED29E-8521-4778-8211-4D9D601D2CAF}" presName="FiveNodes_5_text" presStyleLbl="node1" presStyleIdx="4" presStyleCnt="5">
        <dgm:presLayoutVars>
          <dgm:bulletEnabled val="1"/>
        </dgm:presLayoutVars>
      </dgm:prSet>
      <dgm:spPr/>
    </dgm:pt>
  </dgm:ptLst>
  <dgm:cxnLst>
    <dgm:cxn modelId="{57E2650E-AFAA-4886-B978-886C3DF6C44E}" type="presOf" srcId="{6A672AA9-7CD7-4E2D-A52A-DD86F8BB30F3}" destId="{95680BF3-CDF1-45C5-9D56-0B6E26375264}" srcOrd="0" destOrd="0" presId="urn:microsoft.com/office/officeart/2005/8/layout/vProcess5"/>
    <dgm:cxn modelId="{D7A81716-D315-4AE9-8387-0F5811DC3B96}" type="presOf" srcId="{800266B3-3DE8-45A9-AF43-4C7B5F01DF3C}" destId="{AE86751D-E783-4C78-98C5-B764DF6D5902}" srcOrd="1" destOrd="0" presId="urn:microsoft.com/office/officeart/2005/8/layout/vProcess5"/>
    <dgm:cxn modelId="{BE985E2F-D886-4A10-8366-08CEABA087C9}" type="presOf" srcId="{06BCC06B-5E54-4FBE-8A79-082B85769A99}" destId="{29550D3F-0868-4F7E-9CF6-0E2BA4DFE479}" srcOrd="1" destOrd="0" presId="urn:microsoft.com/office/officeart/2005/8/layout/vProcess5"/>
    <dgm:cxn modelId="{21F2F938-CD40-421A-8AFC-5EA7AA6B22B9}" srcId="{B2DED29E-8521-4778-8211-4D9D601D2CAF}" destId="{E07D26A0-424C-4D2B-AC31-DEAB905CA3C5}" srcOrd="1" destOrd="0" parTransId="{DB391E5B-D362-44D9-B792-38DE1FB267F3}" sibTransId="{AFE178AF-5939-43F0-A734-3B479DFF3402}"/>
    <dgm:cxn modelId="{1115433A-A41C-43DA-BC6C-D51C80EFA7B3}" type="presOf" srcId="{7B6D6AB4-157D-4727-8A3B-E17546443ED9}" destId="{0373415D-46AB-471D-8A7D-BABC95A61A3D}" srcOrd="0" destOrd="0" presId="urn:microsoft.com/office/officeart/2005/8/layout/vProcess5"/>
    <dgm:cxn modelId="{F22A505B-A015-49B7-8F78-27F7F47D6C50}" type="presOf" srcId="{EB6710F1-924B-4662-8EAC-A42A724100CE}" destId="{7B12B4E7-B901-4398-860A-A8E0E6B19A48}" srcOrd="1" destOrd="0" presId="urn:microsoft.com/office/officeart/2005/8/layout/vProcess5"/>
    <dgm:cxn modelId="{0B7FA767-CFCC-4143-9B22-0DF807B8A9D0}" type="presOf" srcId="{DE1D1D43-CB98-46C8-96B5-643827E02E31}" destId="{04588C65-5C1A-46C2-9F89-9C5FAC3D439A}" srcOrd="1" destOrd="0" presId="urn:microsoft.com/office/officeart/2005/8/layout/vProcess5"/>
    <dgm:cxn modelId="{7A4F1569-2C02-4993-8CC6-C5471F6D439C}" type="presOf" srcId="{800266B3-3DE8-45A9-AF43-4C7B5F01DF3C}" destId="{856B64AD-3F29-4A89-9D97-78721D4C0B1A}" srcOrd="0" destOrd="0" presId="urn:microsoft.com/office/officeart/2005/8/layout/vProcess5"/>
    <dgm:cxn modelId="{6F0B1C4B-27B6-48E6-9A4A-4AB7B380C127}" type="presOf" srcId="{EB6710F1-924B-4662-8EAC-A42A724100CE}" destId="{3CF31DF8-2283-40C5-BB36-33760ED99B9F}" srcOrd="0" destOrd="0" presId="urn:microsoft.com/office/officeart/2005/8/layout/vProcess5"/>
    <dgm:cxn modelId="{1177594F-6761-4AD1-A110-213DD37B6F77}" srcId="{B2DED29E-8521-4778-8211-4D9D601D2CAF}" destId="{06BCC06B-5E54-4FBE-8A79-082B85769A99}" srcOrd="4" destOrd="0" parTransId="{0A9A581E-F282-496F-B582-1EE42CDB5750}" sibTransId="{D483DDE3-8E44-4A1D-BDCD-4DB441989DB9}"/>
    <dgm:cxn modelId="{76840750-F823-4CEC-92E9-1269A961A764}" srcId="{B2DED29E-8521-4778-8211-4D9D601D2CAF}" destId="{DE1D1D43-CB98-46C8-96B5-643827E02E31}" srcOrd="3" destOrd="0" parTransId="{799A6A8C-2EA7-44D5-A1AC-C492D2DF5FF8}" sibTransId="{6A672AA9-7CD7-4E2D-A52A-DD86F8BB30F3}"/>
    <dgm:cxn modelId="{5B2C9786-4F61-49B5-8837-AD743850166D}" srcId="{B2DED29E-8521-4778-8211-4D9D601D2CAF}" destId="{800266B3-3DE8-45A9-AF43-4C7B5F01DF3C}" srcOrd="0" destOrd="0" parTransId="{F16F12F2-577F-4835-BBAE-7DA4720249DA}" sibTransId="{18A27683-746D-4420-ABD0-10084E3A1724}"/>
    <dgm:cxn modelId="{2607B894-4C70-4C61-A8AC-5AA3B46F41DD}" type="presOf" srcId="{E07D26A0-424C-4D2B-AC31-DEAB905CA3C5}" destId="{C16D0705-2A30-4AC4-8597-5DF172A11198}" srcOrd="1" destOrd="0" presId="urn:microsoft.com/office/officeart/2005/8/layout/vProcess5"/>
    <dgm:cxn modelId="{D81FCBA7-1BBA-4B94-960E-B28463717AD1}" type="presOf" srcId="{DE1D1D43-CB98-46C8-96B5-643827E02E31}" destId="{70CCDF69-EA9F-4AB9-952C-FC1B39BA8D33}" srcOrd="0" destOrd="0" presId="urn:microsoft.com/office/officeart/2005/8/layout/vProcess5"/>
    <dgm:cxn modelId="{C56A55B5-BA7C-4342-859B-BAE5A9C3CB35}" type="presOf" srcId="{18A27683-746D-4420-ABD0-10084E3A1724}" destId="{9726ECA3-E9AB-4F07-9BFB-ED6D683B24B2}" srcOrd="0" destOrd="0" presId="urn:microsoft.com/office/officeart/2005/8/layout/vProcess5"/>
    <dgm:cxn modelId="{A52393B7-3710-4A0F-925C-4C4E4E7D6B6D}" type="presOf" srcId="{E07D26A0-424C-4D2B-AC31-DEAB905CA3C5}" destId="{CD09038F-342D-4B48-9ADD-702F768BD0B4}" srcOrd="0" destOrd="0" presId="urn:microsoft.com/office/officeart/2005/8/layout/vProcess5"/>
    <dgm:cxn modelId="{EF1D01B8-A092-4A67-8B7F-BA628D8E16E6}" srcId="{B2DED29E-8521-4778-8211-4D9D601D2CAF}" destId="{EB6710F1-924B-4662-8EAC-A42A724100CE}" srcOrd="2" destOrd="0" parTransId="{241C940D-9122-43F1-BB53-1DA746C54218}" sibTransId="{7B6D6AB4-157D-4727-8A3B-E17546443ED9}"/>
    <dgm:cxn modelId="{2AB719BD-341D-48C2-AAD0-F092337D0873}" type="presOf" srcId="{AFE178AF-5939-43F0-A734-3B479DFF3402}" destId="{1A1CE54C-E229-4405-B2BB-3F7BB32AE5BB}" srcOrd="0" destOrd="0" presId="urn:microsoft.com/office/officeart/2005/8/layout/vProcess5"/>
    <dgm:cxn modelId="{097B6DC1-284E-4E59-A631-BB97E929B7CB}" type="presOf" srcId="{06BCC06B-5E54-4FBE-8A79-082B85769A99}" destId="{D7F08C76-50A9-4321-86C8-A85C07BF36A9}" srcOrd="0" destOrd="0" presId="urn:microsoft.com/office/officeart/2005/8/layout/vProcess5"/>
    <dgm:cxn modelId="{3FF10EFA-89E0-413E-9FE1-C60AE3907AF1}" type="presOf" srcId="{B2DED29E-8521-4778-8211-4D9D601D2CAF}" destId="{76EC3E28-C8EF-4AC3-9412-B62F0A98E753}" srcOrd="0" destOrd="0" presId="urn:microsoft.com/office/officeart/2005/8/layout/vProcess5"/>
    <dgm:cxn modelId="{B926DA2E-3FBF-4F1D-85F1-FFE17F5F016A}" type="presParOf" srcId="{76EC3E28-C8EF-4AC3-9412-B62F0A98E753}" destId="{FC69DA24-C661-45E6-9467-7CE2F0E6BCCE}" srcOrd="0" destOrd="0" presId="urn:microsoft.com/office/officeart/2005/8/layout/vProcess5"/>
    <dgm:cxn modelId="{F3E744D2-D9F9-4632-A1FD-15422DF84720}" type="presParOf" srcId="{76EC3E28-C8EF-4AC3-9412-B62F0A98E753}" destId="{856B64AD-3F29-4A89-9D97-78721D4C0B1A}" srcOrd="1" destOrd="0" presId="urn:microsoft.com/office/officeart/2005/8/layout/vProcess5"/>
    <dgm:cxn modelId="{E0FC6B4E-654B-4141-9B1F-999FC608D5C9}" type="presParOf" srcId="{76EC3E28-C8EF-4AC3-9412-B62F0A98E753}" destId="{CD09038F-342D-4B48-9ADD-702F768BD0B4}" srcOrd="2" destOrd="0" presId="urn:microsoft.com/office/officeart/2005/8/layout/vProcess5"/>
    <dgm:cxn modelId="{B4934154-90CD-4F56-AF94-DC839EF6C8C1}" type="presParOf" srcId="{76EC3E28-C8EF-4AC3-9412-B62F0A98E753}" destId="{3CF31DF8-2283-40C5-BB36-33760ED99B9F}" srcOrd="3" destOrd="0" presId="urn:microsoft.com/office/officeart/2005/8/layout/vProcess5"/>
    <dgm:cxn modelId="{B412BC9A-E0AB-417E-AB8C-5E9D6C06AA75}" type="presParOf" srcId="{76EC3E28-C8EF-4AC3-9412-B62F0A98E753}" destId="{70CCDF69-EA9F-4AB9-952C-FC1B39BA8D33}" srcOrd="4" destOrd="0" presId="urn:microsoft.com/office/officeart/2005/8/layout/vProcess5"/>
    <dgm:cxn modelId="{037A8FD4-0284-492E-AC6E-872E95A283CF}" type="presParOf" srcId="{76EC3E28-C8EF-4AC3-9412-B62F0A98E753}" destId="{D7F08C76-50A9-4321-86C8-A85C07BF36A9}" srcOrd="5" destOrd="0" presId="urn:microsoft.com/office/officeart/2005/8/layout/vProcess5"/>
    <dgm:cxn modelId="{223EF2BE-CF19-4DCF-B2FA-A603719AA688}" type="presParOf" srcId="{76EC3E28-C8EF-4AC3-9412-B62F0A98E753}" destId="{9726ECA3-E9AB-4F07-9BFB-ED6D683B24B2}" srcOrd="6" destOrd="0" presId="urn:microsoft.com/office/officeart/2005/8/layout/vProcess5"/>
    <dgm:cxn modelId="{92E81EDF-8D2E-45FB-A6E8-9544B8A56ABC}" type="presParOf" srcId="{76EC3E28-C8EF-4AC3-9412-B62F0A98E753}" destId="{1A1CE54C-E229-4405-B2BB-3F7BB32AE5BB}" srcOrd="7" destOrd="0" presId="urn:microsoft.com/office/officeart/2005/8/layout/vProcess5"/>
    <dgm:cxn modelId="{45A0141F-237D-474B-A271-DDD9BEEA4043}" type="presParOf" srcId="{76EC3E28-C8EF-4AC3-9412-B62F0A98E753}" destId="{0373415D-46AB-471D-8A7D-BABC95A61A3D}" srcOrd="8" destOrd="0" presId="urn:microsoft.com/office/officeart/2005/8/layout/vProcess5"/>
    <dgm:cxn modelId="{2F866776-9E20-4F49-B4C8-B9C96368A070}" type="presParOf" srcId="{76EC3E28-C8EF-4AC3-9412-B62F0A98E753}" destId="{95680BF3-CDF1-45C5-9D56-0B6E26375264}" srcOrd="9" destOrd="0" presId="urn:microsoft.com/office/officeart/2005/8/layout/vProcess5"/>
    <dgm:cxn modelId="{C79ACBB6-32D0-491D-B158-6F16CD70108B}" type="presParOf" srcId="{76EC3E28-C8EF-4AC3-9412-B62F0A98E753}" destId="{AE86751D-E783-4C78-98C5-B764DF6D5902}" srcOrd="10" destOrd="0" presId="urn:microsoft.com/office/officeart/2005/8/layout/vProcess5"/>
    <dgm:cxn modelId="{2D583E98-E295-4599-9EF7-DA4632CCE239}" type="presParOf" srcId="{76EC3E28-C8EF-4AC3-9412-B62F0A98E753}" destId="{C16D0705-2A30-4AC4-8597-5DF172A11198}" srcOrd="11" destOrd="0" presId="urn:microsoft.com/office/officeart/2005/8/layout/vProcess5"/>
    <dgm:cxn modelId="{AF3B0A8D-D286-4CA3-95DB-D33E3B03BBED}" type="presParOf" srcId="{76EC3E28-C8EF-4AC3-9412-B62F0A98E753}" destId="{7B12B4E7-B901-4398-860A-A8E0E6B19A48}" srcOrd="12" destOrd="0" presId="urn:microsoft.com/office/officeart/2005/8/layout/vProcess5"/>
    <dgm:cxn modelId="{0B8AD938-DDC0-402C-9B02-DF321689E761}" type="presParOf" srcId="{76EC3E28-C8EF-4AC3-9412-B62F0A98E753}" destId="{04588C65-5C1A-46C2-9F89-9C5FAC3D439A}" srcOrd="13" destOrd="0" presId="urn:microsoft.com/office/officeart/2005/8/layout/vProcess5"/>
    <dgm:cxn modelId="{8E3DD3D8-9472-46F6-82BF-FFE0E7C22691}" type="presParOf" srcId="{76EC3E28-C8EF-4AC3-9412-B62F0A98E753}" destId="{29550D3F-0868-4F7E-9CF6-0E2BA4DFE47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F6763-737C-4FE6-800A-EA8117DBC68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0CBA860-8BC8-4EC2-B589-E400F2FB9F32}">
      <dgm:prSet/>
      <dgm:spPr/>
      <dgm:t>
        <a:bodyPr/>
        <a:lstStyle/>
        <a:p>
          <a:r>
            <a:rPr lang="en-US" b="0" dirty="0"/>
            <a:t>Rescale=1./255</a:t>
          </a:r>
          <a:endParaRPr lang="en-US" dirty="0"/>
        </a:p>
      </dgm:t>
    </dgm:pt>
    <dgm:pt modelId="{62EC082B-C319-4E01-B490-C445402ABBEF}" type="parTrans" cxnId="{AED51776-6DE7-4E01-9BD3-0F0774A27BC7}">
      <dgm:prSet/>
      <dgm:spPr/>
      <dgm:t>
        <a:bodyPr/>
        <a:lstStyle/>
        <a:p>
          <a:endParaRPr lang="en-US"/>
        </a:p>
      </dgm:t>
    </dgm:pt>
    <dgm:pt modelId="{4097C229-96E5-489F-A42D-DDA1AC2D8474}" type="sibTrans" cxnId="{AED51776-6DE7-4E01-9BD3-0F0774A27BC7}">
      <dgm:prSet/>
      <dgm:spPr/>
      <dgm:t>
        <a:bodyPr/>
        <a:lstStyle/>
        <a:p>
          <a:endParaRPr lang="en-US"/>
        </a:p>
      </dgm:t>
    </dgm:pt>
    <dgm:pt modelId="{FB8D9319-5F7A-4F3A-8281-CE138BA6E684}">
      <dgm:prSet/>
      <dgm:spPr/>
      <dgm:t>
        <a:bodyPr/>
        <a:lstStyle/>
        <a:p>
          <a:r>
            <a:rPr lang="en-US" b="0" dirty="0"/>
            <a:t>Horizontal flip</a:t>
          </a:r>
          <a:endParaRPr lang="en-US" dirty="0"/>
        </a:p>
      </dgm:t>
    </dgm:pt>
    <dgm:pt modelId="{BD183CD0-2D34-4EFE-A16E-915B87919D8B}" type="parTrans" cxnId="{52671B91-9CDA-4AD3-B9D9-B2E7D1C6D1BD}">
      <dgm:prSet/>
      <dgm:spPr/>
      <dgm:t>
        <a:bodyPr/>
        <a:lstStyle/>
        <a:p>
          <a:endParaRPr lang="en-US"/>
        </a:p>
      </dgm:t>
    </dgm:pt>
    <dgm:pt modelId="{279A2B9B-29E7-4C3E-8959-E57C7B060DEC}" type="sibTrans" cxnId="{52671B91-9CDA-4AD3-B9D9-B2E7D1C6D1BD}">
      <dgm:prSet/>
      <dgm:spPr/>
      <dgm:t>
        <a:bodyPr/>
        <a:lstStyle/>
        <a:p>
          <a:endParaRPr lang="en-US"/>
        </a:p>
      </dgm:t>
    </dgm:pt>
    <dgm:pt modelId="{F1A053D3-8A1D-4F43-A690-876B301CD21C}">
      <dgm:prSet/>
      <dgm:spPr/>
      <dgm:t>
        <a:bodyPr/>
        <a:lstStyle/>
        <a:p>
          <a:r>
            <a:rPr lang="en-US" b="0" dirty="0"/>
            <a:t>Shear Range=0.1</a:t>
          </a:r>
          <a:endParaRPr lang="en-US" dirty="0"/>
        </a:p>
      </dgm:t>
    </dgm:pt>
    <dgm:pt modelId="{8E18ED65-7C2E-4E6F-993B-D15266FBAF2F}" type="parTrans" cxnId="{98CB1B05-FC21-4549-87C1-12F1E3E09B05}">
      <dgm:prSet/>
      <dgm:spPr/>
      <dgm:t>
        <a:bodyPr/>
        <a:lstStyle/>
        <a:p>
          <a:endParaRPr lang="en-US"/>
        </a:p>
      </dgm:t>
    </dgm:pt>
    <dgm:pt modelId="{2884E0FD-B3A7-44C4-B8EF-08193F4E7975}" type="sibTrans" cxnId="{98CB1B05-FC21-4549-87C1-12F1E3E09B05}">
      <dgm:prSet/>
      <dgm:spPr/>
      <dgm:t>
        <a:bodyPr/>
        <a:lstStyle/>
        <a:p>
          <a:endParaRPr lang="en-US"/>
        </a:p>
      </dgm:t>
    </dgm:pt>
    <dgm:pt modelId="{A44DD494-44D7-4FC1-892E-FE7EA621CCB5}">
      <dgm:prSet/>
      <dgm:spPr/>
      <dgm:t>
        <a:bodyPr/>
        <a:lstStyle/>
        <a:p>
          <a:r>
            <a:rPr lang="en-US" b="0" dirty="0"/>
            <a:t>Rotation range=360</a:t>
          </a:r>
          <a:endParaRPr lang="en-US" dirty="0"/>
        </a:p>
      </dgm:t>
    </dgm:pt>
    <dgm:pt modelId="{F8553BD1-2831-4A45-838A-A7CCBF1F5DD2}" type="parTrans" cxnId="{133E1543-03E6-44FE-9AFE-B68A9A2007EC}">
      <dgm:prSet/>
      <dgm:spPr/>
      <dgm:t>
        <a:bodyPr/>
        <a:lstStyle/>
        <a:p>
          <a:endParaRPr lang="en-US"/>
        </a:p>
      </dgm:t>
    </dgm:pt>
    <dgm:pt modelId="{007009F9-CC1B-412A-A068-8BDDDC07846F}" type="sibTrans" cxnId="{133E1543-03E6-44FE-9AFE-B68A9A2007EC}">
      <dgm:prSet/>
      <dgm:spPr/>
      <dgm:t>
        <a:bodyPr/>
        <a:lstStyle/>
        <a:p>
          <a:endParaRPr lang="en-US"/>
        </a:p>
      </dgm:t>
    </dgm:pt>
    <dgm:pt modelId="{1824656A-E8A7-4C4C-A6AD-FD2BE9DD27D4}">
      <dgm:prSet/>
      <dgm:spPr/>
      <dgm:t>
        <a:bodyPr/>
        <a:lstStyle/>
        <a:p>
          <a:r>
            <a:rPr lang="en-US" b="0" dirty="0"/>
            <a:t>Brightness range =(0.5, 1)</a:t>
          </a:r>
          <a:endParaRPr lang="en-US" dirty="0"/>
        </a:p>
      </dgm:t>
    </dgm:pt>
    <dgm:pt modelId="{F49CA7C8-32AA-426F-8D83-BF098A2BDFD2}" type="parTrans" cxnId="{CDC62782-3D49-418F-B87A-EE7F3C13028F}">
      <dgm:prSet/>
      <dgm:spPr/>
      <dgm:t>
        <a:bodyPr/>
        <a:lstStyle/>
        <a:p>
          <a:endParaRPr lang="en-US"/>
        </a:p>
      </dgm:t>
    </dgm:pt>
    <dgm:pt modelId="{56CBEA8B-A644-462A-94A6-BB57B9216768}" type="sibTrans" cxnId="{CDC62782-3D49-418F-B87A-EE7F3C13028F}">
      <dgm:prSet/>
      <dgm:spPr/>
      <dgm:t>
        <a:bodyPr/>
        <a:lstStyle/>
        <a:p>
          <a:endParaRPr lang="en-US"/>
        </a:p>
      </dgm:t>
    </dgm:pt>
    <dgm:pt modelId="{725D1DBD-CE99-4511-A0AC-9CFA29F185B5}">
      <dgm:prSet/>
      <dgm:spPr/>
      <dgm:t>
        <a:bodyPr/>
        <a:lstStyle/>
        <a:p>
          <a:r>
            <a:rPr lang="en-US" b="0" dirty="0"/>
            <a:t>Vertical flip</a:t>
          </a:r>
          <a:endParaRPr lang="en-US" dirty="0"/>
        </a:p>
      </dgm:t>
    </dgm:pt>
    <dgm:pt modelId="{EADA1741-AF58-4BB7-B029-2DEB97619F6D}" type="parTrans" cxnId="{519FEB2E-F892-4441-ADC5-23A8D9C13C0B}">
      <dgm:prSet/>
      <dgm:spPr/>
      <dgm:t>
        <a:bodyPr/>
        <a:lstStyle/>
        <a:p>
          <a:endParaRPr lang="en-US"/>
        </a:p>
      </dgm:t>
    </dgm:pt>
    <dgm:pt modelId="{3555B4A4-6A09-4133-9AF0-010D03618E05}" type="sibTrans" cxnId="{519FEB2E-F892-4441-ADC5-23A8D9C13C0B}">
      <dgm:prSet/>
      <dgm:spPr/>
      <dgm:t>
        <a:bodyPr/>
        <a:lstStyle/>
        <a:p>
          <a:endParaRPr lang="en-US"/>
        </a:p>
      </dgm:t>
    </dgm:pt>
    <dgm:pt modelId="{A280A4F1-C0BA-43D2-BCAC-C18D274BF2E2}">
      <dgm:prSet/>
      <dgm:spPr/>
      <dgm:t>
        <a:bodyPr/>
        <a:lstStyle/>
        <a:p>
          <a:r>
            <a:rPr lang="en-US" dirty="0"/>
            <a:t>Image Resized To= (299, 299,3)</a:t>
          </a:r>
        </a:p>
      </dgm:t>
    </dgm:pt>
    <dgm:pt modelId="{016651A3-FAC1-4EB8-9210-F30CB380A2D8}" type="parTrans" cxnId="{EE1D37DB-3A95-47D6-BBA8-646446A1CED6}">
      <dgm:prSet/>
      <dgm:spPr/>
      <dgm:t>
        <a:bodyPr/>
        <a:lstStyle/>
        <a:p>
          <a:endParaRPr lang="en-US"/>
        </a:p>
      </dgm:t>
    </dgm:pt>
    <dgm:pt modelId="{9DD58AAF-FD20-474E-8A01-72BE2915412F}" type="sibTrans" cxnId="{EE1D37DB-3A95-47D6-BBA8-646446A1CED6}">
      <dgm:prSet/>
      <dgm:spPr/>
      <dgm:t>
        <a:bodyPr/>
        <a:lstStyle/>
        <a:p>
          <a:endParaRPr lang="en-US"/>
        </a:p>
      </dgm:t>
    </dgm:pt>
    <dgm:pt modelId="{9F8E2131-975F-46E3-A679-9AAD71069910}" type="pres">
      <dgm:prSet presAssocID="{34BF6763-737C-4FE6-800A-EA8117DBC683}" presName="vert0" presStyleCnt="0">
        <dgm:presLayoutVars>
          <dgm:dir/>
          <dgm:animOne val="branch"/>
          <dgm:animLvl val="lvl"/>
        </dgm:presLayoutVars>
      </dgm:prSet>
      <dgm:spPr/>
    </dgm:pt>
    <dgm:pt modelId="{345645D2-2575-434D-B5F6-45489EE479FA}" type="pres">
      <dgm:prSet presAssocID="{20CBA860-8BC8-4EC2-B589-E400F2FB9F32}" presName="thickLine" presStyleLbl="alignNode1" presStyleIdx="0" presStyleCnt="7"/>
      <dgm:spPr/>
    </dgm:pt>
    <dgm:pt modelId="{35BD3AE9-FB1A-4E6B-9355-76A7AB5DC699}" type="pres">
      <dgm:prSet presAssocID="{20CBA860-8BC8-4EC2-B589-E400F2FB9F32}" presName="horz1" presStyleCnt="0"/>
      <dgm:spPr/>
    </dgm:pt>
    <dgm:pt modelId="{30BF9E61-D816-4C5C-A765-359A1BBD99D7}" type="pres">
      <dgm:prSet presAssocID="{20CBA860-8BC8-4EC2-B589-E400F2FB9F32}" presName="tx1" presStyleLbl="revTx" presStyleIdx="0" presStyleCnt="7"/>
      <dgm:spPr/>
    </dgm:pt>
    <dgm:pt modelId="{581E8BE7-D7E6-4E48-A9C6-0FF8FFB54079}" type="pres">
      <dgm:prSet presAssocID="{20CBA860-8BC8-4EC2-B589-E400F2FB9F32}" presName="vert1" presStyleCnt="0"/>
      <dgm:spPr/>
    </dgm:pt>
    <dgm:pt modelId="{518B4E6A-E76F-4A29-BF16-49C55F6A15D8}" type="pres">
      <dgm:prSet presAssocID="{FB8D9319-5F7A-4F3A-8281-CE138BA6E684}" presName="thickLine" presStyleLbl="alignNode1" presStyleIdx="1" presStyleCnt="7"/>
      <dgm:spPr/>
    </dgm:pt>
    <dgm:pt modelId="{AA1866A5-0FB4-41AC-AC63-C91EB8467274}" type="pres">
      <dgm:prSet presAssocID="{FB8D9319-5F7A-4F3A-8281-CE138BA6E684}" presName="horz1" presStyleCnt="0"/>
      <dgm:spPr/>
    </dgm:pt>
    <dgm:pt modelId="{BDA06D70-BCC0-4D61-9472-1CC04811C3B4}" type="pres">
      <dgm:prSet presAssocID="{FB8D9319-5F7A-4F3A-8281-CE138BA6E684}" presName="tx1" presStyleLbl="revTx" presStyleIdx="1" presStyleCnt="7"/>
      <dgm:spPr/>
    </dgm:pt>
    <dgm:pt modelId="{CE2DD33B-9DE8-4753-B831-7A38179E9A87}" type="pres">
      <dgm:prSet presAssocID="{FB8D9319-5F7A-4F3A-8281-CE138BA6E684}" presName="vert1" presStyleCnt="0"/>
      <dgm:spPr/>
    </dgm:pt>
    <dgm:pt modelId="{49839321-61E5-4917-B452-86ADD10F86E7}" type="pres">
      <dgm:prSet presAssocID="{F1A053D3-8A1D-4F43-A690-876B301CD21C}" presName="thickLine" presStyleLbl="alignNode1" presStyleIdx="2" presStyleCnt="7"/>
      <dgm:spPr/>
    </dgm:pt>
    <dgm:pt modelId="{DB00DD46-01A1-4959-8B4E-010396118C62}" type="pres">
      <dgm:prSet presAssocID="{F1A053D3-8A1D-4F43-A690-876B301CD21C}" presName="horz1" presStyleCnt="0"/>
      <dgm:spPr/>
    </dgm:pt>
    <dgm:pt modelId="{8CD50F34-921F-41DC-8B04-CA1F9FEE9231}" type="pres">
      <dgm:prSet presAssocID="{F1A053D3-8A1D-4F43-A690-876B301CD21C}" presName="tx1" presStyleLbl="revTx" presStyleIdx="2" presStyleCnt="7"/>
      <dgm:spPr/>
    </dgm:pt>
    <dgm:pt modelId="{53D315EA-4DC7-4D37-AB10-7BA8214DE50C}" type="pres">
      <dgm:prSet presAssocID="{F1A053D3-8A1D-4F43-A690-876B301CD21C}" presName="vert1" presStyleCnt="0"/>
      <dgm:spPr/>
    </dgm:pt>
    <dgm:pt modelId="{CA96393F-A3AA-4641-87E6-D2D90E3FE2BF}" type="pres">
      <dgm:prSet presAssocID="{A44DD494-44D7-4FC1-892E-FE7EA621CCB5}" presName="thickLine" presStyleLbl="alignNode1" presStyleIdx="3" presStyleCnt="7"/>
      <dgm:spPr/>
    </dgm:pt>
    <dgm:pt modelId="{D505AD03-EEEC-4299-8658-6A24C521515D}" type="pres">
      <dgm:prSet presAssocID="{A44DD494-44D7-4FC1-892E-FE7EA621CCB5}" presName="horz1" presStyleCnt="0"/>
      <dgm:spPr/>
    </dgm:pt>
    <dgm:pt modelId="{E52F1183-A90B-4D49-9516-2549371AEF04}" type="pres">
      <dgm:prSet presAssocID="{A44DD494-44D7-4FC1-892E-FE7EA621CCB5}" presName="tx1" presStyleLbl="revTx" presStyleIdx="3" presStyleCnt="7"/>
      <dgm:spPr/>
    </dgm:pt>
    <dgm:pt modelId="{087D5AF2-CE89-4EF6-92B5-8F919DA489B8}" type="pres">
      <dgm:prSet presAssocID="{A44DD494-44D7-4FC1-892E-FE7EA621CCB5}" presName="vert1" presStyleCnt="0"/>
      <dgm:spPr/>
    </dgm:pt>
    <dgm:pt modelId="{381351DB-F4D7-4F36-9682-F1BC5A168A70}" type="pres">
      <dgm:prSet presAssocID="{1824656A-E8A7-4C4C-A6AD-FD2BE9DD27D4}" presName="thickLine" presStyleLbl="alignNode1" presStyleIdx="4" presStyleCnt="7"/>
      <dgm:spPr/>
    </dgm:pt>
    <dgm:pt modelId="{FB788BD7-BDD3-44A8-81DC-3891070EF39C}" type="pres">
      <dgm:prSet presAssocID="{1824656A-E8A7-4C4C-A6AD-FD2BE9DD27D4}" presName="horz1" presStyleCnt="0"/>
      <dgm:spPr/>
    </dgm:pt>
    <dgm:pt modelId="{B674E62F-C743-4468-A7C3-5D736FEBCEB1}" type="pres">
      <dgm:prSet presAssocID="{1824656A-E8A7-4C4C-A6AD-FD2BE9DD27D4}" presName="tx1" presStyleLbl="revTx" presStyleIdx="4" presStyleCnt="7"/>
      <dgm:spPr/>
    </dgm:pt>
    <dgm:pt modelId="{8986A111-362E-4E0F-9D50-08FC3D875E5F}" type="pres">
      <dgm:prSet presAssocID="{1824656A-E8A7-4C4C-A6AD-FD2BE9DD27D4}" presName="vert1" presStyleCnt="0"/>
      <dgm:spPr/>
    </dgm:pt>
    <dgm:pt modelId="{ABF6C2E0-ADBA-4007-8E5D-9F488FAE7D7C}" type="pres">
      <dgm:prSet presAssocID="{725D1DBD-CE99-4511-A0AC-9CFA29F185B5}" presName="thickLine" presStyleLbl="alignNode1" presStyleIdx="5" presStyleCnt="7"/>
      <dgm:spPr/>
    </dgm:pt>
    <dgm:pt modelId="{B2632AB4-A60F-4834-A7C2-4F6DF874195B}" type="pres">
      <dgm:prSet presAssocID="{725D1DBD-CE99-4511-A0AC-9CFA29F185B5}" presName="horz1" presStyleCnt="0"/>
      <dgm:spPr/>
    </dgm:pt>
    <dgm:pt modelId="{B2D3B81A-F755-40E3-A036-20FF544FA644}" type="pres">
      <dgm:prSet presAssocID="{725D1DBD-CE99-4511-A0AC-9CFA29F185B5}" presName="tx1" presStyleLbl="revTx" presStyleIdx="5" presStyleCnt="7"/>
      <dgm:spPr/>
    </dgm:pt>
    <dgm:pt modelId="{FE095CE0-E661-4E65-9D2C-5AAF66B530AD}" type="pres">
      <dgm:prSet presAssocID="{725D1DBD-CE99-4511-A0AC-9CFA29F185B5}" presName="vert1" presStyleCnt="0"/>
      <dgm:spPr/>
    </dgm:pt>
    <dgm:pt modelId="{63C125B7-C283-470B-9B9E-51D7B9647DDC}" type="pres">
      <dgm:prSet presAssocID="{A280A4F1-C0BA-43D2-BCAC-C18D274BF2E2}" presName="thickLine" presStyleLbl="alignNode1" presStyleIdx="6" presStyleCnt="7"/>
      <dgm:spPr/>
    </dgm:pt>
    <dgm:pt modelId="{04DCB722-5503-4FBC-A133-A6A08B76C6E3}" type="pres">
      <dgm:prSet presAssocID="{A280A4F1-C0BA-43D2-BCAC-C18D274BF2E2}" presName="horz1" presStyleCnt="0"/>
      <dgm:spPr/>
    </dgm:pt>
    <dgm:pt modelId="{3F2F3C7F-649C-44CF-9332-576A2A3240F6}" type="pres">
      <dgm:prSet presAssocID="{A280A4F1-C0BA-43D2-BCAC-C18D274BF2E2}" presName="tx1" presStyleLbl="revTx" presStyleIdx="6" presStyleCnt="7"/>
      <dgm:spPr/>
    </dgm:pt>
    <dgm:pt modelId="{497AFD74-4953-4329-9126-C5F16A240F5D}" type="pres">
      <dgm:prSet presAssocID="{A280A4F1-C0BA-43D2-BCAC-C18D274BF2E2}" presName="vert1" presStyleCnt="0"/>
      <dgm:spPr/>
    </dgm:pt>
  </dgm:ptLst>
  <dgm:cxnLst>
    <dgm:cxn modelId="{17424F04-CCB8-463D-9C64-8BCA60E45D93}" type="presOf" srcId="{34BF6763-737C-4FE6-800A-EA8117DBC683}" destId="{9F8E2131-975F-46E3-A679-9AAD71069910}" srcOrd="0" destOrd="0" presId="urn:microsoft.com/office/officeart/2008/layout/LinedList"/>
    <dgm:cxn modelId="{98CB1B05-FC21-4549-87C1-12F1E3E09B05}" srcId="{34BF6763-737C-4FE6-800A-EA8117DBC683}" destId="{F1A053D3-8A1D-4F43-A690-876B301CD21C}" srcOrd="2" destOrd="0" parTransId="{8E18ED65-7C2E-4E6F-993B-D15266FBAF2F}" sibTransId="{2884E0FD-B3A7-44C4-B8EF-08193F4E7975}"/>
    <dgm:cxn modelId="{C5D4C22C-CE7C-45A4-BF00-FC258057C64A}" type="presOf" srcId="{20CBA860-8BC8-4EC2-B589-E400F2FB9F32}" destId="{30BF9E61-D816-4C5C-A765-359A1BBD99D7}" srcOrd="0" destOrd="0" presId="urn:microsoft.com/office/officeart/2008/layout/LinedList"/>
    <dgm:cxn modelId="{519FEB2E-F892-4441-ADC5-23A8D9C13C0B}" srcId="{34BF6763-737C-4FE6-800A-EA8117DBC683}" destId="{725D1DBD-CE99-4511-A0AC-9CFA29F185B5}" srcOrd="5" destOrd="0" parTransId="{EADA1741-AF58-4BB7-B029-2DEB97619F6D}" sibTransId="{3555B4A4-6A09-4133-9AF0-010D03618E05}"/>
    <dgm:cxn modelId="{133E1543-03E6-44FE-9AFE-B68A9A2007EC}" srcId="{34BF6763-737C-4FE6-800A-EA8117DBC683}" destId="{A44DD494-44D7-4FC1-892E-FE7EA621CCB5}" srcOrd="3" destOrd="0" parTransId="{F8553BD1-2831-4A45-838A-A7CCBF1F5DD2}" sibTransId="{007009F9-CC1B-412A-A068-8BDDDC07846F}"/>
    <dgm:cxn modelId="{AED51776-6DE7-4E01-9BD3-0F0774A27BC7}" srcId="{34BF6763-737C-4FE6-800A-EA8117DBC683}" destId="{20CBA860-8BC8-4EC2-B589-E400F2FB9F32}" srcOrd="0" destOrd="0" parTransId="{62EC082B-C319-4E01-B490-C445402ABBEF}" sibTransId="{4097C229-96E5-489F-A42D-DDA1AC2D8474}"/>
    <dgm:cxn modelId="{CDC62782-3D49-418F-B87A-EE7F3C13028F}" srcId="{34BF6763-737C-4FE6-800A-EA8117DBC683}" destId="{1824656A-E8A7-4C4C-A6AD-FD2BE9DD27D4}" srcOrd="4" destOrd="0" parTransId="{F49CA7C8-32AA-426F-8D83-BF098A2BDFD2}" sibTransId="{56CBEA8B-A644-462A-94A6-BB57B9216768}"/>
    <dgm:cxn modelId="{9FA89C85-5205-4E8A-A3BD-8293FB0D9E68}" type="presOf" srcId="{A44DD494-44D7-4FC1-892E-FE7EA621CCB5}" destId="{E52F1183-A90B-4D49-9516-2549371AEF04}" srcOrd="0" destOrd="0" presId="urn:microsoft.com/office/officeart/2008/layout/LinedList"/>
    <dgm:cxn modelId="{48A1238A-FD73-4FB6-9BA3-02DD822AED70}" type="presOf" srcId="{A280A4F1-C0BA-43D2-BCAC-C18D274BF2E2}" destId="{3F2F3C7F-649C-44CF-9332-576A2A3240F6}" srcOrd="0" destOrd="0" presId="urn:microsoft.com/office/officeart/2008/layout/LinedList"/>
    <dgm:cxn modelId="{52671B91-9CDA-4AD3-B9D9-B2E7D1C6D1BD}" srcId="{34BF6763-737C-4FE6-800A-EA8117DBC683}" destId="{FB8D9319-5F7A-4F3A-8281-CE138BA6E684}" srcOrd="1" destOrd="0" parTransId="{BD183CD0-2D34-4EFE-A16E-915B87919D8B}" sibTransId="{279A2B9B-29E7-4C3E-8959-E57C7B060DEC}"/>
    <dgm:cxn modelId="{83D15FA1-84D0-4AB6-A426-1E4C5CE021C7}" type="presOf" srcId="{FB8D9319-5F7A-4F3A-8281-CE138BA6E684}" destId="{BDA06D70-BCC0-4D61-9472-1CC04811C3B4}" srcOrd="0" destOrd="0" presId="urn:microsoft.com/office/officeart/2008/layout/LinedList"/>
    <dgm:cxn modelId="{4CDDD6A6-9787-4A62-84A7-8DC63871D7D8}" type="presOf" srcId="{725D1DBD-CE99-4511-A0AC-9CFA29F185B5}" destId="{B2D3B81A-F755-40E3-A036-20FF544FA644}" srcOrd="0" destOrd="0" presId="urn:microsoft.com/office/officeart/2008/layout/LinedList"/>
    <dgm:cxn modelId="{FEE860B3-4D5F-4F4E-BB2E-3E611F41F88C}" type="presOf" srcId="{F1A053D3-8A1D-4F43-A690-876B301CD21C}" destId="{8CD50F34-921F-41DC-8B04-CA1F9FEE9231}" srcOrd="0" destOrd="0" presId="urn:microsoft.com/office/officeart/2008/layout/LinedList"/>
    <dgm:cxn modelId="{C16029B7-AD6B-449A-ABC7-981E12E9AD0E}" type="presOf" srcId="{1824656A-E8A7-4C4C-A6AD-FD2BE9DD27D4}" destId="{B674E62F-C743-4468-A7C3-5D736FEBCEB1}" srcOrd="0" destOrd="0" presId="urn:microsoft.com/office/officeart/2008/layout/LinedList"/>
    <dgm:cxn modelId="{EE1D37DB-3A95-47D6-BBA8-646446A1CED6}" srcId="{34BF6763-737C-4FE6-800A-EA8117DBC683}" destId="{A280A4F1-C0BA-43D2-BCAC-C18D274BF2E2}" srcOrd="6" destOrd="0" parTransId="{016651A3-FAC1-4EB8-9210-F30CB380A2D8}" sibTransId="{9DD58AAF-FD20-474E-8A01-72BE2915412F}"/>
    <dgm:cxn modelId="{37380BFA-1DF0-4CD0-BB06-3DB6A7675BBC}" type="presParOf" srcId="{9F8E2131-975F-46E3-A679-9AAD71069910}" destId="{345645D2-2575-434D-B5F6-45489EE479FA}" srcOrd="0" destOrd="0" presId="urn:microsoft.com/office/officeart/2008/layout/LinedList"/>
    <dgm:cxn modelId="{65BD95B9-CD13-4C62-A1D3-BB3A69C5F617}" type="presParOf" srcId="{9F8E2131-975F-46E3-A679-9AAD71069910}" destId="{35BD3AE9-FB1A-4E6B-9355-76A7AB5DC699}" srcOrd="1" destOrd="0" presId="urn:microsoft.com/office/officeart/2008/layout/LinedList"/>
    <dgm:cxn modelId="{E6D87447-B495-408E-9D42-21101F59CF00}" type="presParOf" srcId="{35BD3AE9-FB1A-4E6B-9355-76A7AB5DC699}" destId="{30BF9E61-D816-4C5C-A765-359A1BBD99D7}" srcOrd="0" destOrd="0" presId="urn:microsoft.com/office/officeart/2008/layout/LinedList"/>
    <dgm:cxn modelId="{B51DD00E-9D6F-40C6-99DF-09D1075B5E08}" type="presParOf" srcId="{35BD3AE9-FB1A-4E6B-9355-76A7AB5DC699}" destId="{581E8BE7-D7E6-4E48-A9C6-0FF8FFB54079}" srcOrd="1" destOrd="0" presId="urn:microsoft.com/office/officeart/2008/layout/LinedList"/>
    <dgm:cxn modelId="{09E9402E-671B-4662-89B2-6F250298B2F2}" type="presParOf" srcId="{9F8E2131-975F-46E3-A679-9AAD71069910}" destId="{518B4E6A-E76F-4A29-BF16-49C55F6A15D8}" srcOrd="2" destOrd="0" presId="urn:microsoft.com/office/officeart/2008/layout/LinedList"/>
    <dgm:cxn modelId="{61616FE6-4A6F-443A-9A93-7BB7F9731A44}" type="presParOf" srcId="{9F8E2131-975F-46E3-A679-9AAD71069910}" destId="{AA1866A5-0FB4-41AC-AC63-C91EB8467274}" srcOrd="3" destOrd="0" presId="urn:microsoft.com/office/officeart/2008/layout/LinedList"/>
    <dgm:cxn modelId="{C3E40DF3-5EB3-45F5-88DB-7B1CBD5C2741}" type="presParOf" srcId="{AA1866A5-0FB4-41AC-AC63-C91EB8467274}" destId="{BDA06D70-BCC0-4D61-9472-1CC04811C3B4}" srcOrd="0" destOrd="0" presId="urn:microsoft.com/office/officeart/2008/layout/LinedList"/>
    <dgm:cxn modelId="{E71A9F54-429B-4585-BDDE-25C76600FAAA}" type="presParOf" srcId="{AA1866A5-0FB4-41AC-AC63-C91EB8467274}" destId="{CE2DD33B-9DE8-4753-B831-7A38179E9A87}" srcOrd="1" destOrd="0" presId="urn:microsoft.com/office/officeart/2008/layout/LinedList"/>
    <dgm:cxn modelId="{2CE69F90-6DAA-437F-A6F5-1975B063D2D1}" type="presParOf" srcId="{9F8E2131-975F-46E3-A679-9AAD71069910}" destId="{49839321-61E5-4917-B452-86ADD10F86E7}" srcOrd="4" destOrd="0" presId="urn:microsoft.com/office/officeart/2008/layout/LinedList"/>
    <dgm:cxn modelId="{1632470E-93DE-45BA-92CF-B8D4E9867FEA}" type="presParOf" srcId="{9F8E2131-975F-46E3-A679-9AAD71069910}" destId="{DB00DD46-01A1-4959-8B4E-010396118C62}" srcOrd="5" destOrd="0" presId="urn:microsoft.com/office/officeart/2008/layout/LinedList"/>
    <dgm:cxn modelId="{20179FEB-CCF7-4391-B3B8-5560B731FD3F}" type="presParOf" srcId="{DB00DD46-01A1-4959-8B4E-010396118C62}" destId="{8CD50F34-921F-41DC-8B04-CA1F9FEE9231}" srcOrd="0" destOrd="0" presId="urn:microsoft.com/office/officeart/2008/layout/LinedList"/>
    <dgm:cxn modelId="{0A7A9C39-7FA2-442D-AA26-B0BFBC3611AB}" type="presParOf" srcId="{DB00DD46-01A1-4959-8B4E-010396118C62}" destId="{53D315EA-4DC7-4D37-AB10-7BA8214DE50C}" srcOrd="1" destOrd="0" presId="urn:microsoft.com/office/officeart/2008/layout/LinedList"/>
    <dgm:cxn modelId="{25F30C51-9B02-4749-80A1-BB63894D53EB}" type="presParOf" srcId="{9F8E2131-975F-46E3-A679-9AAD71069910}" destId="{CA96393F-A3AA-4641-87E6-D2D90E3FE2BF}" srcOrd="6" destOrd="0" presId="urn:microsoft.com/office/officeart/2008/layout/LinedList"/>
    <dgm:cxn modelId="{9387B7EE-0E9C-4799-91C5-E3D7A88EC36C}" type="presParOf" srcId="{9F8E2131-975F-46E3-A679-9AAD71069910}" destId="{D505AD03-EEEC-4299-8658-6A24C521515D}" srcOrd="7" destOrd="0" presId="urn:microsoft.com/office/officeart/2008/layout/LinedList"/>
    <dgm:cxn modelId="{0D940056-EFA4-45CA-AAA1-48DA7F8FC307}" type="presParOf" srcId="{D505AD03-EEEC-4299-8658-6A24C521515D}" destId="{E52F1183-A90B-4D49-9516-2549371AEF04}" srcOrd="0" destOrd="0" presId="urn:microsoft.com/office/officeart/2008/layout/LinedList"/>
    <dgm:cxn modelId="{004D0554-D950-4F63-BD28-A6A03590028F}" type="presParOf" srcId="{D505AD03-EEEC-4299-8658-6A24C521515D}" destId="{087D5AF2-CE89-4EF6-92B5-8F919DA489B8}" srcOrd="1" destOrd="0" presId="urn:microsoft.com/office/officeart/2008/layout/LinedList"/>
    <dgm:cxn modelId="{5C4176E4-77B7-4ABC-94FD-BDA6C2F5B847}" type="presParOf" srcId="{9F8E2131-975F-46E3-A679-9AAD71069910}" destId="{381351DB-F4D7-4F36-9682-F1BC5A168A70}" srcOrd="8" destOrd="0" presId="urn:microsoft.com/office/officeart/2008/layout/LinedList"/>
    <dgm:cxn modelId="{40064379-FA9C-4265-86F3-55C577A75D5D}" type="presParOf" srcId="{9F8E2131-975F-46E3-A679-9AAD71069910}" destId="{FB788BD7-BDD3-44A8-81DC-3891070EF39C}" srcOrd="9" destOrd="0" presId="urn:microsoft.com/office/officeart/2008/layout/LinedList"/>
    <dgm:cxn modelId="{7A9F8F71-FBC8-49BD-ADCE-DC7016687062}" type="presParOf" srcId="{FB788BD7-BDD3-44A8-81DC-3891070EF39C}" destId="{B674E62F-C743-4468-A7C3-5D736FEBCEB1}" srcOrd="0" destOrd="0" presId="urn:microsoft.com/office/officeart/2008/layout/LinedList"/>
    <dgm:cxn modelId="{3223C485-E332-4CEB-A61C-2D44E4A4AF46}" type="presParOf" srcId="{FB788BD7-BDD3-44A8-81DC-3891070EF39C}" destId="{8986A111-362E-4E0F-9D50-08FC3D875E5F}" srcOrd="1" destOrd="0" presId="urn:microsoft.com/office/officeart/2008/layout/LinedList"/>
    <dgm:cxn modelId="{15F089ED-95EF-417C-880C-D6DD166BA44C}" type="presParOf" srcId="{9F8E2131-975F-46E3-A679-9AAD71069910}" destId="{ABF6C2E0-ADBA-4007-8E5D-9F488FAE7D7C}" srcOrd="10" destOrd="0" presId="urn:microsoft.com/office/officeart/2008/layout/LinedList"/>
    <dgm:cxn modelId="{6144DE41-C132-4238-91EF-DEA3B7A607F3}" type="presParOf" srcId="{9F8E2131-975F-46E3-A679-9AAD71069910}" destId="{B2632AB4-A60F-4834-A7C2-4F6DF874195B}" srcOrd="11" destOrd="0" presId="urn:microsoft.com/office/officeart/2008/layout/LinedList"/>
    <dgm:cxn modelId="{4649787B-610E-442C-BD53-2A6E634BA0C0}" type="presParOf" srcId="{B2632AB4-A60F-4834-A7C2-4F6DF874195B}" destId="{B2D3B81A-F755-40E3-A036-20FF544FA644}" srcOrd="0" destOrd="0" presId="urn:microsoft.com/office/officeart/2008/layout/LinedList"/>
    <dgm:cxn modelId="{34985997-64CF-4CDD-A12C-C86F3D94886A}" type="presParOf" srcId="{B2632AB4-A60F-4834-A7C2-4F6DF874195B}" destId="{FE095CE0-E661-4E65-9D2C-5AAF66B530AD}" srcOrd="1" destOrd="0" presId="urn:microsoft.com/office/officeart/2008/layout/LinedList"/>
    <dgm:cxn modelId="{C637AE63-A8E0-40BD-B039-0C8F24564A50}" type="presParOf" srcId="{9F8E2131-975F-46E3-A679-9AAD71069910}" destId="{63C125B7-C283-470B-9B9E-51D7B9647DDC}" srcOrd="12" destOrd="0" presId="urn:microsoft.com/office/officeart/2008/layout/LinedList"/>
    <dgm:cxn modelId="{B6D32DE2-5B98-4775-A162-9E2AA7F5894E}" type="presParOf" srcId="{9F8E2131-975F-46E3-A679-9AAD71069910}" destId="{04DCB722-5503-4FBC-A133-A6A08B76C6E3}" srcOrd="13" destOrd="0" presId="urn:microsoft.com/office/officeart/2008/layout/LinedList"/>
    <dgm:cxn modelId="{B78380E8-FED4-41C5-A7CA-B070A3B2D12B}" type="presParOf" srcId="{04DCB722-5503-4FBC-A133-A6A08B76C6E3}" destId="{3F2F3C7F-649C-44CF-9332-576A2A3240F6}" srcOrd="0" destOrd="0" presId="urn:microsoft.com/office/officeart/2008/layout/LinedList"/>
    <dgm:cxn modelId="{67408012-E147-4017-96A2-525480A1BAC1}" type="presParOf" srcId="{04DCB722-5503-4FBC-A133-A6A08B76C6E3}" destId="{497AFD74-4953-4329-9126-C5F16A240F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49A2F5-A33B-4CB6-B7AF-CB4DCF6E866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74BA857-DC43-4232-A651-C7F1CA0848AB}">
      <dgm:prSet/>
      <dgm:spPr/>
      <dgm:t>
        <a:bodyPr/>
        <a:lstStyle/>
        <a:p>
          <a:r>
            <a:rPr lang="en-IN">
              <a:hlinkClick xmlns:r="http://schemas.openxmlformats.org/officeDocument/2006/relationships" r:id="rId1"/>
            </a:rPr>
            <a:t>Padding and Strides</a:t>
          </a:r>
          <a:endParaRPr lang="en-US"/>
        </a:p>
      </dgm:t>
    </dgm:pt>
    <dgm:pt modelId="{98436528-3475-4347-8F23-B479010EC078}" type="parTrans" cxnId="{E401A708-51EC-42B3-8EE9-24B5800FAC25}">
      <dgm:prSet/>
      <dgm:spPr/>
      <dgm:t>
        <a:bodyPr/>
        <a:lstStyle/>
        <a:p>
          <a:endParaRPr lang="en-US"/>
        </a:p>
      </dgm:t>
    </dgm:pt>
    <dgm:pt modelId="{C1193BB9-832D-44B6-ACEB-4690AE2087A7}" type="sibTrans" cxnId="{E401A708-51EC-42B3-8EE9-24B5800FAC25}">
      <dgm:prSet/>
      <dgm:spPr/>
      <dgm:t>
        <a:bodyPr/>
        <a:lstStyle/>
        <a:p>
          <a:endParaRPr lang="en-US"/>
        </a:p>
      </dgm:t>
    </dgm:pt>
    <dgm:pt modelId="{9C428D2F-54D6-4431-94B0-4CAD02EDB701}">
      <dgm:prSet/>
      <dgm:spPr/>
      <dgm:t>
        <a:bodyPr/>
        <a:lstStyle/>
        <a:p>
          <a:r>
            <a:rPr lang="en-IN">
              <a:hlinkClick xmlns:r="http://schemas.openxmlformats.org/officeDocument/2006/relationships" r:id="rId2"/>
            </a:rPr>
            <a:t>Convolution on RGB Image</a:t>
          </a:r>
          <a:endParaRPr lang="en-US"/>
        </a:p>
      </dgm:t>
    </dgm:pt>
    <dgm:pt modelId="{6B092430-B9A2-46FA-A527-6A8D38394975}" type="parTrans" cxnId="{C0F5DF8E-15C2-47D9-89FD-35596E8502AC}">
      <dgm:prSet/>
      <dgm:spPr/>
      <dgm:t>
        <a:bodyPr/>
        <a:lstStyle/>
        <a:p>
          <a:endParaRPr lang="en-US"/>
        </a:p>
      </dgm:t>
    </dgm:pt>
    <dgm:pt modelId="{00EE02B5-9432-4C20-B0AD-80470C0B0B18}" type="sibTrans" cxnId="{C0F5DF8E-15C2-47D9-89FD-35596E8502AC}">
      <dgm:prSet/>
      <dgm:spPr/>
      <dgm:t>
        <a:bodyPr/>
        <a:lstStyle/>
        <a:p>
          <a:endParaRPr lang="en-US"/>
        </a:p>
      </dgm:t>
    </dgm:pt>
    <dgm:pt modelId="{F70CE234-DC08-4DAB-86B2-09D4E2D3A09C}">
      <dgm:prSet/>
      <dgm:spPr/>
      <dgm:t>
        <a:bodyPr/>
        <a:lstStyle/>
        <a:p>
          <a:r>
            <a:rPr lang="en-IN">
              <a:hlinkClick xmlns:r="http://schemas.openxmlformats.org/officeDocument/2006/relationships" r:id="rId3"/>
            </a:rPr>
            <a:t>https://keras.io/api/losses/</a:t>
          </a:r>
          <a:endParaRPr lang="en-US"/>
        </a:p>
      </dgm:t>
    </dgm:pt>
    <dgm:pt modelId="{E28E0CA6-72C5-472B-9AF5-5C166B1E92C9}" type="parTrans" cxnId="{9EA82355-37DE-47D8-BF3B-3F80DD366EFA}">
      <dgm:prSet/>
      <dgm:spPr/>
      <dgm:t>
        <a:bodyPr/>
        <a:lstStyle/>
        <a:p>
          <a:endParaRPr lang="en-US"/>
        </a:p>
      </dgm:t>
    </dgm:pt>
    <dgm:pt modelId="{BB0D5F5E-294F-4255-8D17-B3FFB6450C5E}" type="sibTrans" cxnId="{9EA82355-37DE-47D8-BF3B-3F80DD366EFA}">
      <dgm:prSet/>
      <dgm:spPr/>
      <dgm:t>
        <a:bodyPr/>
        <a:lstStyle/>
        <a:p>
          <a:endParaRPr lang="en-US"/>
        </a:p>
      </dgm:t>
    </dgm:pt>
    <dgm:pt modelId="{738B6B64-C609-4D20-9F65-5264B20D6FC9}" type="pres">
      <dgm:prSet presAssocID="{AF49A2F5-A33B-4CB6-B7AF-CB4DCF6E866D}" presName="linear" presStyleCnt="0">
        <dgm:presLayoutVars>
          <dgm:animLvl val="lvl"/>
          <dgm:resizeHandles val="exact"/>
        </dgm:presLayoutVars>
      </dgm:prSet>
      <dgm:spPr/>
    </dgm:pt>
    <dgm:pt modelId="{324B3542-82DA-4582-A517-0DF928C0B5F8}" type="pres">
      <dgm:prSet presAssocID="{F74BA857-DC43-4232-A651-C7F1CA0848AB}" presName="parentText" presStyleLbl="node1" presStyleIdx="0" presStyleCnt="3">
        <dgm:presLayoutVars>
          <dgm:chMax val="0"/>
          <dgm:bulletEnabled val="1"/>
        </dgm:presLayoutVars>
      </dgm:prSet>
      <dgm:spPr/>
    </dgm:pt>
    <dgm:pt modelId="{4D7836FB-44B7-4CA8-A2BF-87D391E7A38E}" type="pres">
      <dgm:prSet presAssocID="{C1193BB9-832D-44B6-ACEB-4690AE2087A7}" presName="spacer" presStyleCnt="0"/>
      <dgm:spPr/>
    </dgm:pt>
    <dgm:pt modelId="{3196AFD1-551F-4EA9-9149-23728C766BF7}" type="pres">
      <dgm:prSet presAssocID="{9C428D2F-54D6-4431-94B0-4CAD02EDB701}" presName="parentText" presStyleLbl="node1" presStyleIdx="1" presStyleCnt="3">
        <dgm:presLayoutVars>
          <dgm:chMax val="0"/>
          <dgm:bulletEnabled val="1"/>
        </dgm:presLayoutVars>
      </dgm:prSet>
      <dgm:spPr/>
    </dgm:pt>
    <dgm:pt modelId="{FF03F952-FBA5-404B-B687-8E0AEF277C97}" type="pres">
      <dgm:prSet presAssocID="{00EE02B5-9432-4C20-B0AD-80470C0B0B18}" presName="spacer" presStyleCnt="0"/>
      <dgm:spPr/>
    </dgm:pt>
    <dgm:pt modelId="{96C46496-D30A-44C8-90CD-3BD9D12A285B}" type="pres">
      <dgm:prSet presAssocID="{F70CE234-DC08-4DAB-86B2-09D4E2D3A09C}" presName="parentText" presStyleLbl="node1" presStyleIdx="2" presStyleCnt="3">
        <dgm:presLayoutVars>
          <dgm:chMax val="0"/>
          <dgm:bulletEnabled val="1"/>
        </dgm:presLayoutVars>
      </dgm:prSet>
      <dgm:spPr/>
    </dgm:pt>
  </dgm:ptLst>
  <dgm:cxnLst>
    <dgm:cxn modelId="{E401A708-51EC-42B3-8EE9-24B5800FAC25}" srcId="{AF49A2F5-A33B-4CB6-B7AF-CB4DCF6E866D}" destId="{F74BA857-DC43-4232-A651-C7F1CA0848AB}" srcOrd="0" destOrd="0" parTransId="{98436528-3475-4347-8F23-B479010EC078}" sibTransId="{C1193BB9-832D-44B6-ACEB-4690AE2087A7}"/>
    <dgm:cxn modelId="{9EA82355-37DE-47D8-BF3B-3F80DD366EFA}" srcId="{AF49A2F5-A33B-4CB6-B7AF-CB4DCF6E866D}" destId="{F70CE234-DC08-4DAB-86B2-09D4E2D3A09C}" srcOrd="2" destOrd="0" parTransId="{E28E0CA6-72C5-472B-9AF5-5C166B1E92C9}" sibTransId="{BB0D5F5E-294F-4255-8D17-B3FFB6450C5E}"/>
    <dgm:cxn modelId="{38A7D37F-C78E-4F81-8CC8-768FC082D6AD}" type="presOf" srcId="{AF49A2F5-A33B-4CB6-B7AF-CB4DCF6E866D}" destId="{738B6B64-C609-4D20-9F65-5264B20D6FC9}" srcOrd="0" destOrd="0" presId="urn:microsoft.com/office/officeart/2005/8/layout/vList2"/>
    <dgm:cxn modelId="{C0F5DF8E-15C2-47D9-89FD-35596E8502AC}" srcId="{AF49A2F5-A33B-4CB6-B7AF-CB4DCF6E866D}" destId="{9C428D2F-54D6-4431-94B0-4CAD02EDB701}" srcOrd="1" destOrd="0" parTransId="{6B092430-B9A2-46FA-A527-6A8D38394975}" sibTransId="{00EE02B5-9432-4C20-B0AD-80470C0B0B18}"/>
    <dgm:cxn modelId="{92495FC6-4C04-4537-9E8B-54EDD1CE3525}" type="presOf" srcId="{F70CE234-DC08-4DAB-86B2-09D4E2D3A09C}" destId="{96C46496-D30A-44C8-90CD-3BD9D12A285B}" srcOrd="0" destOrd="0" presId="urn:microsoft.com/office/officeart/2005/8/layout/vList2"/>
    <dgm:cxn modelId="{6E0014CB-7BE8-4567-9D08-B0742205D1DF}" type="presOf" srcId="{F74BA857-DC43-4232-A651-C7F1CA0848AB}" destId="{324B3542-82DA-4582-A517-0DF928C0B5F8}" srcOrd="0" destOrd="0" presId="urn:microsoft.com/office/officeart/2005/8/layout/vList2"/>
    <dgm:cxn modelId="{3DFE50F9-3C08-4ED7-ADD1-5C036B0A9EBA}" type="presOf" srcId="{9C428D2F-54D6-4431-94B0-4CAD02EDB701}" destId="{3196AFD1-551F-4EA9-9149-23728C766BF7}" srcOrd="0" destOrd="0" presId="urn:microsoft.com/office/officeart/2005/8/layout/vList2"/>
    <dgm:cxn modelId="{FE9FADF1-8FC3-4652-956E-90C33A26F7D4}" type="presParOf" srcId="{738B6B64-C609-4D20-9F65-5264B20D6FC9}" destId="{324B3542-82DA-4582-A517-0DF928C0B5F8}" srcOrd="0" destOrd="0" presId="urn:microsoft.com/office/officeart/2005/8/layout/vList2"/>
    <dgm:cxn modelId="{DDF11EBE-519E-4D4D-9D06-6A089DF7F384}" type="presParOf" srcId="{738B6B64-C609-4D20-9F65-5264B20D6FC9}" destId="{4D7836FB-44B7-4CA8-A2BF-87D391E7A38E}" srcOrd="1" destOrd="0" presId="urn:microsoft.com/office/officeart/2005/8/layout/vList2"/>
    <dgm:cxn modelId="{D78CC2A7-1A43-44BE-8779-65B25BC8FDF3}" type="presParOf" srcId="{738B6B64-C609-4D20-9F65-5264B20D6FC9}" destId="{3196AFD1-551F-4EA9-9149-23728C766BF7}" srcOrd="2" destOrd="0" presId="urn:microsoft.com/office/officeart/2005/8/layout/vList2"/>
    <dgm:cxn modelId="{081F72FF-C863-4932-9D9F-8CCAEBB358C7}" type="presParOf" srcId="{738B6B64-C609-4D20-9F65-5264B20D6FC9}" destId="{FF03F952-FBA5-404B-B687-8E0AEF277C97}" srcOrd="3" destOrd="0" presId="urn:microsoft.com/office/officeart/2005/8/layout/vList2"/>
    <dgm:cxn modelId="{50ADBF4D-6E18-4A46-868C-EE39D350258F}" type="presParOf" srcId="{738B6B64-C609-4D20-9F65-5264B20D6FC9}" destId="{96C46496-D30A-44C8-90CD-3BD9D12A28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B64AD-3F29-4A89-9D97-78721D4C0B1A}">
      <dsp:nvSpPr>
        <dsp:cNvPr id="0" name=""/>
        <dsp:cNvSpPr/>
      </dsp:nvSpPr>
      <dsp:spPr>
        <a:xfrm>
          <a:off x="0" y="0"/>
          <a:ext cx="5720715" cy="63750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dirty="0"/>
            <a:t>Coding Language </a:t>
          </a:r>
          <a:r>
            <a:rPr lang="en-IN" sz="2900" kern="1200" dirty="0"/>
            <a:t>:  PYTHON</a:t>
          </a:r>
          <a:endParaRPr lang="en-US" sz="2900" kern="1200" dirty="0"/>
        </a:p>
      </dsp:txBody>
      <dsp:txXfrm>
        <a:off x="18672" y="18672"/>
        <a:ext cx="4958205" cy="600164"/>
      </dsp:txXfrm>
    </dsp:sp>
    <dsp:sp modelId="{CD09038F-342D-4B48-9ADD-702F768BD0B4}">
      <dsp:nvSpPr>
        <dsp:cNvPr id="0" name=""/>
        <dsp:cNvSpPr/>
      </dsp:nvSpPr>
      <dsp:spPr>
        <a:xfrm>
          <a:off x="427196" y="726050"/>
          <a:ext cx="5720715" cy="637508"/>
        </a:xfrm>
        <a:prstGeom prst="roundRect">
          <a:avLst>
            <a:gd name="adj" fmla="val 10000"/>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a:t>Packages of Python Used </a:t>
          </a:r>
          <a:r>
            <a:rPr lang="en-IN" sz="2900" kern="1200"/>
            <a:t>:</a:t>
          </a:r>
          <a:endParaRPr lang="en-US" sz="2900" kern="1200"/>
        </a:p>
      </dsp:txBody>
      <dsp:txXfrm>
        <a:off x="445868" y="744722"/>
        <a:ext cx="4841794" cy="600164"/>
      </dsp:txXfrm>
    </dsp:sp>
    <dsp:sp modelId="{3CF31DF8-2283-40C5-BB36-33760ED99B9F}">
      <dsp:nvSpPr>
        <dsp:cNvPr id="0" name=""/>
        <dsp:cNvSpPr/>
      </dsp:nvSpPr>
      <dsp:spPr>
        <a:xfrm>
          <a:off x="854392" y="1452101"/>
          <a:ext cx="5720715" cy="637508"/>
        </a:xfrm>
        <a:prstGeom prst="roundRect">
          <a:avLst>
            <a:gd name="adj" fmla="val 10000"/>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Matplotlib</a:t>
          </a:r>
          <a:endParaRPr lang="en-US" sz="2900" kern="1200" dirty="0"/>
        </a:p>
      </dsp:txBody>
      <dsp:txXfrm>
        <a:off x="873064" y="1470773"/>
        <a:ext cx="4841794" cy="600164"/>
      </dsp:txXfrm>
    </dsp:sp>
    <dsp:sp modelId="{70CCDF69-EA9F-4AB9-952C-FC1B39BA8D33}">
      <dsp:nvSpPr>
        <dsp:cNvPr id="0" name=""/>
        <dsp:cNvSpPr/>
      </dsp:nvSpPr>
      <dsp:spPr>
        <a:xfrm>
          <a:off x="1281588" y="2178152"/>
          <a:ext cx="5720715" cy="637508"/>
        </a:xfrm>
        <a:prstGeom prst="roundRect">
          <a:avLst>
            <a:gd name="adj" fmla="val 10000"/>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Pandas</a:t>
          </a:r>
          <a:endParaRPr lang="en-US" sz="2900" kern="1200"/>
        </a:p>
      </dsp:txBody>
      <dsp:txXfrm>
        <a:off x="1300260" y="2196824"/>
        <a:ext cx="4841794" cy="600164"/>
      </dsp:txXfrm>
    </dsp:sp>
    <dsp:sp modelId="{D7F08C76-50A9-4321-86C8-A85C07BF36A9}">
      <dsp:nvSpPr>
        <dsp:cNvPr id="0" name=""/>
        <dsp:cNvSpPr/>
      </dsp:nvSpPr>
      <dsp:spPr>
        <a:xfrm>
          <a:off x="1708785" y="2904203"/>
          <a:ext cx="5720715" cy="637508"/>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Tensorflow 2</a:t>
          </a:r>
          <a:endParaRPr lang="en-US" sz="2900" kern="1200"/>
        </a:p>
      </dsp:txBody>
      <dsp:txXfrm>
        <a:off x="1727457" y="2922875"/>
        <a:ext cx="4841794" cy="600164"/>
      </dsp:txXfrm>
    </dsp:sp>
    <dsp:sp modelId="{9726ECA3-E9AB-4F07-9BFB-ED6D683B24B2}">
      <dsp:nvSpPr>
        <dsp:cNvPr id="0" name=""/>
        <dsp:cNvSpPr/>
      </dsp:nvSpPr>
      <dsp:spPr>
        <a:xfrm>
          <a:off x="5242992" y="415988"/>
          <a:ext cx="414380" cy="41438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36227" y="415988"/>
        <a:ext cx="227910" cy="311821"/>
      </dsp:txXfrm>
    </dsp:sp>
    <dsp:sp modelId="{1A1CE54C-E229-4405-B2BB-3F7BB32AE5BB}">
      <dsp:nvSpPr>
        <dsp:cNvPr id="0" name=""/>
        <dsp:cNvSpPr/>
      </dsp:nvSpPr>
      <dsp:spPr>
        <a:xfrm>
          <a:off x="5733530" y="1191786"/>
          <a:ext cx="414380" cy="414380"/>
        </a:xfrm>
        <a:prstGeom prst="downArrow">
          <a:avLst>
            <a:gd name="adj1" fmla="val 55000"/>
            <a:gd name="adj2" fmla="val 45000"/>
          </a:avLst>
        </a:prstGeom>
        <a:solidFill>
          <a:schemeClr val="accent2">
            <a:tint val="40000"/>
            <a:alpha val="90000"/>
            <a:hueOff val="1380638"/>
            <a:satOff val="-4887"/>
            <a:lumOff val="-213"/>
            <a:alphaOff val="0"/>
          </a:schemeClr>
        </a:solidFill>
        <a:ln w="9525" cap="flat" cmpd="sng" algn="ctr">
          <a:solidFill>
            <a:schemeClr val="accent2">
              <a:tint val="40000"/>
              <a:alpha val="90000"/>
              <a:hueOff val="1380638"/>
              <a:satOff val="-4887"/>
              <a:lumOff val="-21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826765" y="1191786"/>
        <a:ext cx="227910" cy="311821"/>
      </dsp:txXfrm>
    </dsp:sp>
    <dsp:sp modelId="{0373415D-46AB-471D-8A7D-BABC95A61A3D}">
      <dsp:nvSpPr>
        <dsp:cNvPr id="0" name=""/>
        <dsp:cNvSpPr/>
      </dsp:nvSpPr>
      <dsp:spPr>
        <a:xfrm>
          <a:off x="6160727" y="1907211"/>
          <a:ext cx="414380" cy="414380"/>
        </a:xfrm>
        <a:prstGeom prst="downArrow">
          <a:avLst>
            <a:gd name="adj1" fmla="val 55000"/>
            <a:gd name="adj2" fmla="val 45000"/>
          </a:avLst>
        </a:prstGeom>
        <a:solidFill>
          <a:schemeClr val="accent2">
            <a:tint val="40000"/>
            <a:alpha val="90000"/>
            <a:hueOff val="2761277"/>
            <a:satOff val="-9774"/>
            <a:lumOff val="-425"/>
            <a:alphaOff val="0"/>
          </a:schemeClr>
        </a:solidFill>
        <a:ln w="9525" cap="flat" cmpd="sng" algn="ctr">
          <a:solidFill>
            <a:schemeClr val="accent2">
              <a:tint val="40000"/>
              <a:alpha val="90000"/>
              <a:hueOff val="2761277"/>
              <a:satOff val="-9774"/>
              <a:lumOff val="-4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253962" y="1907211"/>
        <a:ext cx="227910" cy="311821"/>
      </dsp:txXfrm>
    </dsp:sp>
    <dsp:sp modelId="{95680BF3-CDF1-45C5-9D56-0B6E26375264}">
      <dsp:nvSpPr>
        <dsp:cNvPr id="0" name=""/>
        <dsp:cNvSpPr/>
      </dsp:nvSpPr>
      <dsp:spPr>
        <a:xfrm>
          <a:off x="6587923" y="2640346"/>
          <a:ext cx="414380" cy="414380"/>
        </a:xfrm>
        <a:prstGeom prst="downArrow">
          <a:avLst>
            <a:gd name="adj1" fmla="val 55000"/>
            <a:gd name="adj2" fmla="val 45000"/>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681158" y="2640346"/>
        <a:ext cx="227910" cy="311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645D2-2575-434D-B5F6-45489EE479FA}">
      <dsp:nvSpPr>
        <dsp:cNvPr id="0" name=""/>
        <dsp:cNvSpPr/>
      </dsp:nvSpPr>
      <dsp:spPr>
        <a:xfrm>
          <a:off x="0" y="358"/>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BF9E61-D816-4C5C-A765-359A1BBD99D7}">
      <dsp:nvSpPr>
        <dsp:cNvPr id="0" name=""/>
        <dsp:cNvSpPr/>
      </dsp:nvSpPr>
      <dsp:spPr>
        <a:xfrm>
          <a:off x="0" y="358"/>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Rescale=1./255</a:t>
          </a:r>
          <a:endParaRPr lang="en-US" sz="2000" kern="1200" dirty="0"/>
        </a:p>
      </dsp:txBody>
      <dsp:txXfrm>
        <a:off x="0" y="358"/>
        <a:ext cx="8699611" cy="419845"/>
      </dsp:txXfrm>
    </dsp:sp>
    <dsp:sp modelId="{518B4E6A-E76F-4A29-BF16-49C55F6A15D8}">
      <dsp:nvSpPr>
        <dsp:cNvPr id="0" name=""/>
        <dsp:cNvSpPr/>
      </dsp:nvSpPr>
      <dsp:spPr>
        <a:xfrm>
          <a:off x="0" y="420204"/>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06D70-BCC0-4D61-9472-1CC04811C3B4}">
      <dsp:nvSpPr>
        <dsp:cNvPr id="0" name=""/>
        <dsp:cNvSpPr/>
      </dsp:nvSpPr>
      <dsp:spPr>
        <a:xfrm>
          <a:off x="0" y="420204"/>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Horizontal flip</a:t>
          </a:r>
          <a:endParaRPr lang="en-US" sz="2000" kern="1200" dirty="0"/>
        </a:p>
      </dsp:txBody>
      <dsp:txXfrm>
        <a:off x="0" y="420204"/>
        <a:ext cx="8699611" cy="419845"/>
      </dsp:txXfrm>
    </dsp:sp>
    <dsp:sp modelId="{49839321-61E5-4917-B452-86ADD10F86E7}">
      <dsp:nvSpPr>
        <dsp:cNvPr id="0" name=""/>
        <dsp:cNvSpPr/>
      </dsp:nvSpPr>
      <dsp:spPr>
        <a:xfrm>
          <a:off x="0" y="840049"/>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50F34-921F-41DC-8B04-CA1F9FEE9231}">
      <dsp:nvSpPr>
        <dsp:cNvPr id="0" name=""/>
        <dsp:cNvSpPr/>
      </dsp:nvSpPr>
      <dsp:spPr>
        <a:xfrm>
          <a:off x="0" y="840049"/>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Shear Range=0.1</a:t>
          </a:r>
          <a:endParaRPr lang="en-US" sz="2000" kern="1200" dirty="0"/>
        </a:p>
      </dsp:txBody>
      <dsp:txXfrm>
        <a:off x="0" y="840049"/>
        <a:ext cx="8699611" cy="419845"/>
      </dsp:txXfrm>
    </dsp:sp>
    <dsp:sp modelId="{CA96393F-A3AA-4641-87E6-D2D90E3FE2BF}">
      <dsp:nvSpPr>
        <dsp:cNvPr id="0" name=""/>
        <dsp:cNvSpPr/>
      </dsp:nvSpPr>
      <dsp:spPr>
        <a:xfrm>
          <a:off x="0" y="1259894"/>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F1183-A90B-4D49-9516-2549371AEF04}">
      <dsp:nvSpPr>
        <dsp:cNvPr id="0" name=""/>
        <dsp:cNvSpPr/>
      </dsp:nvSpPr>
      <dsp:spPr>
        <a:xfrm>
          <a:off x="0" y="1259894"/>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Rotation range=360</a:t>
          </a:r>
          <a:endParaRPr lang="en-US" sz="2000" kern="1200" dirty="0"/>
        </a:p>
      </dsp:txBody>
      <dsp:txXfrm>
        <a:off x="0" y="1259894"/>
        <a:ext cx="8699611" cy="419845"/>
      </dsp:txXfrm>
    </dsp:sp>
    <dsp:sp modelId="{381351DB-F4D7-4F36-9682-F1BC5A168A70}">
      <dsp:nvSpPr>
        <dsp:cNvPr id="0" name=""/>
        <dsp:cNvSpPr/>
      </dsp:nvSpPr>
      <dsp:spPr>
        <a:xfrm>
          <a:off x="0" y="1679740"/>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4E62F-C743-4468-A7C3-5D736FEBCEB1}">
      <dsp:nvSpPr>
        <dsp:cNvPr id="0" name=""/>
        <dsp:cNvSpPr/>
      </dsp:nvSpPr>
      <dsp:spPr>
        <a:xfrm>
          <a:off x="0" y="1679740"/>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Brightness range =(0.5, 1)</a:t>
          </a:r>
          <a:endParaRPr lang="en-US" sz="2000" kern="1200" dirty="0"/>
        </a:p>
      </dsp:txBody>
      <dsp:txXfrm>
        <a:off x="0" y="1679740"/>
        <a:ext cx="8699611" cy="419845"/>
      </dsp:txXfrm>
    </dsp:sp>
    <dsp:sp modelId="{ABF6C2E0-ADBA-4007-8E5D-9F488FAE7D7C}">
      <dsp:nvSpPr>
        <dsp:cNvPr id="0" name=""/>
        <dsp:cNvSpPr/>
      </dsp:nvSpPr>
      <dsp:spPr>
        <a:xfrm>
          <a:off x="0" y="2099585"/>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3B81A-F755-40E3-A036-20FF544FA644}">
      <dsp:nvSpPr>
        <dsp:cNvPr id="0" name=""/>
        <dsp:cNvSpPr/>
      </dsp:nvSpPr>
      <dsp:spPr>
        <a:xfrm>
          <a:off x="0" y="2099585"/>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Vertical flip</a:t>
          </a:r>
          <a:endParaRPr lang="en-US" sz="2000" kern="1200" dirty="0"/>
        </a:p>
      </dsp:txBody>
      <dsp:txXfrm>
        <a:off x="0" y="2099585"/>
        <a:ext cx="8699611" cy="419845"/>
      </dsp:txXfrm>
    </dsp:sp>
    <dsp:sp modelId="{63C125B7-C283-470B-9B9E-51D7B9647DDC}">
      <dsp:nvSpPr>
        <dsp:cNvPr id="0" name=""/>
        <dsp:cNvSpPr/>
      </dsp:nvSpPr>
      <dsp:spPr>
        <a:xfrm>
          <a:off x="0" y="2519430"/>
          <a:ext cx="8699611"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F3C7F-649C-44CF-9332-576A2A3240F6}">
      <dsp:nvSpPr>
        <dsp:cNvPr id="0" name=""/>
        <dsp:cNvSpPr/>
      </dsp:nvSpPr>
      <dsp:spPr>
        <a:xfrm>
          <a:off x="0" y="2519430"/>
          <a:ext cx="8699611" cy="419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Image Resized To= (299, 299,3)</a:t>
          </a:r>
        </a:p>
      </dsp:txBody>
      <dsp:txXfrm>
        <a:off x="0" y="2519430"/>
        <a:ext cx="8699611" cy="419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B3542-82DA-4582-A517-0DF928C0B5F8}">
      <dsp:nvSpPr>
        <dsp:cNvPr id="0" name=""/>
        <dsp:cNvSpPr/>
      </dsp:nvSpPr>
      <dsp:spPr>
        <a:xfrm>
          <a:off x="0" y="1242571"/>
          <a:ext cx="4435078" cy="66163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hlinkClick xmlns:r="http://schemas.openxmlformats.org/officeDocument/2006/relationships" r:id="rId1"/>
            </a:rPr>
            <a:t>Padding and Strides</a:t>
          </a:r>
          <a:endParaRPr lang="en-US" sz="2900" kern="1200"/>
        </a:p>
      </dsp:txBody>
      <dsp:txXfrm>
        <a:off x="32298" y="1274869"/>
        <a:ext cx="4370482" cy="597039"/>
      </dsp:txXfrm>
    </dsp:sp>
    <dsp:sp modelId="{3196AFD1-551F-4EA9-9149-23728C766BF7}">
      <dsp:nvSpPr>
        <dsp:cNvPr id="0" name=""/>
        <dsp:cNvSpPr/>
      </dsp:nvSpPr>
      <dsp:spPr>
        <a:xfrm>
          <a:off x="0" y="1987726"/>
          <a:ext cx="4435078" cy="661635"/>
        </a:xfrm>
        <a:prstGeom prst="round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hlinkClick xmlns:r="http://schemas.openxmlformats.org/officeDocument/2006/relationships" r:id="rId2"/>
            </a:rPr>
            <a:t>Convolution on RGB Image</a:t>
          </a:r>
          <a:endParaRPr lang="en-US" sz="2900" kern="1200"/>
        </a:p>
      </dsp:txBody>
      <dsp:txXfrm>
        <a:off x="32298" y="2020024"/>
        <a:ext cx="4370482" cy="597039"/>
      </dsp:txXfrm>
    </dsp:sp>
    <dsp:sp modelId="{96C46496-D30A-44C8-90CD-3BD9D12A285B}">
      <dsp:nvSpPr>
        <dsp:cNvPr id="0" name=""/>
        <dsp:cNvSpPr/>
      </dsp:nvSpPr>
      <dsp:spPr>
        <a:xfrm>
          <a:off x="0" y="2732881"/>
          <a:ext cx="4435078" cy="661635"/>
        </a:xfrm>
        <a:prstGeom prst="round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hlinkClick xmlns:r="http://schemas.openxmlformats.org/officeDocument/2006/relationships" r:id="rId3"/>
            </a:rPr>
            <a:t>https://keras.io/api/losses/</a:t>
          </a:r>
          <a:endParaRPr lang="en-US" sz="2900" kern="1200"/>
        </a:p>
      </dsp:txBody>
      <dsp:txXfrm>
        <a:off x="32298" y="2765179"/>
        <a:ext cx="4370482" cy="5970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18CB2D-C2E7-4CDD-BA79-F02DA5301FFC}" type="datetimeFigureOut">
              <a:rPr lang="en-IN" smtClean="0"/>
              <a:t>06-03-2022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8ECFC3-D94D-4A1A-91B5-726D78B8FFD8}" type="slidenum">
              <a:rPr lang="en-IN" smtClean="0"/>
              <a:t>‹#›</a:t>
            </a:fld>
            <a:endParaRPr lang="en-IN"/>
          </a:p>
        </p:txBody>
      </p:sp>
    </p:spTree>
    <p:extLst>
      <p:ext uri="{BB962C8B-B14F-4D97-AF65-F5344CB8AC3E}">
        <p14:creationId xmlns:p14="http://schemas.microsoft.com/office/powerpoint/2010/main" val="930604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8ECFC3-D94D-4A1A-91B5-726D78B8FFD8}" type="slidenum">
              <a:rPr lang="en-IN" smtClean="0"/>
              <a:t>2</a:t>
            </a:fld>
            <a:endParaRPr lang="en-IN"/>
          </a:p>
        </p:txBody>
      </p:sp>
    </p:spTree>
    <p:extLst>
      <p:ext uri="{BB962C8B-B14F-4D97-AF65-F5344CB8AC3E}">
        <p14:creationId xmlns:p14="http://schemas.microsoft.com/office/powerpoint/2010/main" val="80097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ECFC3-D94D-4A1A-91B5-726D78B8FFD8}" type="slidenum">
              <a:rPr lang="en-IN" smtClean="0"/>
              <a:t>8</a:t>
            </a:fld>
            <a:endParaRPr lang="en-IN"/>
          </a:p>
        </p:txBody>
      </p:sp>
    </p:spTree>
    <p:extLst>
      <p:ext uri="{BB962C8B-B14F-4D97-AF65-F5344CB8AC3E}">
        <p14:creationId xmlns:p14="http://schemas.microsoft.com/office/powerpoint/2010/main" val="256798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8ECFC3-D94D-4A1A-91B5-726D78B8FFD8}" type="slidenum">
              <a:rPr lang="en-IN" smtClean="0"/>
              <a:t>15</a:t>
            </a:fld>
            <a:endParaRPr lang="en-IN"/>
          </a:p>
        </p:txBody>
      </p:sp>
    </p:spTree>
    <p:extLst>
      <p:ext uri="{BB962C8B-B14F-4D97-AF65-F5344CB8AC3E}">
        <p14:creationId xmlns:p14="http://schemas.microsoft.com/office/powerpoint/2010/main" val="274265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ECFC3-D94D-4A1A-91B5-726D78B8FFD8}" type="slidenum">
              <a:rPr lang="en-IN" smtClean="0"/>
              <a:t>20</a:t>
            </a:fld>
            <a:endParaRPr lang="en-IN"/>
          </a:p>
        </p:txBody>
      </p:sp>
    </p:spTree>
    <p:extLst>
      <p:ext uri="{BB962C8B-B14F-4D97-AF65-F5344CB8AC3E}">
        <p14:creationId xmlns:p14="http://schemas.microsoft.com/office/powerpoint/2010/main" val="240812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ECFC3-D94D-4A1A-91B5-726D78B8FFD8}" type="slidenum">
              <a:rPr lang="en-IN" smtClean="0"/>
              <a:t>21</a:t>
            </a:fld>
            <a:endParaRPr lang="en-IN"/>
          </a:p>
        </p:txBody>
      </p:sp>
    </p:spTree>
    <p:extLst>
      <p:ext uri="{BB962C8B-B14F-4D97-AF65-F5344CB8AC3E}">
        <p14:creationId xmlns:p14="http://schemas.microsoft.com/office/powerpoint/2010/main" val="424889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8ECFC3-D94D-4A1A-91B5-726D78B8FFD8}" type="slidenum">
              <a:rPr lang="en-IN" smtClean="0"/>
              <a:t>24</a:t>
            </a:fld>
            <a:endParaRPr lang="en-IN"/>
          </a:p>
        </p:txBody>
      </p:sp>
    </p:spTree>
    <p:extLst>
      <p:ext uri="{BB962C8B-B14F-4D97-AF65-F5344CB8AC3E}">
        <p14:creationId xmlns:p14="http://schemas.microsoft.com/office/powerpoint/2010/main" val="3375807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3074F12-AA26-4AC8-9962-C36BB8F32554}" type="datetimeFigureOut">
              <a:rPr lang="en-US" smtClean="0"/>
              <a:pPr/>
              <a:t>3/6/2022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812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1417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1269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049731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329187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6169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3074F12-AA26-4AC8-9962-C36BB8F32554}" type="datetimeFigureOut">
              <a:rPr lang="en-US" smtClean="0"/>
              <a:pPr/>
              <a:t>3/6/2022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86447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83463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060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3074F12-AA26-4AC8-9962-C36BB8F32554}" type="datetimeFigureOut">
              <a:rPr lang="en-US" smtClean="0"/>
              <a:pPr/>
              <a:t>3/6/2022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4562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5417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299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253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0182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6151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7240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31009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074F12-AA26-4AC8-9962-C36BB8F32554}" type="datetimeFigureOut">
              <a:rPr lang="en-US" smtClean="0"/>
              <a:pPr/>
              <a:t>3/6/2022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70060188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1.jpe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dpi.com/2075-4701/10/6/846/htm" TargetMode="External"/><Relationship Id="rId2" Type="http://schemas.openxmlformats.org/officeDocument/2006/relationships/hyperlink" Target="https://www.kaggle.com/c/severstal-steel-defect-detection/overview" TargetMode="External"/><Relationship Id="rId1" Type="http://schemas.openxmlformats.org/officeDocument/2006/relationships/slideLayout" Target="../slideLayouts/slideLayout5.xml"/><Relationship Id="rId5" Type="http://schemas.openxmlformats.org/officeDocument/2006/relationships/hyperlink" Target="https://towardsdatascience.com/types-of-convolution-kernels-simplified-f040cb307c37" TargetMode="External"/><Relationship Id="rId4" Type="http://schemas.openxmlformats.org/officeDocument/2006/relationships/hyperlink" Target="https://www.tensorflow.org/tutorials/images/cnn" TargetMode="Externa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s231n.github.io/convolutional-networks/#convolutional-layer"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A543F7-EE5C-4C9C-8B67-F7DF4FF35BD2}"/>
              </a:ext>
            </a:extLst>
          </p:cNvPr>
          <p:cNvSpPr/>
          <p:nvPr/>
        </p:nvSpPr>
        <p:spPr>
          <a:xfrm>
            <a:off x="-8664" y="0"/>
            <a:ext cx="9144000" cy="60249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utoShape 4" descr="Image result for birla carbon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601670" y="1488998"/>
            <a:ext cx="8246069" cy="2062103"/>
          </a:xfrm>
          <a:prstGeom prst="rect">
            <a:avLst/>
          </a:prstGeom>
          <a:noFill/>
        </p:spPr>
        <p:txBody>
          <a:bodyPr wrap="square" rtlCol="0">
            <a:spAutoFit/>
          </a:bodyPr>
          <a:lstStyle/>
          <a:p>
            <a:pPr>
              <a:spcBef>
                <a:spcPct val="0"/>
              </a:spcBef>
            </a:pPr>
            <a:r>
              <a:rPr lang="en-IN" sz="3200" dirty="0">
                <a:ln w="0"/>
                <a:solidFill>
                  <a:srgbClr val="FF0000"/>
                </a:solidFill>
                <a:effectLst>
                  <a:outerShdw blurRad="38100" dist="19050" dir="2700000" algn="tl" rotWithShape="0">
                    <a:schemeClr val="dk1">
                      <a:alpha val="40000"/>
                    </a:schemeClr>
                  </a:outerShdw>
                </a:effectLst>
                <a:latin typeface="Copperplate Gothic Bold" panose="020E0705020206020404" pitchFamily="34" charset="0"/>
              </a:rPr>
              <a:t>TOPIC</a:t>
            </a:r>
            <a:r>
              <a:rPr lang="en-IN" sz="3200" dirty="0">
                <a:ln w="0"/>
                <a:effectLst>
                  <a:outerShdw blurRad="38100" dist="19050" dir="2700000" algn="tl" rotWithShape="0">
                    <a:schemeClr val="dk1">
                      <a:alpha val="40000"/>
                    </a:schemeClr>
                  </a:outerShdw>
                </a:effectLst>
                <a:latin typeface="Copperplate Gothic Bold" panose="020E0705020206020404" pitchFamily="34" charset="0"/>
              </a:rPr>
              <a:t>: Steel Defect Detection</a:t>
            </a:r>
          </a:p>
          <a:p>
            <a:pPr>
              <a:spcBef>
                <a:spcPct val="0"/>
              </a:spcBef>
            </a:pPr>
            <a:endParaRPr lang="en-IN" sz="3200" dirty="0">
              <a:ln w="0"/>
              <a:effectLst>
                <a:outerShdw blurRad="38100" dist="19050" dir="2700000" algn="tl" rotWithShape="0">
                  <a:schemeClr val="dk1">
                    <a:alpha val="40000"/>
                  </a:schemeClr>
                </a:outerShdw>
              </a:effectLst>
              <a:latin typeface="Copperplate Gothic Bold" panose="020E0705020206020404" pitchFamily="34" charset="0"/>
            </a:endParaRPr>
          </a:p>
          <a:p>
            <a:pPr>
              <a:spcBef>
                <a:spcPct val="0"/>
              </a:spcBef>
            </a:pPr>
            <a:endParaRPr lang="en-IN" sz="3200" dirty="0">
              <a:ln w="0"/>
              <a:effectLst>
                <a:outerShdw blurRad="38100" dist="19050" dir="2700000" algn="tl" rotWithShape="0">
                  <a:schemeClr val="dk1">
                    <a:alpha val="40000"/>
                  </a:schemeClr>
                </a:outerShdw>
              </a:effectLst>
              <a:latin typeface="Copperplate Gothic Bold" panose="020E0705020206020404" pitchFamily="34" charset="0"/>
            </a:endParaRPr>
          </a:p>
          <a:p>
            <a:pPr>
              <a:spcBef>
                <a:spcPct val="0"/>
              </a:spcBef>
            </a:pPr>
            <a:r>
              <a:rPr lang="en-IN" sz="3200" dirty="0">
                <a:ln w="0"/>
                <a:solidFill>
                  <a:srgbClr val="FF0000"/>
                </a:solidFill>
                <a:effectLst>
                  <a:outerShdw blurRad="38100" dist="19050" dir="2700000" algn="tl" rotWithShape="0">
                    <a:schemeClr val="dk1">
                      <a:alpha val="40000"/>
                    </a:schemeClr>
                  </a:outerShdw>
                </a:effectLst>
                <a:latin typeface="Copperplate Gothic Bold" panose="020E0705020206020404" pitchFamily="34" charset="0"/>
              </a:rPr>
              <a:t>BY</a:t>
            </a:r>
            <a:r>
              <a:rPr lang="en-IN" sz="3200" dirty="0">
                <a:ln w="0"/>
                <a:effectLst>
                  <a:outerShdw blurRad="38100" dist="19050" dir="2700000" algn="tl" rotWithShape="0">
                    <a:schemeClr val="dk1">
                      <a:alpha val="40000"/>
                    </a:schemeClr>
                  </a:outerShdw>
                </a:effectLst>
                <a:latin typeface="Copperplate Gothic Bold" panose="020E0705020206020404" pitchFamily="34" charset="0"/>
              </a:rPr>
              <a:t> Krish Ambre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52C5-C17A-46FC-9622-6DC713DED11A}"/>
              </a:ext>
            </a:extLst>
          </p:cNvPr>
          <p:cNvSpPr>
            <a:spLocks noGrp="1"/>
          </p:cNvSpPr>
          <p:nvPr>
            <p:ph type="ctrTitle"/>
          </p:nvPr>
        </p:nvSpPr>
        <p:spPr>
          <a:xfrm>
            <a:off x="1900238" y="1122363"/>
            <a:ext cx="6593681" cy="779587"/>
          </a:xfrm>
        </p:spPr>
        <p:txBody>
          <a:bodyPr>
            <a:normAutofit/>
          </a:bodyPr>
          <a:lstStyle/>
          <a:p>
            <a:r>
              <a:rPr lang="en-US" sz="4000" b="1" i="1" u="sng" dirty="0">
                <a:solidFill>
                  <a:srgbClr val="002060"/>
                </a:solidFill>
              </a:rPr>
              <a:t>Pooling Layers</a:t>
            </a:r>
          </a:p>
        </p:txBody>
      </p:sp>
      <p:sp>
        <p:nvSpPr>
          <p:cNvPr id="3" name="Subtitle 2">
            <a:extLst>
              <a:ext uri="{FF2B5EF4-FFF2-40B4-BE49-F238E27FC236}">
                <a16:creationId xmlns:a16="http://schemas.microsoft.com/office/drawing/2014/main" id="{FF4A975A-93E1-473E-9AC3-7E05B9BFF69B}"/>
              </a:ext>
            </a:extLst>
          </p:cNvPr>
          <p:cNvSpPr>
            <a:spLocks noGrp="1"/>
          </p:cNvSpPr>
          <p:nvPr>
            <p:ph type="subTitle" idx="1"/>
          </p:nvPr>
        </p:nvSpPr>
        <p:spPr>
          <a:xfrm>
            <a:off x="1365195" y="2512771"/>
            <a:ext cx="7128725" cy="2745030"/>
          </a:xfrm>
        </p:spPr>
        <p:txBody>
          <a:bodyPr>
            <a:normAutofit/>
          </a:bodyPr>
          <a:lstStyle/>
          <a:p>
            <a:r>
              <a:rPr lang="en-US" dirty="0">
                <a:solidFill>
                  <a:schemeClr val="accent2"/>
                </a:solidFill>
              </a:rPr>
              <a:t>Pooling</a:t>
            </a:r>
            <a:r>
              <a:rPr lang="en-US" dirty="0"/>
              <a:t> : TO Reduce the size of input</a:t>
            </a:r>
          </a:p>
          <a:p>
            <a:r>
              <a:rPr lang="en-US" dirty="0"/>
              <a:t>Two Types of Pooling Layer Widely Used:</a:t>
            </a:r>
          </a:p>
          <a:p>
            <a:r>
              <a:rPr lang="en-US" dirty="0">
                <a:solidFill>
                  <a:srgbClr val="00B050"/>
                </a:solidFill>
              </a:rPr>
              <a:t>Max Pooling </a:t>
            </a:r>
            <a:r>
              <a:rPr lang="en-US" dirty="0"/>
              <a:t>: the maximum pixel of the Image that overlaps with the filter is chosen </a:t>
            </a:r>
          </a:p>
          <a:p>
            <a:r>
              <a:rPr lang="en-US" dirty="0">
                <a:solidFill>
                  <a:schemeClr val="accent5">
                    <a:lumMod val="75000"/>
                  </a:schemeClr>
                </a:solidFill>
              </a:rPr>
              <a:t>Average Pooling </a:t>
            </a:r>
            <a:r>
              <a:rPr lang="en-US" dirty="0"/>
              <a:t>: Average value of The pixels in The be overlapped region between the filter and the image</a:t>
            </a:r>
          </a:p>
          <a:p>
            <a:endParaRPr lang="en-US" dirty="0"/>
          </a:p>
          <a:p>
            <a:endParaRPr lang="en-US" dirty="0"/>
          </a:p>
        </p:txBody>
      </p:sp>
    </p:spTree>
    <p:extLst>
      <p:ext uri="{BB962C8B-B14F-4D97-AF65-F5344CB8AC3E}">
        <p14:creationId xmlns:p14="http://schemas.microsoft.com/office/powerpoint/2010/main" val="3205054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63C317-7246-4741-87CB-92634EAC26E1}"/>
              </a:ext>
            </a:extLst>
          </p:cNvPr>
          <p:cNvSpPr>
            <a:spLocks noGrp="1"/>
          </p:cNvSpPr>
          <p:nvPr>
            <p:ph type="body" idx="4294967295"/>
          </p:nvPr>
        </p:nvSpPr>
        <p:spPr>
          <a:xfrm>
            <a:off x="296260" y="173288"/>
            <a:ext cx="7319963" cy="639762"/>
          </a:xfrm>
        </p:spPr>
        <p:txBody>
          <a:bodyPr>
            <a:noAutofit/>
          </a:bodyPr>
          <a:lstStyle/>
          <a:p>
            <a:pPr marL="0" indent="0">
              <a:buNone/>
            </a:pPr>
            <a:r>
              <a:rPr lang="en-IN" sz="2900" b="1" i="1" u="sng" cap="all" dirty="0">
                <a:solidFill>
                  <a:srgbClr val="002060"/>
                </a:solidFill>
                <a:latin typeface="+mj-lt"/>
                <a:ea typeface="+mj-ea"/>
                <a:cs typeface="+mj-cs"/>
              </a:rPr>
              <a:t>An Image from the Dataset</a:t>
            </a:r>
          </a:p>
        </p:txBody>
      </p:sp>
      <p:sp>
        <p:nvSpPr>
          <p:cNvPr id="5" name="Text Placeholder 4">
            <a:extLst>
              <a:ext uri="{FF2B5EF4-FFF2-40B4-BE49-F238E27FC236}">
                <a16:creationId xmlns:a16="http://schemas.microsoft.com/office/drawing/2014/main" id="{C3B8AE7E-2854-45A6-833B-72BD57978334}"/>
              </a:ext>
            </a:extLst>
          </p:cNvPr>
          <p:cNvSpPr>
            <a:spLocks noGrp="1"/>
          </p:cNvSpPr>
          <p:nvPr>
            <p:ph type="body" sz="quarter" idx="4294967295"/>
          </p:nvPr>
        </p:nvSpPr>
        <p:spPr>
          <a:xfrm>
            <a:off x="279579" y="2465447"/>
            <a:ext cx="4733315" cy="879356"/>
          </a:xfrm>
        </p:spPr>
        <p:txBody>
          <a:bodyPr>
            <a:normAutofit fontScale="70000" lnSpcReduction="20000"/>
          </a:bodyPr>
          <a:lstStyle/>
          <a:p>
            <a:pPr marL="0" indent="0">
              <a:buNone/>
            </a:pPr>
            <a:r>
              <a:rPr lang="en-IN" sz="2900" b="1" i="1" u="sng" cap="all" dirty="0">
                <a:solidFill>
                  <a:schemeClr val="accent1">
                    <a:lumMod val="60000"/>
                    <a:lumOff val="40000"/>
                  </a:schemeClr>
                </a:solidFill>
                <a:latin typeface="+mj-lt"/>
                <a:ea typeface="+mj-ea"/>
                <a:cs typeface="+mj-cs"/>
              </a:rPr>
              <a:t>CORRESPONDING TENSOR OF PIXEL VALUES AS INTERPRETED BY THE COMPUTER</a:t>
            </a:r>
          </a:p>
        </p:txBody>
      </p:sp>
      <p:pic>
        <p:nvPicPr>
          <p:cNvPr id="8" name="Picture 7">
            <a:extLst>
              <a:ext uri="{FF2B5EF4-FFF2-40B4-BE49-F238E27FC236}">
                <a16:creationId xmlns:a16="http://schemas.microsoft.com/office/drawing/2014/main" id="{5A016672-EE92-4D12-9CC3-23290B3EF6BA}"/>
              </a:ext>
            </a:extLst>
          </p:cNvPr>
          <p:cNvPicPr>
            <a:picLocks noChangeAspect="1"/>
          </p:cNvPicPr>
          <p:nvPr/>
        </p:nvPicPr>
        <p:blipFill>
          <a:blip r:embed="rId2"/>
          <a:stretch>
            <a:fillRect/>
          </a:stretch>
        </p:blipFill>
        <p:spPr>
          <a:xfrm>
            <a:off x="606855" y="971550"/>
            <a:ext cx="5949090" cy="991515"/>
          </a:xfrm>
          <a:prstGeom prst="rect">
            <a:avLst/>
          </a:prstGeom>
        </p:spPr>
      </p:pic>
      <p:pic>
        <p:nvPicPr>
          <p:cNvPr id="9" name="Picture 8">
            <a:extLst>
              <a:ext uri="{FF2B5EF4-FFF2-40B4-BE49-F238E27FC236}">
                <a16:creationId xmlns:a16="http://schemas.microsoft.com/office/drawing/2014/main" id="{66A7A9CC-2FA5-4A4F-84A5-0B4E0B3F603B}"/>
              </a:ext>
            </a:extLst>
          </p:cNvPr>
          <p:cNvPicPr>
            <a:picLocks noChangeAspect="1"/>
          </p:cNvPicPr>
          <p:nvPr/>
        </p:nvPicPr>
        <p:blipFill>
          <a:blip r:embed="rId3"/>
          <a:stretch>
            <a:fillRect/>
          </a:stretch>
        </p:blipFill>
        <p:spPr>
          <a:xfrm>
            <a:off x="907080" y="3244828"/>
            <a:ext cx="1400175" cy="2819400"/>
          </a:xfrm>
          <a:prstGeom prst="rect">
            <a:avLst/>
          </a:prstGeom>
        </p:spPr>
      </p:pic>
      <p:pic>
        <p:nvPicPr>
          <p:cNvPr id="11" name="Picture 10">
            <a:extLst>
              <a:ext uri="{FF2B5EF4-FFF2-40B4-BE49-F238E27FC236}">
                <a16:creationId xmlns:a16="http://schemas.microsoft.com/office/drawing/2014/main" id="{F9274A37-0040-4257-9D34-FB20FE412B37}"/>
              </a:ext>
            </a:extLst>
          </p:cNvPr>
          <p:cNvPicPr>
            <a:picLocks noChangeAspect="1"/>
          </p:cNvPicPr>
          <p:nvPr/>
        </p:nvPicPr>
        <p:blipFill rotWithShape="1">
          <a:blip r:embed="rId4"/>
          <a:srcRect t="18850"/>
          <a:stretch/>
        </p:blipFill>
        <p:spPr>
          <a:xfrm>
            <a:off x="6251755" y="2818180"/>
            <a:ext cx="1533525" cy="3509219"/>
          </a:xfrm>
          <a:prstGeom prst="rect">
            <a:avLst/>
          </a:prstGeom>
        </p:spPr>
      </p:pic>
      <p:sp>
        <p:nvSpPr>
          <p:cNvPr id="13" name="Rectangle 12">
            <a:extLst>
              <a:ext uri="{FF2B5EF4-FFF2-40B4-BE49-F238E27FC236}">
                <a16:creationId xmlns:a16="http://schemas.microsoft.com/office/drawing/2014/main" id="{FF84EE65-619D-4B71-861E-9B9DC88D988C}"/>
              </a:ext>
            </a:extLst>
          </p:cNvPr>
          <p:cNvSpPr/>
          <p:nvPr/>
        </p:nvSpPr>
        <p:spPr>
          <a:xfrm>
            <a:off x="3350360" y="4035078"/>
            <a:ext cx="2137870" cy="123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Shape of matrix</a:t>
            </a:r>
          </a:p>
          <a:p>
            <a:pPr algn="ctr"/>
            <a:r>
              <a:rPr lang="en-IN" dirty="0"/>
              <a:t>(256, 1600, 3)</a:t>
            </a:r>
          </a:p>
        </p:txBody>
      </p:sp>
      <p:sp>
        <p:nvSpPr>
          <p:cNvPr id="10" name="TextBox 9">
            <a:extLst>
              <a:ext uri="{FF2B5EF4-FFF2-40B4-BE49-F238E27FC236}">
                <a16:creationId xmlns:a16="http://schemas.microsoft.com/office/drawing/2014/main" id="{C2791A18-C355-46DA-8940-0BE2A7869654}"/>
              </a:ext>
            </a:extLst>
          </p:cNvPr>
          <p:cNvSpPr txBox="1"/>
          <p:nvPr/>
        </p:nvSpPr>
        <p:spPr>
          <a:xfrm>
            <a:off x="606855" y="2025769"/>
            <a:ext cx="4640316" cy="276999"/>
          </a:xfrm>
          <a:prstGeom prst="rect">
            <a:avLst/>
          </a:prstGeom>
          <a:noFill/>
        </p:spPr>
        <p:txBody>
          <a:bodyPr wrap="square">
            <a:spAutoFit/>
          </a:bodyPr>
          <a:lstStyle/>
          <a:p>
            <a:r>
              <a:rPr lang="en-US" sz="1200" dirty="0"/>
              <a:t>Source: </a:t>
            </a:r>
            <a:r>
              <a:rPr lang="en-US" sz="1200" i="1" dirty="0" err="1"/>
              <a:t>Severstal</a:t>
            </a:r>
            <a:r>
              <a:rPr lang="en-US" sz="1200" i="1" dirty="0"/>
              <a:t> Dataset</a:t>
            </a:r>
          </a:p>
        </p:txBody>
      </p:sp>
    </p:spTree>
    <p:extLst>
      <p:ext uri="{BB962C8B-B14F-4D97-AF65-F5344CB8AC3E}">
        <p14:creationId xmlns:p14="http://schemas.microsoft.com/office/powerpoint/2010/main" val="408152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680310"/>
            <a:ext cx="6571344" cy="1056319"/>
          </a:xfrm>
        </p:spPr>
        <p:txBody>
          <a:bodyPr>
            <a:normAutofit fontScale="90000"/>
          </a:bodyPr>
          <a:lstStyle/>
          <a:p>
            <a:pPr algn="ctr"/>
            <a:r>
              <a:rPr lang="en-IN" b="1" i="1" u="sng" dirty="0">
                <a:solidFill>
                  <a:schemeClr val="accent5"/>
                </a:solidFill>
              </a:rPr>
              <a:t>Convolutional Neural Network</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219908" y="1930801"/>
                <a:ext cx="8704184" cy="4123035"/>
              </a:xfrm>
            </p:spPr>
            <p:txBody>
              <a:bodyPr>
                <a:normAutofit lnSpcReduction="10000"/>
              </a:bodyPr>
              <a:lstStyle/>
              <a:p>
                <a:pPr marL="0" indent="0">
                  <a:buNone/>
                </a:pPr>
                <a:r>
                  <a:rPr lang="en-IN" sz="2400" dirty="0"/>
                  <a:t>We are aware of the fact that the composition of primary colours </a:t>
                </a:r>
                <a:r>
                  <a:rPr lang="en-IN" sz="2400" dirty="0">
                    <a:solidFill>
                      <a:srgbClr val="C00000"/>
                    </a:solidFill>
                  </a:rPr>
                  <a:t>Red</a:t>
                </a:r>
                <a:r>
                  <a:rPr lang="en-IN" sz="2400" dirty="0"/>
                  <a:t>, </a:t>
                </a:r>
                <a:r>
                  <a:rPr lang="en-IN" sz="2400" dirty="0">
                    <a:solidFill>
                      <a:srgbClr val="002060"/>
                    </a:solidFill>
                  </a:rPr>
                  <a:t>Blue</a:t>
                </a:r>
                <a:r>
                  <a:rPr lang="en-IN" sz="2400" dirty="0"/>
                  <a:t>, </a:t>
                </a:r>
                <a:r>
                  <a:rPr lang="en-IN" sz="2400" dirty="0">
                    <a:solidFill>
                      <a:srgbClr val="00B050"/>
                    </a:solidFill>
                  </a:rPr>
                  <a:t>Green</a:t>
                </a:r>
                <a:r>
                  <a:rPr lang="en-IN" sz="2400" dirty="0"/>
                  <a:t> can form the complete spectrum of colours. For the computer a similar understanding is there. Every normal image is described as a </a:t>
                </a:r>
                <a14:m>
                  <m:oMath xmlns:m="http://schemas.openxmlformats.org/officeDocument/2006/math">
                    <m:r>
                      <a:rPr lang="en-IN" sz="2400" b="0" i="1" smtClean="0">
                        <a:latin typeface="Cambria Math"/>
                      </a:rPr>
                      <m:t>𝑁</m:t>
                    </m:r>
                    <m:r>
                      <a:rPr lang="en-IN" sz="2400" b="0" i="1" smtClean="0">
                        <a:latin typeface="Cambria Math"/>
                        <a:ea typeface="Cambria Math"/>
                      </a:rPr>
                      <m:t>×</m:t>
                    </m:r>
                    <m:r>
                      <a:rPr lang="en-IN" sz="2400" b="0" i="1" smtClean="0">
                        <a:latin typeface="Cambria Math"/>
                        <a:ea typeface="Cambria Math"/>
                      </a:rPr>
                      <m:t>𝑀</m:t>
                    </m:r>
                    <m:r>
                      <a:rPr lang="en-IN" sz="2400" b="0" i="1" smtClean="0">
                        <a:latin typeface="Cambria Math"/>
                        <a:ea typeface="Cambria Math"/>
                      </a:rPr>
                      <m:t>×3</m:t>
                    </m:r>
                  </m:oMath>
                </a14:m>
                <a:r>
                  <a:rPr lang="en-IN" sz="2400" dirty="0"/>
                  <a:t> tensor.</a:t>
                </a:r>
              </a:p>
              <a:p>
                <a:pPr marL="0" indent="0">
                  <a:buNone/>
                </a:pPr>
                <a:r>
                  <a:rPr lang="en-IN" sz="2400" dirty="0"/>
                  <a:t>In a Convolutional Neural Network the nodes are not simply  Y = </a:t>
                </a:r>
                <a14:m>
                  <m:oMath xmlns:m="http://schemas.openxmlformats.org/officeDocument/2006/math">
                    <m:r>
                      <m:rPr>
                        <m:sty m:val="p"/>
                      </m:rPr>
                      <a:rPr lang="en-IN" sz="2400" b="0" i="0" smtClean="0">
                        <a:latin typeface="Cambria Math"/>
                      </a:rPr>
                      <m:t>b</m:t>
                    </m:r>
                    <m:r>
                      <a:rPr lang="en-IN" sz="2400" b="0" i="0" smtClean="0">
                        <a:latin typeface="Cambria Math"/>
                      </a:rPr>
                      <m:t>+</m:t>
                    </m:r>
                    <m:nary>
                      <m:naryPr>
                        <m:chr m:val="∑"/>
                        <m:ctrlPr>
                          <a:rPr lang="en-IN" sz="2400" i="1">
                            <a:latin typeface="Cambria Math" panose="02040503050406030204" pitchFamily="18" charset="0"/>
                          </a:rPr>
                        </m:ctrlPr>
                      </m:naryPr>
                      <m:sub>
                        <m:r>
                          <m:rPr>
                            <m:brk m:alnAt="23"/>
                          </m:rPr>
                          <a:rPr lang="en-IN" sz="2400" i="1">
                            <a:latin typeface="Cambria Math"/>
                          </a:rPr>
                          <m:t>𝑖</m:t>
                        </m:r>
                        <m:r>
                          <a:rPr lang="en-IN" sz="2400" i="1">
                            <a:latin typeface="Cambria Math"/>
                          </a:rPr>
                          <m:t>=1</m:t>
                        </m:r>
                      </m:sub>
                      <m:sup>
                        <m:r>
                          <a:rPr lang="en-IN" sz="2400" i="1">
                            <a:latin typeface="Cambria Math"/>
                          </a:rPr>
                          <m:t>𝑁</m:t>
                        </m:r>
                      </m:sup>
                      <m:e>
                        <m:r>
                          <a:rPr lang="en-IN" sz="2400" i="1">
                            <a:latin typeface="Cambria Math"/>
                          </a:rPr>
                          <m:t>𝑚</m:t>
                        </m:r>
                        <m:r>
                          <a:rPr lang="en-IN" sz="2400" i="1" baseline="-25000">
                            <a:latin typeface="Cambria Math"/>
                          </a:rPr>
                          <m:t>𝑖</m:t>
                        </m:r>
                      </m:e>
                    </m:nary>
                    <m:r>
                      <a:rPr lang="en-IN" sz="2400" i="1">
                        <a:latin typeface="Cambria Math"/>
                      </a:rPr>
                      <m:t>𝑥</m:t>
                    </m:r>
                    <m:r>
                      <a:rPr lang="en-IN" sz="2400" i="1" baseline="-25000">
                        <a:latin typeface="Cambria Math"/>
                      </a:rPr>
                      <m:t>𝑖</m:t>
                    </m:r>
                  </m:oMath>
                </a14:m>
                <a:r>
                  <a:rPr lang="en-IN" sz="2400" dirty="0"/>
                  <a:t> but here there is a convolution operation taking place</a:t>
                </a:r>
              </a:p>
              <a:p>
                <a:pPr marL="0" indent="0">
                  <a:buNone/>
                </a:pPr>
                <a:r>
                  <a:rPr lang="en-IN" sz="2400" dirty="0"/>
                  <a:t> Y = </a:t>
                </a:r>
                <a14:m>
                  <m:oMath xmlns:m="http://schemas.openxmlformats.org/officeDocument/2006/math">
                    <m:r>
                      <m:rPr>
                        <m:sty m:val="p"/>
                      </m:rPr>
                      <a:rPr lang="en-IN" sz="2400" b="0" i="0" smtClean="0">
                        <a:latin typeface="Cambria Math"/>
                      </a:rPr>
                      <m:t>b</m:t>
                    </m:r>
                    <m:r>
                      <a:rPr lang="en-IN" sz="2400" b="0" i="0" smtClean="0">
                        <a:latin typeface="Cambria Math"/>
                      </a:rPr>
                      <m:t>+</m:t>
                    </m:r>
                    <m:r>
                      <a:rPr lang="en-IN" sz="2400" i="1">
                        <a:latin typeface="Cambria Math"/>
                      </a:rPr>
                      <m:t>𝑓𝑖𝑙𝑡𝑒𝑟</m:t>
                    </m:r>
                    <m:r>
                      <a:rPr lang="en-IN" sz="2400" i="1">
                        <a:latin typeface="Cambria Math"/>
                      </a:rPr>
                      <m:t>∗</m:t>
                    </m:r>
                    <m:r>
                      <a:rPr lang="en-IN" sz="2400" i="1">
                        <a:latin typeface="Cambria Math"/>
                      </a:rPr>
                      <m:t>𝑖𝑚𝑎𝑔𝑒</m:t>
                    </m:r>
                    <m:r>
                      <a:rPr lang="en-IN" sz="2400" i="1">
                        <a:latin typeface="Cambria Math"/>
                      </a:rPr>
                      <m:t> (</m:t>
                    </m:r>
                    <m:r>
                      <a:rPr lang="en-IN" sz="2400" i="1">
                        <a:latin typeface="Cambria Math"/>
                      </a:rPr>
                      <m:t>𝑎</m:t>
                    </m:r>
                    <m:r>
                      <a:rPr lang="en-IN" sz="2400" i="1">
                        <a:latin typeface="Cambria Math"/>
                      </a:rPr>
                      <m:t> </m:t>
                    </m:r>
                    <m:r>
                      <a:rPr lang="en-IN" sz="2400" i="1">
                        <a:latin typeface="Cambria Math"/>
                      </a:rPr>
                      <m:t>𝑣𝑒𝑐𝑡𝑜𝑟</m:t>
                    </m:r>
                    <m:r>
                      <a:rPr lang="en-IN" sz="2400" i="1">
                        <a:latin typeface="Cambria Math"/>
                      </a:rPr>
                      <m:t> </m:t>
                    </m:r>
                    <m:r>
                      <a:rPr lang="en-IN" sz="2400" i="1">
                        <a:latin typeface="Cambria Math"/>
                      </a:rPr>
                      <m:t>𝑜𝑓</m:t>
                    </m:r>
                    <m:r>
                      <a:rPr lang="en-IN" sz="2400" i="1">
                        <a:latin typeface="Cambria Math"/>
                      </a:rPr>
                      <m:t> </m:t>
                    </m:r>
                    <m:r>
                      <a:rPr lang="en-IN" sz="2400" i="1">
                        <a:latin typeface="Cambria Math"/>
                      </a:rPr>
                      <m:t>𝑠𝑜𝑚𝑒</m:t>
                    </m:r>
                    <m:r>
                      <a:rPr lang="en-IN" sz="2400" i="1">
                        <a:latin typeface="Cambria Math"/>
                      </a:rPr>
                      <m:t> </m:t>
                    </m:r>
                    <m:r>
                      <a:rPr lang="en-IN" sz="2400" i="1">
                        <a:latin typeface="Cambria Math"/>
                      </a:rPr>
                      <m:t>𝑝𝑖𝑥𝑒𝑙𝑠</m:t>
                    </m:r>
                    <m:r>
                      <a:rPr lang="en-IN" sz="2400" i="1">
                        <a:latin typeface="Cambria Math"/>
                      </a:rPr>
                      <m:t>)</m:t>
                    </m:r>
                  </m:oMath>
                </a14:m>
                <a:endParaRPr lang="en-IN" sz="2400" dirty="0"/>
              </a:p>
              <a:p>
                <a:pPr marL="0" indent="0">
                  <a:buNone/>
                </a:pPr>
                <a:r>
                  <a:rPr lang="en-IN" sz="2400" dirty="0"/>
                  <a:t>where filter is defined randomly with numbers and * is the convolution operation.</a:t>
                </a:r>
              </a:p>
              <a:p>
                <a:pPr marL="0" indent="0">
                  <a:buNone/>
                </a:pPr>
                <a:endParaRPr lang="en-IN"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219908" y="1930801"/>
                <a:ext cx="8704184" cy="4123035"/>
              </a:xfrm>
              <a:blipFill>
                <a:blip r:embed="rId2"/>
                <a:stretch>
                  <a:fillRect l="-1050" t="-740" r="-1050" b="-2811"/>
                </a:stretch>
              </a:blipFill>
            </p:spPr>
            <p:txBody>
              <a:bodyPr/>
              <a:lstStyle/>
              <a:p>
                <a:r>
                  <a:rPr lang="en-US">
                    <a:noFill/>
                  </a:rPr>
                  <a:t> </a:t>
                </a:r>
              </a:p>
            </p:txBody>
          </p:sp>
        </mc:Fallback>
      </mc:AlternateContent>
    </p:spTree>
    <p:extLst>
      <p:ext uri="{BB962C8B-B14F-4D97-AF65-F5344CB8AC3E}">
        <p14:creationId xmlns:p14="http://schemas.microsoft.com/office/powerpoint/2010/main" val="10893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0D976396-8CE8-4BF2-9DC5-673B163BF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A44B4622-6C6D-4357-A6BF-4ADFA8DA2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2" name="Group 11">
              <a:extLst>
                <a:ext uri="{FF2B5EF4-FFF2-40B4-BE49-F238E27FC236}">
                  <a16:creationId xmlns:a16="http://schemas.microsoft.com/office/drawing/2014/main" id="{63A6CB2A-1AFB-42D7-B4D3-09501FC35B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4" name="Rectangle 5">
                <a:extLst>
                  <a:ext uri="{FF2B5EF4-FFF2-40B4-BE49-F238E27FC236}">
                    <a16:creationId xmlns:a16="http://schemas.microsoft.com/office/drawing/2014/main" id="{19A439D3-6BFA-467E-9C22-BF0C1FD65D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593FFA50-28FC-4AF0-9495-DE41440E20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0FB68F07-772E-4629-8A61-4055832545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171702FF-8A66-4576-99E0-BDC7F669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219C2ADE-5C69-47AA-8D54-BE49D729F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C487C228-6327-47B1-9104-758366F37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60D29978-A75A-4AD7-9CC0-4D7B319F6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98663D8F-6AE3-4218-8182-DAE2492F1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014E41A5-C714-4745-9686-32FB4E436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EDE53C48-191C-4CFD-AB1D-FB59BFB48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9A3D5918-3D8D-466A-8957-6DCC2A825C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654EFECB-3569-4BBF-9D95-4ACD81E62C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E56DFCE7-4DFC-4858-97A4-ABAF50983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DCF8ABF1-40B7-44F4-A1BC-1E848A383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60D92462-1463-4854-9F70-C7B777DEF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686E16F7-2865-4453-AC56-DC876A5B8E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ADB22857-7E4E-478F-9352-4890B7A5B1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450AB6CE-E6F8-4D31-9ED2-5C5408A72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C2627500-57B7-4F39-9460-E1CE427180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863C2166-F2F9-4CCF-9FC2-91A768C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F40FC89F-F227-4970-86FB-7A1789740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468468EA-0FA9-44EB-B2C1-6893ABFAC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A503597C-CCAD-49B3-BAFA-F4D71D81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8B22EA19-D703-4E10-B794-58D6FF78E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19FC3869-8130-40B9-9DF8-C269F5EDB1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471DF0DF-0D8D-4BF4-B0FC-0C828813E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DF28C461-B139-4B6F-B409-26F9E3158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38B3C18F-4FA0-40BA-B7A3-60A37711F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4" name="Freeform 32">
                <a:extLst>
                  <a:ext uri="{FF2B5EF4-FFF2-40B4-BE49-F238E27FC236}">
                    <a16:creationId xmlns:a16="http://schemas.microsoft.com/office/drawing/2014/main" id="{111C211C-7FAF-452A-AAFC-C664199EA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3325D432-947F-4BC5-B6C4-CD6C8180A6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C9F22CCB-3D63-42A9-917E-1677E92E04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2BD44110-60CE-420C-9195-A26160C5B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FD0647CE-B225-45C3-A3FF-B2B2F008A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88472412-E163-4BB9-9D32-963604F34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F20CE1F8-C3D0-4B3A-85F6-DA59AA8908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706C22A0-01DE-486E-B0A9-66F5E7F4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E3EA80D9-86C1-4171-A66F-DA17AF525F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025C50E7-1ACD-40F2-B61B-8C581A028ED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a16="http://schemas.microsoft.com/office/drawing/2014/main" id="{07D54E63-6018-454A-93F0-E71F2CAF75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3" y="0"/>
            <a:ext cx="914400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4" name="Group 53">
            <a:extLst>
              <a:ext uri="{FF2B5EF4-FFF2-40B4-BE49-F238E27FC236}">
                <a16:creationId xmlns:a16="http://schemas.microsoft.com/office/drawing/2014/main" id="{B76DCF88-9FB4-41A5-9112-2DACF647AB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9040414" cy="6858001"/>
            <a:chOff x="-14288" y="0"/>
            <a:chExt cx="12053888" cy="6858001"/>
          </a:xfrm>
        </p:grpSpPr>
        <p:grpSp>
          <p:nvGrpSpPr>
            <p:cNvPr id="55" name="Group 54">
              <a:extLst>
                <a:ext uri="{FF2B5EF4-FFF2-40B4-BE49-F238E27FC236}">
                  <a16:creationId xmlns:a16="http://schemas.microsoft.com/office/drawing/2014/main" id="{06F7EFA6-48F2-420F-82CA-8AA802FA61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7" name="Rectangle 5">
                <a:extLst>
                  <a:ext uri="{FF2B5EF4-FFF2-40B4-BE49-F238E27FC236}">
                    <a16:creationId xmlns:a16="http://schemas.microsoft.com/office/drawing/2014/main" id="{FA452E88-1FB3-4289-86E4-B0BB1AAE01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6">
                <a:extLst>
                  <a:ext uri="{FF2B5EF4-FFF2-40B4-BE49-F238E27FC236}">
                    <a16:creationId xmlns:a16="http://schemas.microsoft.com/office/drawing/2014/main" id="{66CFC533-08E0-41AA-B2AD-36657A395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7">
                <a:extLst>
                  <a:ext uri="{FF2B5EF4-FFF2-40B4-BE49-F238E27FC236}">
                    <a16:creationId xmlns:a16="http://schemas.microsoft.com/office/drawing/2014/main" id="{0FD3CE26-31AC-4694-B3E9-1F7D2CFB2B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8">
                <a:extLst>
                  <a:ext uri="{FF2B5EF4-FFF2-40B4-BE49-F238E27FC236}">
                    <a16:creationId xmlns:a16="http://schemas.microsoft.com/office/drawing/2014/main" id="{3CA89DE8-5A37-4596-9C19-4D2A3D17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9">
                <a:extLst>
                  <a:ext uri="{FF2B5EF4-FFF2-40B4-BE49-F238E27FC236}">
                    <a16:creationId xmlns:a16="http://schemas.microsoft.com/office/drawing/2014/main" id="{8C5D5490-BF3C-4679-B5F2-9E10CA0FDD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0">
                <a:extLst>
                  <a:ext uri="{FF2B5EF4-FFF2-40B4-BE49-F238E27FC236}">
                    <a16:creationId xmlns:a16="http://schemas.microsoft.com/office/drawing/2014/main" id="{E2BB4F68-4B11-40C7-B70D-507E302B3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1">
                <a:extLst>
                  <a:ext uri="{FF2B5EF4-FFF2-40B4-BE49-F238E27FC236}">
                    <a16:creationId xmlns:a16="http://schemas.microsoft.com/office/drawing/2014/main" id="{D32DD7E7-30ED-4C44-9AFB-D641492C6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2">
                <a:extLst>
                  <a:ext uri="{FF2B5EF4-FFF2-40B4-BE49-F238E27FC236}">
                    <a16:creationId xmlns:a16="http://schemas.microsoft.com/office/drawing/2014/main" id="{5A35898D-93D3-414D-9414-6E9948BFD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3">
                <a:extLst>
                  <a:ext uri="{FF2B5EF4-FFF2-40B4-BE49-F238E27FC236}">
                    <a16:creationId xmlns:a16="http://schemas.microsoft.com/office/drawing/2014/main" id="{CCBD18B2-885C-4D39-BBF8-B25BD6240B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4">
                <a:extLst>
                  <a:ext uri="{FF2B5EF4-FFF2-40B4-BE49-F238E27FC236}">
                    <a16:creationId xmlns:a16="http://schemas.microsoft.com/office/drawing/2014/main" id="{2D7C1B8F-757D-4404-9084-1259E4CF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5">
                <a:extLst>
                  <a:ext uri="{FF2B5EF4-FFF2-40B4-BE49-F238E27FC236}">
                    <a16:creationId xmlns:a16="http://schemas.microsoft.com/office/drawing/2014/main" id="{D009D7B4-6B3E-4D8B-B171-DDC7E33C3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Line 16">
                <a:extLst>
                  <a:ext uri="{FF2B5EF4-FFF2-40B4-BE49-F238E27FC236}">
                    <a16:creationId xmlns:a16="http://schemas.microsoft.com/office/drawing/2014/main" id="{6BA54243-661C-40AB-9752-597FD75719D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9" name="Freeform 17">
                <a:extLst>
                  <a:ext uri="{FF2B5EF4-FFF2-40B4-BE49-F238E27FC236}">
                    <a16:creationId xmlns:a16="http://schemas.microsoft.com/office/drawing/2014/main" id="{2024F2C0-F211-4AB1-8B2C-4583C8838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8">
                <a:extLst>
                  <a:ext uri="{FF2B5EF4-FFF2-40B4-BE49-F238E27FC236}">
                    <a16:creationId xmlns:a16="http://schemas.microsoft.com/office/drawing/2014/main" id="{ECA788FB-1175-4565-B00C-DCABADC6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9">
                <a:extLst>
                  <a:ext uri="{FF2B5EF4-FFF2-40B4-BE49-F238E27FC236}">
                    <a16:creationId xmlns:a16="http://schemas.microsoft.com/office/drawing/2014/main" id="{12CF18FB-9E24-4B69-B810-97A5C9080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0">
                <a:extLst>
                  <a:ext uri="{FF2B5EF4-FFF2-40B4-BE49-F238E27FC236}">
                    <a16:creationId xmlns:a16="http://schemas.microsoft.com/office/drawing/2014/main" id="{D734BB2E-A007-4F54-A7BB-0F4EE9D2F0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Rectangle 21">
                <a:extLst>
                  <a:ext uri="{FF2B5EF4-FFF2-40B4-BE49-F238E27FC236}">
                    <a16:creationId xmlns:a16="http://schemas.microsoft.com/office/drawing/2014/main" id="{7E290049-75AE-43A0-8203-D68C6B7C02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4" name="Freeform 22">
                <a:extLst>
                  <a:ext uri="{FF2B5EF4-FFF2-40B4-BE49-F238E27FC236}">
                    <a16:creationId xmlns:a16="http://schemas.microsoft.com/office/drawing/2014/main" id="{CBAD5CE6-5699-4759-B1B6-EF20457B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3">
                <a:extLst>
                  <a:ext uri="{FF2B5EF4-FFF2-40B4-BE49-F238E27FC236}">
                    <a16:creationId xmlns:a16="http://schemas.microsoft.com/office/drawing/2014/main" id="{69C07EED-FD36-4060-A9A8-4E49F5ECDC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4">
                <a:extLst>
                  <a:ext uri="{FF2B5EF4-FFF2-40B4-BE49-F238E27FC236}">
                    <a16:creationId xmlns:a16="http://schemas.microsoft.com/office/drawing/2014/main" id="{7ED02DC3-00A5-45D0-94C5-31252B5BF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5">
                <a:extLst>
                  <a:ext uri="{FF2B5EF4-FFF2-40B4-BE49-F238E27FC236}">
                    <a16:creationId xmlns:a16="http://schemas.microsoft.com/office/drawing/2014/main" id="{FBB1DD7B-20A9-4CE4-8C3F-4BACA4B15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6">
                <a:extLst>
                  <a:ext uri="{FF2B5EF4-FFF2-40B4-BE49-F238E27FC236}">
                    <a16:creationId xmlns:a16="http://schemas.microsoft.com/office/drawing/2014/main" id="{9212DCB8-6894-4996-A625-BD8876479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7">
                <a:extLst>
                  <a:ext uri="{FF2B5EF4-FFF2-40B4-BE49-F238E27FC236}">
                    <a16:creationId xmlns:a16="http://schemas.microsoft.com/office/drawing/2014/main" id="{2780A787-D6A2-488F-8216-5042F5F4E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8">
                <a:extLst>
                  <a:ext uri="{FF2B5EF4-FFF2-40B4-BE49-F238E27FC236}">
                    <a16:creationId xmlns:a16="http://schemas.microsoft.com/office/drawing/2014/main" id="{B7C6F9B6-0207-4245-A568-F1D5C1F939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9">
                <a:extLst>
                  <a:ext uri="{FF2B5EF4-FFF2-40B4-BE49-F238E27FC236}">
                    <a16:creationId xmlns:a16="http://schemas.microsoft.com/office/drawing/2014/main" id="{EC03E80E-65E6-43D2-800C-D3E5CEF16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0">
                <a:extLst>
                  <a:ext uri="{FF2B5EF4-FFF2-40B4-BE49-F238E27FC236}">
                    <a16:creationId xmlns:a16="http://schemas.microsoft.com/office/drawing/2014/main" id="{7B132E67-47FB-491E-98DA-D28ADE8D1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1">
                <a:extLst>
                  <a:ext uri="{FF2B5EF4-FFF2-40B4-BE49-F238E27FC236}">
                    <a16:creationId xmlns:a16="http://schemas.microsoft.com/office/drawing/2014/main" id="{6512933D-AB97-4D6F-86DA-6AAEB9F73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6" name="Group 55">
              <a:extLst>
                <a:ext uri="{FF2B5EF4-FFF2-40B4-BE49-F238E27FC236}">
                  <a16:creationId xmlns:a16="http://schemas.microsoft.com/office/drawing/2014/main" id="{D2AAD483-B4B4-4901-9C1B-F391F3B100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7" name="Freeform 32">
                <a:extLst>
                  <a:ext uri="{FF2B5EF4-FFF2-40B4-BE49-F238E27FC236}">
                    <a16:creationId xmlns:a16="http://schemas.microsoft.com/office/drawing/2014/main" id="{26CA00F2-52DB-420A-B2CE-622E24493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3">
                <a:extLst>
                  <a:ext uri="{FF2B5EF4-FFF2-40B4-BE49-F238E27FC236}">
                    <a16:creationId xmlns:a16="http://schemas.microsoft.com/office/drawing/2014/main" id="{6D6F23D3-1299-402E-B7E6-EA5245060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4">
                <a:extLst>
                  <a:ext uri="{FF2B5EF4-FFF2-40B4-BE49-F238E27FC236}">
                    <a16:creationId xmlns:a16="http://schemas.microsoft.com/office/drawing/2014/main" id="{680732F5-25A5-4A7F-958D-7F01293BFD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5">
                <a:extLst>
                  <a:ext uri="{FF2B5EF4-FFF2-40B4-BE49-F238E27FC236}">
                    <a16:creationId xmlns:a16="http://schemas.microsoft.com/office/drawing/2014/main" id="{20817740-C1CF-458F-9A10-051C0289B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6">
                <a:extLst>
                  <a:ext uri="{FF2B5EF4-FFF2-40B4-BE49-F238E27FC236}">
                    <a16:creationId xmlns:a16="http://schemas.microsoft.com/office/drawing/2014/main" id="{3BB94575-5155-4DE7-A304-54E256B61D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37">
                <a:extLst>
                  <a:ext uri="{FF2B5EF4-FFF2-40B4-BE49-F238E27FC236}">
                    <a16:creationId xmlns:a16="http://schemas.microsoft.com/office/drawing/2014/main" id="{E887FE25-3092-4CE9-B181-EF67C21BC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8">
                <a:extLst>
                  <a:ext uri="{FF2B5EF4-FFF2-40B4-BE49-F238E27FC236}">
                    <a16:creationId xmlns:a16="http://schemas.microsoft.com/office/drawing/2014/main" id="{2FE2B836-E249-4A78-AB56-CDB45BDAC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9">
                <a:extLst>
                  <a:ext uri="{FF2B5EF4-FFF2-40B4-BE49-F238E27FC236}">
                    <a16:creationId xmlns:a16="http://schemas.microsoft.com/office/drawing/2014/main" id="{BDE04C1F-8A69-422B-8E02-02FB26022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40">
                <a:extLst>
                  <a:ext uri="{FF2B5EF4-FFF2-40B4-BE49-F238E27FC236}">
                    <a16:creationId xmlns:a16="http://schemas.microsoft.com/office/drawing/2014/main" id="{00208B4E-96A5-46F3-9FF0-C117FA8EEF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Rectangle 41">
                <a:extLst>
                  <a:ext uri="{FF2B5EF4-FFF2-40B4-BE49-F238E27FC236}">
                    <a16:creationId xmlns:a16="http://schemas.microsoft.com/office/drawing/2014/main" id="{B2C8F532-05B8-4D61-A815-E225640B43A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95" name="Rectangle 94">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3CD84-2BF7-4EF6-BAA8-12BAE061DBAB}"/>
              </a:ext>
            </a:extLst>
          </p:cNvPr>
          <p:cNvSpPr>
            <a:spLocks noGrp="1"/>
          </p:cNvSpPr>
          <p:nvPr>
            <p:ph type="title"/>
          </p:nvPr>
        </p:nvSpPr>
        <p:spPr>
          <a:xfrm>
            <a:off x="856059" y="618518"/>
            <a:ext cx="7429499" cy="1478570"/>
          </a:xfrm>
        </p:spPr>
        <p:txBody>
          <a:bodyPr vert="horz" lIns="91440" tIns="45720" rIns="91440" bIns="45720" rtlCol="0" anchor="ctr">
            <a:normAutofit/>
          </a:bodyPr>
          <a:lstStyle/>
          <a:p>
            <a:r>
              <a:rPr lang="en-US" dirty="0">
                <a:solidFill>
                  <a:schemeClr val="accent6">
                    <a:lumMod val="60000"/>
                    <a:lumOff val="40000"/>
                  </a:schemeClr>
                </a:solidFill>
              </a:rPr>
              <a:t>Resources USED</a:t>
            </a:r>
          </a:p>
        </p:txBody>
      </p:sp>
      <p:graphicFrame>
        <p:nvGraphicFramePr>
          <p:cNvPr id="5" name="Text Placeholder 2">
            <a:extLst>
              <a:ext uri="{FF2B5EF4-FFF2-40B4-BE49-F238E27FC236}">
                <a16:creationId xmlns:a16="http://schemas.microsoft.com/office/drawing/2014/main" id="{6B2188AD-ACBB-40D7-9314-B63783FE549C}"/>
              </a:ext>
            </a:extLst>
          </p:cNvPr>
          <p:cNvGraphicFramePr/>
          <p:nvPr>
            <p:extLst>
              <p:ext uri="{D42A27DB-BD31-4B8C-83A1-F6EECF244321}">
                <p14:modId xmlns:p14="http://schemas.microsoft.com/office/powerpoint/2010/main" val="2441908304"/>
              </p:ext>
            </p:extLst>
          </p:nvPr>
        </p:nvGraphicFramePr>
        <p:xfrm>
          <a:off x="856059" y="2249488"/>
          <a:ext cx="74295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552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6" name="Group 15">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8"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8"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F83D859E-8D77-4DE0-B2D8-60B6EBEEEB94}"/>
              </a:ext>
            </a:extLst>
          </p:cNvPr>
          <p:cNvSpPr>
            <a:spLocks noGrp="1"/>
          </p:cNvSpPr>
          <p:nvPr>
            <p:ph type="title"/>
          </p:nvPr>
        </p:nvSpPr>
        <p:spPr>
          <a:xfrm>
            <a:off x="856058" y="622520"/>
            <a:ext cx="7429499" cy="1478570"/>
          </a:xfrm>
        </p:spPr>
        <p:txBody>
          <a:bodyPr vert="horz" lIns="91440" tIns="45720" rIns="91440" bIns="45720" rtlCol="0" anchor="ctr">
            <a:normAutofit/>
          </a:bodyPr>
          <a:lstStyle/>
          <a:p>
            <a:r>
              <a:rPr lang="en-US" sz="4800" b="1" i="1" u="sng" dirty="0"/>
              <a:t>Data Exploration</a:t>
            </a:r>
          </a:p>
        </p:txBody>
      </p:sp>
      <p:pic>
        <p:nvPicPr>
          <p:cNvPr id="12" name="Graphic 9" descr="Database">
            <a:extLst>
              <a:ext uri="{FF2B5EF4-FFF2-40B4-BE49-F238E27FC236}">
                <a16:creationId xmlns:a16="http://schemas.microsoft.com/office/drawing/2014/main" id="{B07AD9DF-2276-4633-884A-A7C91F87B5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058" y="2265849"/>
            <a:ext cx="3516925"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Content Placeholder 5">
            <a:extLst>
              <a:ext uri="{FF2B5EF4-FFF2-40B4-BE49-F238E27FC236}">
                <a16:creationId xmlns:a16="http://schemas.microsoft.com/office/drawing/2014/main" id="{0CB8BDDD-4EAA-40AD-B401-21C720D016DC}"/>
              </a:ext>
            </a:extLst>
          </p:cNvPr>
          <p:cNvSpPr>
            <a:spLocks noGrp="1"/>
          </p:cNvSpPr>
          <p:nvPr>
            <p:ph sz="half" idx="2"/>
          </p:nvPr>
        </p:nvSpPr>
        <p:spPr>
          <a:xfrm>
            <a:off x="4752545" y="2249487"/>
            <a:ext cx="3533012" cy="3541714"/>
          </a:xfrm>
          <a:ln w="19050">
            <a:solidFill>
              <a:schemeClr val="tx1">
                <a:lumMod val="65000"/>
              </a:schemeClr>
            </a:solidFill>
          </a:ln>
        </p:spPr>
        <p:txBody>
          <a:bodyPr vert="horz" lIns="91440" tIns="45720" rIns="91440" bIns="45720" rtlCol="0">
            <a:normAutofit fontScale="92500" lnSpcReduction="10000"/>
          </a:bodyPr>
          <a:lstStyle/>
          <a:p>
            <a:pPr marL="0">
              <a:lnSpc>
                <a:spcPct val="110000"/>
              </a:lnSpc>
            </a:pPr>
            <a:r>
              <a:rPr lang="en-US" dirty="0">
                <a:effectLst>
                  <a:outerShdw blurRad="38100" dist="38100" dir="2700000" algn="tl">
                    <a:srgbClr val="000000">
                      <a:alpha val="43137"/>
                    </a:srgbClr>
                  </a:outerShdw>
                </a:effectLst>
              </a:rPr>
              <a:t>The data contains 6666 images of steel having defects classified into four classes 1, 2, 3, 4. Going from 1 to 4 the severity of the defect increases.</a:t>
            </a:r>
          </a:p>
          <a:p>
            <a:pPr marL="0">
              <a:lnSpc>
                <a:spcPct val="110000"/>
              </a:lnSpc>
            </a:pPr>
            <a:endParaRPr lang="en-US" dirty="0">
              <a:effectLst>
                <a:outerShdw blurRad="38100" dist="38100" dir="2700000" algn="tl">
                  <a:srgbClr val="000000">
                    <a:alpha val="43137"/>
                  </a:srgbClr>
                </a:outerShdw>
              </a:effectLst>
            </a:endParaRPr>
          </a:p>
          <a:p>
            <a:pPr marL="0">
              <a:lnSpc>
                <a:spcPct val="110000"/>
              </a:lnSpc>
            </a:pPr>
            <a:r>
              <a:rPr lang="en-US" dirty="0">
                <a:effectLst>
                  <a:outerShdw blurRad="38100" dist="38100" dir="2700000" algn="tl">
                    <a:srgbClr val="000000">
                      <a:alpha val="43137"/>
                    </a:srgbClr>
                  </a:outerShdw>
                </a:effectLst>
              </a:rPr>
              <a:t>Each image is a  256 X 1600 X 3 matrix.</a:t>
            </a:r>
          </a:p>
          <a:p>
            <a:pPr marL="0">
              <a:lnSpc>
                <a:spcPct val="110000"/>
              </a:lnSpc>
            </a:pPr>
            <a:endParaRPr lang="en-US" sz="2000" dirty="0"/>
          </a:p>
        </p:txBody>
      </p:sp>
    </p:spTree>
    <p:extLst>
      <p:ext uri="{BB962C8B-B14F-4D97-AF65-F5344CB8AC3E}">
        <p14:creationId xmlns:p14="http://schemas.microsoft.com/office/powerpoint/2010/main" val="3307277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74A71B1E-36F1-440F-81A2-B2F648B9C109}"/>
              </a:ext>
            </a:extLst>
          </p:cNvPr>
          <p:cNvGraphicFramePr/>
          <p:nvPr>
            <p:extLst>
              <p:ext uri="{D42A27DB-BD31-4B8C-83A1-F6EECF244321}">
                <p14:modId xmlns:p14="http://schemas.microsoft.com/office/powerpoint/2010/main" val="1396143255"/>
              </p:ext>
            </p:extLst>
          </p:nvPr>
        </p:nvGraphicFramePr>
        <p:xfrm>
          <a:off x="754375" y="374900"/>
          <a:ext cx="7635249" cy="54973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5824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806F-37DC-4C8D-9B7A-955D0666E12E}"/>
              </a:ext>
            </a:extLst>
          </p:cNvPr>
          <p:cNvSpPr>
            <a:spLocks noGrp="1"/>
          </p:cNvSpPr>
          <p:nvPr>
            <p:ph type="title"/>
          </p:nvPr>
        </p:nvSpPr>
        <p:spPr>
          <a:xfrm>
            <a:off x="1233940" y="831268"/>
            <a:ext cx="6571344" cy="612568"/>
          </a:xfrm>
        </p:spPr>
        <p:txBody>
          <a:bodyPr>
            <a:normAutofit/>
          </a:bodyPr>
          <a:lstStyle/>
          <a:p>
            <a:pPr algn="ctr"/>
            <a:r>
              <a:rPr lang="en-IN" b="1" i="1" u="sng" dirty="0"/>
              <a:t>Defects Classification</a:t>
            </a:r>
          </a:p>
        </p:txBody>
      </p:sp>
      <p:sp>
        <p:nvSpPr>
          <p:cNvPr id="12" name="TextBox 11">
            <a:extLst>
              <a:ext uri="{FF2B5EF4-FFF2-40B4-BE49-F238E27FC236}">
                <a16:creationId xmlns:a16="http://schemas.microsoft.com/office/drawing/2014/main" id="{0997FE28-D504-4631-B9F8-721FDBCDAFD8}"/>
              </a:ext>
            </a:extLst>
          </p:cNvPr>
          <p:cNvSpPr txBox="1"/>
          <p:nvPr/>
        </p:nvSpPr>
        <p:spPr>
          <a:xfrm>
            <a:off x="939556" y="4151219"/>
            <a:ext cx="2290575" cy="523220"/>
          </a:xfrm>
          <a:prstGeom prst="rect">
            <a:avLst/>
          </a:prstGeom>
          <a:noFill/>
        </p:spPr>
        <p:txBody>
          <a:bodyPr wrap="square" rtlCol="0">
            <a:spAutoFit/>
          </a:bodyPr>
          <a:lstStyle/>
          <a:p>
            <a:r>
              <a:rPr lang="en-IN" sz="2800" dirty="0">
                <a:solidFill>
                  <a:schemeClr val="accent2">
                    <a:lumMod val="75000"/>
                  </a:schemeClr>
                </a:solidFill>
              </a:rPr>
              <a:t>Class</a:t>
            </a:r>
            <a:r>
              <a:rPr lang="en-IN" sz="2400" dirty="0">
                <a:solidFill>
                  <a:schemeClr val="accent2">
                    <a:lumMod val="75000"/>
                  </a:schemeClr>
                </a:solidFill>
              </a:rPr>
              <a:t> </a:t>
            </a:r>
            <a:r>
              <a:rPr lang="en-IN" sz="2800" dirty="0">
                <a:solidFill>
                  <a:schemeClr val="accent2">
                    <a:lumMod val="75000"/>
                  </a:schemeClr>
                </a:solidFill>
              </a:rPr>
              <a:t>2 Defect </a:t>
            </a:r>
          </a:p>
        </p:txBody>
      </p:sp>
      <p:grpSp>
        <p:nvGrpSpPr>
          <p:cNvPr id="5" name="Group 4">
            <a:extLst>
              <a:ext uri="{FF2B5EF4-FFF2-40B4-BE49-F238E27FC236}">
                <a16:creationId xmlns:a16="http://schemas.microsoft.com/office/drawing/2014/main" id="{95FBEFFF-CF13-4326-BBFE-C12C1D2474F9}"/>
              </a:ext>
            </a:extLst>
          </p:cNvPr>
          <p:cNvGrpSpPr/>
          <p:nvPr/>
        </p:nvGrpSpPr>
        <p:grpSpPr>
          <a:xfrm>
            <a:off x="922751" y="1804177"/>
            <a:ext cx="7267575" cy="2109751"/>
            <a:chOff x="938212" y="1986816"/>
            <a:chExt cx="7267575" cy="2109751"/>
          </a:xfrm>
        </p:grpSpPr>
        <p:pic>
          <p:nvPicPr>
            <p:cNvPr id="7" name="Picture 6">
              <a:extLst>
                <a:ext uri="{FF2B5EF4-FFF2-40B4-BE49-F238E27FC236}">
                  <a16:creationId xmlns:a16="http://schemas.microsoft.com/office/drawing/2014/main" id="{DA33BA17-E52E-4FD7-832F-40C8288CDA15}"/>
                </a:ext>
              </a:extLst>
            </p:cNvPr>
            <p:cNvPicPr>
              <a:picLocks noChangeAspect="1"/>
            </p:cNvPicPr>
            <p:nvPr/>
          </p:nvPicPr>
          <p:blipFill>
            <a:blip r:embed="rId2"/>
            <a:stretch>
              <a:fillRect/>
            </a:stretch>
          </p:blipFill>
          <p:spPr>
            <a:xfrm>
              <a:off x="938212" y="2542814"/>
              <a:ext cx="7267575" cy="1333500"/>
            </a:xfrm>
            <a:prstGeom prst="rect">
              <a:avLst/>
            </a:prstGeom>
          </p:spPr>
        </p:pic>
        <p:sp>
          <p:nvSpPr>
            <p:cNvPr id="11" name="TextBox 10">
              <a:extLst>
                <a:ext uri="{FF2B5EF4-FFF2-40B4-BE49-F238E27FC236}">
                  <a16:creationId xmlns:a16="http://schemas.microsoft.com/office/drawing/2014/main" id="{70EE5096-1B2C-4AF0-A8DB-EB4712C4BD43}"/>
                </a:ext>
              </a:extLst>
            </p:cNvPr>
            <p:cNvSpPr txBox="1"/>
            <p:nvPr/>
          </p:nvSpPr>
          <p:spPr>
            <a:xfrm>
              <a:off x="938212" y="1986816"/>
              <a:ext cx="2290575" cy="523220"/>
            </a:xfrm>
            <a:prstGeom prst="rect">
              <a:avLst/>
            </a:prstGeom>
            <a:noFill/>
          </p:spPr>
          <p:txBody>
            <a:bodyPr wrap="square" rtlCol="0">
              <a:spAutoFit/>
            </a:bodyPr>
            <a:lstStyle/>
            <a:p>
              <a:r>
                <a:rPr lang="en-IN" sz="2800" dirty="0">
                  <a:solidFill>
                    <a:schemeClr val="accent3">
                      <a:lumMod val="60000"/>
                      <a:lumOff val="40000"/>
                    </a:schemeClr>
                  </a:solidFill>
                </a:rPr>
                <a:t>Class 1 Defect  </a:t>
              </a:r>
            </a:p>
          </p:txBody>
        </p:sp>
        <p:sp>
          <p:nvSpPr>
            <p:cNvPr id="3" name="TextBox 2">
              <a:extLst>
                <a:ext uri="{FF2B5EF4-FFF2-40B4-BE49-F238E27FC236}">
                  <a16:creationId xmlns:a16="http://schemas.microsoft.com/office/drawing/2014/main" id="{72621109-1F89-40F0-B772-F3D1E44C5C26}"/>
                </a:ext>
              </a:extLst>
            </p:cNvPr>
            <p:cNvSpPr txBox="1"/>
            <p:nvPr/>
          </p:nvSpPr>
          <p:spPr>
            <a:xfrm>
              <a:off x="938212" y="3819568"/>
              <a:ext cx="3939198" cy="276999"/>
            </a:xfrm>
            <a:prstGeom prst="rect">
              <a:avLst/>
            </a:prstGeom>
            <a:noFill/>
          </p:spPr>
          <p:txBody>
            <a:bodyPr wrap="square" rtlCol="0">
              <a:spAutoFit/>
            </a:bodyPr>
            <a:lstStyle/>
            <a:p>
              <a:r>
                <a:rPr lang="en-US" sz="1200" dirty="0"/>
                <a:t>Source: </a:t>
              </a:r>
              <a:r>
                <a:rPr lang="en-US" sz="1200" i="1" dirty="0" err="1"/>
                <a:t>Severstal</a:t>
              </a:r>
              <a:r>
                <a:rPr lang="en-US" sz="1200" i="1" dirty="0"/>
                <a:t> Dataset</a:t>
              </a:r>
            </a:p>
          </p:txBody>
        </p:sp>
      </p:grpSp>
      <p:grpSp>
        <p:nvGrpSpPr>
          <p:cNvPr id="4" name="Group 3">
            <a:extLst>
              <a:ext uri="{FF2B5EF4-FFF2-40B4-BE49-F238E27FC236}">
                <a16:creationId xmlns:a16="http://schemas.microsoft.com/office/drawing/2014/main" id="{E42A49BC-E030-4B20-BB2A-07D9B0C9A032}"/>
              </a:ext>
            </a:extLst>
          </p:cNvPr>
          <p:cNvGrpSpPr/>
          <p:nvPr/>
        </p:nvGrpSpPr>
        <p:grpSpPr>
          <a:xfrm>
            <a:off x="882000" y="4739110"/>
            <a:ext cx="7219012" cy="1627545"/>
            <a:chOff x="882000" y="4739110"/>
            <a:chExt cx="7219012" cy="1627545"/>
          </a:xfrm>
        </p:grpSpPr>
        <p:pic>
          <p:nvPicPr>
            <p:cNvPr id="8" name="Picture 7">
              <a:extLst>
                <a:ext uri="{FF2B5EF4-FFF2-40B4-BE49-F238E27FC236}">
                  <a16:creationId xmlns:a16="http://schemas.microsoft.com/office/drawing/2014/main" id="{B8B4BD2A-9E05-418D-9BE7-07E73ADEF1A5}"/>
                </a:ext>
              </a:extLst>
            </p:cNvPr>
            <p:cNvPicPr>
              <a:picLocks noChangeAspect="1"/>
            </p:cNvPicPr>
            <p:nvPr/>
          </p:nvPicPr>
          <p:blipFill>
            <a:blip r:embed="rId3"/>
            <a:stretch>
              <a:fillRect/>
            </a:stretch>
          </p:blipFill>
          <p:spPr>
            <a:xfrm>
              <a:off x="938212" y="4739110"/>
              <a:ext cx="7162800" cy="1285875"/>
            </a:xfrm>
            <a:prstGeom prst="rect">
              <a:avLst/>
            </a:prstGeom>
          </p:spPr>
        </p:pic>
        <p:sp>
          <p:nvSpPr>
            <p:cNvPr id="9" name="TextBox 8">
              <a:extLst>
                <a:ext uri="{FF2B5EF4-FFF2-40B4-BE49-F238E27FC236}">
                  <a16:creationId xmlns:a16="http://schemas.microsoft.com/office/drawing/2014/main" id="{6802C0F4-72B9-422E-9F4F-4C96ACDDB63C}"/>
                </a:ext>
              </a:extLst>
            </p:cNvPr>
            <p:cNvSpPr txBox="1"/>
            <p:nvPr/>
          </p:nvSpPr>
          <p:spPr>
            <a:xfrm>
              <a:off x="882000" y="6089656"/>
              <a:ext cx="3939198" cy="276999"/>
            </a:xfrm>
            <a:prstGeom prst="rect">
              <a:avLst/>
            </a:prstGeom>
            <a:noFill/>
          </p:spPr>
          <p:txBody>
            <a:bodyPr wrap="square" rtlCol="0">
              <a:spAutoFit/>
            </a:bodyPr>
            <a:lstStyle/>
            <a:p>
              <a:r>
                <a:rPr lang="en-US" sz="1200" dirty="0"/>
                <a:t>Source: </a:t>
              </a:r>
              <a:r>
                <a:rPr lang="en-US" sz="1200" i="1" dirty="0" err="1"/>
                <a:t>Severstal</a:t>
              </a:r>
              <a:r>
                <a:rPr lang="en-US" sz="1200" i="1" dirty="0"/>
                <a:t> Dataset</a:t>
              </a:r>
            </a:p>
          </p:txBody>
        </p:sp>
      </p:grpSp>
    </p:spTree>
    <p:extLst>
      <p:ext uri="{BB962C8B-B14F-4D97-AF65-F5344CB8AC3E}">
        <p14:creationId xmlns:p14="http://schemas.microsoft.com/office/powerpoint/2010/main" val="283558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138083-3A1C-4788-863D-85E916D51678}"/>
              </a:ext>
            </a:extLst>
          </p:cNvPr>
          <p:cNvGrpSpPr/>
          <p:nvPr/>
        </p:nvGrpSpPr>
        <p:grpSpPr>
          <a:xfrm>
            <a:off x="751163" y="882986"/>
            <a:ext cx="7210425" cy="2206950"/>
            <a:chOff x="751163" y="1927570"/>
            <a:chExt cx="7210425" cy="2206950"/>
          </a:xfrm>
        </p:grpSpPr>
        <p:pic>
          <p:nvPicPr>
            <p:cNvPr id="8" name="Picture 7">
              <a:extLst>
                <a:ext uri="{FF2B5EF4-FFF2-40B4-BE49-F238E27FC236}">
                  <a16:creationId xmlns:a16="http://schemas.microsoft.com/office/drawing/2014/main" id="{76768018-8845-47AB-8941-59465DE09AD2}"/>
                </a:ext>
              </a:extLst>
            </p:cNvPr>
            <p:cNvPicPr>
              <a:picLocks noChangeAspect="1"/>
            </p:cNvPicPr>
            <p:nvPr/>
          </p:nvPicPr>
          <p:blipFill>
            <a:blip r:embed="rId2"/>
            <a:stretch>
              <a:fillRect/>
            </a:stretch>
          </p:blipFill>
          <p:spPr>
            <a:xfrm>
              <a:off x="751163" y="2538390"/>
              <a:ext cx="7210425" cy="1333500"/>
            </a:xfrm>
            <a:prstGeom prst="rect">
              <a:avLst/>
            </a:prstGeom>
          </p:spPr>
        </p:pic>
        <p:sp>
          <p:nvSpPr>
            <p:cNvPr id="11" name="TextBox 10">
              <a:extLst>
                <a:ext uri="{FF2B5EF4-FFF2-40B4-BE49-F238E27FC236}">
                  <a16:creationId xmlns:a16="http://schemas.microsoft.com/office/drawing/2014/main" id="{9B2D728E-D903-423F-9A3E-778EB115E19A}"/>
                </a:ext>
              </a:extLst>
            </p:cNvPr>
            <p:cNvSpPr txBox="1"/>
            <p:nvPr/>
          </p:nvSpPr>
          <p:spPr>
            <a:xfrm>
              <a:off x="754375" y="1927570"/>
              <a:ext cx="2290575" cy="523220"/>
            </a:xfrm>
            <a:prstGeom prst="rect">
              <a:avLst/>
            </a:prstGeom>
            <a:noFill/>
          </p:spPr>
          <p:txBody>
            <a:bodyPr wrap="square" rtlCol="0">
              <a:spAutoFit/>
            </a:bodyPr>
            <a:lstStyle/>
            <a:p>
              <a:r>
                <a:rPr lang="en-IN" sz="2800" dirty="0">
                  <a:solidFill>
                    <a:schemeClr val="accent5">
                      <a:lumMod val="75000"/>
                    </a:schemeClr>
                  </a:solidFill>
                </a:rPr>
                <a:t>Class 3 Defect  </a:t>
              </a:r>
            </a:p>
          </p:txBody>
        </p:sp>
        <p:sp>
          <p:nvSpPr>
            <p:cNvPr id="6" name="TextBox 5">
              <a:extLst>
                <a:ext uri="{FF2B5EF4-FFF2-40B4-BE49-F238E27FC236}">
                  <a16:creationId xmlns:a16="http://schemas.microsoft.com/office/drawing/2014/main" id="{195C7A9C-53FA-4D8F-8D80-9B58AA18D26B}"/>
                </a:ext>
              </a:extLst>
            </p:cNvPr>
            <p:cNvSpPr txBox="1"/>
            <p:nvPr/>
          </p:nvSpPr>
          <p:spPr>
            <a:xfrm>
              <a:off x="751163" y="3857521"/>
              <a:ext cx="3939198" cy="276999"/>
            </a:xfrm>
            <a:prstGeom prst="rect">
              <a:avLst/>
            </a:prstGeom>
            <a:noFill/>
          </p:spPr>
          <p:txBody>
            <a:bodyPr wrap="square" rtlCol="0">
              <a:spAutoFit/>
            </a:bodyPr>
            <a:lstStyle/>
            <a:p>
              <a:r>
                <a:rPr lang="en-US" sz="1200" dirty="0"/>
                <a:t>Source: </a:t>
              </a:r>
              <a:r>
                <a:rPr lang="en-US" sz="1200" i="1" dirty="0" err="1"/>
                <a:t>Severstal</a:t>
              </a:r>
              <a:r>
                <a:rPr lang="en-US" sz="1200" i="1" dirty="0"/>
                <a:t> Dataset</a:t>
              </a:r>
            </a:p>
          </p:txBody>
        </p:sp>
      </p:grpSp>
      <p:grpSp>
        <p:nvGrpSpPr>
          <p:cNvPr id="3" name="Group 2">
            <a:extLst>
              <a:ext uri="{FF2B5EF4-FFF2-40B4-BE49-F238E27FC236}">
                <a16:creationId xmlns:a16="http://schemas.microsoft.com/office/drawing/2014/main" id="{CF254B27-936D-4A3B-9E9A-B4BE0444EFC7}"/>
              </a:ext>
            </a:extLst>
          </p:cNvPr>
          <p:cNvGrpSpPr/>
          <p:nvPr/>
        </p:nvGrpSpPr>
        <p:grpSpPr>
          <a:xfrm>
            <a:off x="751163" y="4030695"/>
            <a:ext cx="7242212" cy="2262164"/>
            <a:chOff x="751163" y="4039820"/>
            <a:chExt cx="7242212" cy="2262164"/>
          </a:xfrm>
        </p:grpSpPr>
        <p:pic>
          <p:nvPicPr>
            <p:cNvPr id="9" name="Picture 8">
              <a:extLst>
                <a:ext uri="{FF2B5EF4-FFF2-40B4-BE49-F238E27FC236}">
                  <a16:creationId xmlns:a16="http://schemas.microsoft.com/office/drawing/2014/main" id="{7BD7EB89-3E95-4D35-8687-607F3A104BCC}"/>
                </a:ext>
              </a:extLst>
            </p:cNvPr>
            <p:cNvPicPr>
              <a:picLocks noChangeAspect="1"/>
            </p:cNvPicPr>
            <p:nvPr/>
          </p:nvPicPr>
          <p:blipFill>
            <a:blip r:embed="rId3"/>
            <a:stretch>
              <a:fillRect/>
            </a:stretch>
          </p:blipFill>
          <p:spPr>
            <a:xfrm>
              <a:off x="754375" y="4650640"/>
              <a:ext cx="7239000" cy="1276350"/>
            </a:xfrm>
            <a:prstGeom prst="rect">
              <a:avLst/>
            </a:prstGeom>
          </p:spPr>
        </p:pic>
        <p:sp>
          <p:nvSpPr>
            <p:cNvPr id="13" name="TextBox 12">
              <a:extLst>
                <a:ext uri="{FF2B5EF4-FFF2-40B4-BE49-F238E27FC236}">
                  <a16:creationId xmlns:a16="http://schemas.microsoft.com/office/drawing/2014/main" id="{E66EC142-8E2A-4311-A684-88CC235ACDA2}"/>
                </a:ext>
              </a:extLst>
            </p:cNvPr>
            <p:cNvSpPr txBox="1"/>
            <p:nvPr/>
          </p:nvSpPr>
          <p:spPr>
            <a:xfrm>
              <a:off x="754375" y="4039820"/>
              <a:ext cx="2290575" cy="523220"/>
            </a:xfrm>
            <a:prstGeom prst="rect">
              <a:avLst/>
            </a:prstGeom>
            <a:noFill/>
          </p:spPr>
          <p:txBody>
            <a:bodyPr wrap="square" rtlCol="0">
              <a:spAutoFit/>
            </a:bodyPr>
            <a:lstStyle/>
            <a:p>
              <a:r>
                <a:rPr lang="en-IN" sz="2800" dirty="0"/>
                <a:t>Class 4 Defect </a:t>
              </a:r>
            </a:p>
          </p:txBody>
        </p:sp>
        <p:sp>
          <p:nvSpPr>
            <p:cNvPr id="7" name="TextBox 6">
              <a:extLst>
                <a:ext uri="{FF2B5EF4-FFF2-40B4-BE49-F238E27FC236}">
                  <a16:creationId xmlns:a16="http://schemas.microsoft.com/office/drawing/2014/main" id="{2D441F56-B3A3-48BA-B233-0737CCF598EB}"/>
                </a:ext>
              </a:extLst>
            </p:cNvPr>
            <p:cNvSpPr txBox="1"/>
            <p:nvPr/>
          </p:nvSpPr>
          <p:spPr>
            <a:xfrm>
              <a:off x="751163" y="6024985"/>
              <a:ext cx="3939198" cy="276999"/>
            </a:xfrm>
            <a:prstGeom prst="rect">
              <a:avLst/>
            </a:prstGeom>
            <a:noFill/>
          </p:spPr>
          <p:txBody>
            <a:bodyPr wrap="square" rtlCol="0">
              <a:spAutoFit/>
            </a:bodyPr>
            <a:lstStyle/>
            <a:p>
              <a:r>
                <a:rPr lang="en-US" sz="1200" dirty="0"/>
                <a:t>Source: </a:t>
              </a:r>
              <a:r>
                <a:rPr lang="en-US" sz="1200" i="1" dirty="0" err="1"/>
                <a:t>Severstal</a:t>
              </a:r>
              <a:r>
                <a:rPr lang="en-US" sz="1200" i="1" dirty="0"/>
                <a:t> Dataset</a:t>
              </a:r>
            </a:p>
          </p:txBody>
        </p:sp>
      </p:grpSp>
    </p:spTree>
    <p:extLst>
      <p:ext uri="{BB962C8B-B14F-4D97-AF65-F5344CB8AC3E}">
        <p14:creationId xmlns:p14="http://schemas.microsoft.com/office/powerpoint/2010/main" val="17998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6EBD20-6244-4081-892E-5E8165AF6E2C}"/>
              </a:ext>
            </a:extLst>
          </p:cNvPr>
          <p:cNvSpPr>
            <a:spLocks noGrp="1"/>
          </p:cNvSpPr>
          <p:nvPr>
            <p:ph type="ctrTitle"/>
          </p:nvPr>
        </p:nvSpPr>
        <p:spPr>
          <a:xfrm>
            <a:off x="1900238" y="1122363"/>
            <a:ext cx="6593681" cy="1237702"/>
          </a:xfrm>
        </p:spPr>
        <p:txBody>
          <a:bodyPr/>
          <a:lstStyle/>
          <a:p>
            <a:r>
              <a:rPr lang="en-US" i="1" dirty="0">
                <a:solidFill>
                  <a:schemeClr val="accent2">
                    <a:lumMod val="75000"/>
                  </a:schemeClr>
                </a:solidFill>
              </a:rPr>
              <a:t>About the MODEL</a:t>
            </a:r>
          </a:p>
        </p:txBody>
      </p:sp>
      <p:sp>
        <p:nvSpPr>
          <p:cNvPr id="8" name="Subtitle 7">
            <a:extLst>
              <a:ext uri="{FF2B5EF4-FFF2-40B4-BE49-F238E27FC236}">
                <a16:creationId xmlns:a16="http://schemas.microsoft.com/office/drawing/2014/main" id="{CAEE0575-EA68-46A7-A28B-08EFD4B5ECB3}"/>
              </a:ext>
            </a:extLst>
          </p:cNvPr>
          <p:cNvSpPr>
            <a:spLocks noGrp="1"/>
          </p:cNvSpPr>
          <p:nvPr>
            <p:ph type="subTitle" idx="1"/>
          </p:nvPr>
        </p:nvSpPr>
        <p:spPr>
          <a:xfrm>
            <a:off x="1506206" y="3123590"/>
            <a:ext cx="6947502" cy="2575652"/>
          </a:xfrm>
        </p:spPr>
        <p:txBody>
          <a:bodyPr>
            <a:normAutofit/>
          </a:bodyPr>
          <a:lstStyle/>
          <a:p>
            <a:r>
              <a:rPr lang="en-US" sz="2800" b="1" i="1" u="sng" dirty="0">
                <a:solidFill>
                  <a:srgbClr val="92D050"/>
                </a:solidFill>
              </a:rPr>
              <a:t>Hyperparameters:</a:t>
            </a:r>
          </a:p>
          <a:p>
            <a:r>
              <a:rPr lang="en-US" dirty="0">
                <a:solidFill>
                  <a:schemeClr val="accent1">
                    <a:lumMod val="75000"/>
                  </a:schemeClr>
                </a:solidFill>
              </a:rPr>
              <a:t>Validation SPLIT </a:t>
            </a:r>
            <a:r>
              <a:rPr lang="en-US" dirty="0"/>
              <a:t>: 25%</a:t>
            </a:r>
          </a:p>
          <a:p>
            <a:r>
              <a:rPr lang="en-US" dirty="0">
                <a:solidFill>
                  <a:schemeClr val="accent1">
                    <a:lumMod val="60000"/>
                    <a:lumOff val="40000"/>
                  </a:schemeClr>
                </a:solidFill>
              </a:rPr>
              <a:t>LOSS Function </a:t>
            </a:r>
            <a:r>
              <a:rPr lang="en-US" dirty="0"/>
              <a:t>: Categorical Cross Entropy</a:t>
            </a:r>
          </a:p>
          <a:p>
            <a:r>
              <a:rPr lang="en-US" dirty="0">
                <a:solidFill>
                  <a:schemeClr val="accent4">
                    <a:lumMod val="60000"/>
                    <a:lumOff val="40000"/>
                  </a:schemeClr>
                </a:solidFill>
              </a:rPr>
              <a:t>Optimizer</a:t>
            </a:r>
            <a:r>
              <a:rPr lang="en-US" dirty="0"/>
              <a:t> : Adam with learning rate 0.001 </a:t>
            </a:r>
          </a:p>
        </p:txBody>
      </p:sp>
    </p:spTree>
    <p:extLst>
      <p:ext uri="{BB962C8B-B14F-4D97-AF65-F5344CB8AC3E}">
        <p14:creationId xmlns:p14="http://schemas.microsoft.com/office/powerpoint/2010/main" val="37641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52F639-2707-41C0-A5D1-A53315F480C6}"/>
              </a:ext>
            </a:extLst>
          </p:cNvPr>
          <p:cNvSpPr>
            <a:spLocks noGrp="1"/>
          </p:cNvSpPr>
          <p:nvPr>
            <p:ph type="title"/>
          </p:nvPr>
        </p:nvSpPr>
        <p:spPr>
          <a:xfrm>
            <a:off x="857250" y="680310"/>
            <a:ext cx="7532375" cy="2443280"/>
          </a:xfrm>
        </p:spPr>
        <p:txBody>
          <a:bodyPr>
            <a:normAutofit fontScale="90000"/>
          </a:bodyPr>
          <a:lstStyle/>
          <a:p>
            <a:r>
              <a:rPr lang="en-US" dirty="0"/>
              <a:t>WE USED </a:t>
            </a:r>
            <a:r>
              <a:rPr lang="en-US" i="1" u="sng" dirty="0">
                <a:solidFill>
                  <a:srgbClr val="002060"/>
                </a:solidFill>
              </a:rPr>
              <a:t>TRANSFER LEARNING</a:t>
            </a:r>
            <a:br>
              <a:rPr lang="en-US" dirty="0"/>
            </a:br>
            <a:br>
              <a:rPr lang="en-US" dirty="0"/>
            </a:br>
            <a:r>
              <a:rPr lang="en-US" dirty="0"/>
              <a:t>What is </a:t>
            </a:r>
            <a:r>
              <a:rPr lang="en-US" dirty="0">
                <a:solidFill>
                  <a:srgbClr val="FFFF00"/>
                </a:solidFill>
              </a:rPr>
              <a:t>TRANSFER LEARNING</a:t>
            </a:r>
            <a:r>
              <a:rPr lang="en-US" dirty="0"/>
              <a:t>?</a:t>
            </a:r>
            <a:br>
              <a:rPr lang="en-US" dirty="0"/>
            </a:br>
            <a:br>
              <a:rPr lang="en-US" dirty="0"/>
            </a:br>
            <a:endParaRPr lang="en-US" dirty="0"/>
          </a:p>
        </p:txBody>
      </p:sp>
      <p:sp>
        <p:nvSpPr>
          <p:cNvPr id="2" name="TextBox 1">
            <a:extLst>
              <a:ext uri="{FF2B5EF4-FFF2-40B4-BE49-F238E27FC236}">
                <a16:creationId xmlns:a16="http://schemas.microsoft.com/office/drawing/2014/main" id="{BD29A8BE-78C2-410B-A4CF-E84537F67346}"/>
              </a:ext>
            </a:extLst>
          </p:cNvPr>
          <p:cNvSpPr txBox="1"/>
          <p:nvPr/>
        </p:nvSpPr>
        <p:spPr>
          <a:xfrm>
            <a:off x="882164" y="2665475"/>
            <a:ext cx="7482545" cy="3046988"/>
          </a:xfrm>
          <a:prstGeom prst="rect">
            <a:avLst/>
          </a:prstGeom>
          <a:noFill/>
        </p:spPr>
        <p:txBody>
          <a:bodyPr wrap="square" rtlCol="0">
            <a:spAutoFit/>
          </a:bodyPr>
          <a:lstStyle/>
          <a:p>
            <a:r>
              <a:rPr lang="en-US" sz="3200" dirty="0">
                <a:solidFill>
                  <a:srgbClr val="FFC000"/>
                </a:solidFill>
              </a:rPr>
              <a:t>USING A PRETRAINED MODEL WHICH IS ALREADY TRAINED ON A LARGE AMOUNT OF DATA. THE FEATURES OF THE NEW DATA MATCH THE OLD DATA. </a:t>
            </a:r>
            <a:br>
              <a:rPr lang="en-US" sz="3200" dirty="0"/>
            </a:br>
            <a:br>
              <a:rPr lang="en-US" sz="3200" dirty="0"/>
            </a:br>
            <a:endParaRPr lang="en-US" sz="3200" dirty="0"/>
          </a:p>
        </p:txBody>
      </p:sp>
    </p:spTree>
    <p:extLst>
      <p:ext uri="{BB962C8B-B14F-4D97-AF65-F5344CB8AC3E}">
        <p14:creationId xmlns:p14="http://schemas.microsoft.com/office/powerpoint/2010/main" val="21060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725" y="374900"/>
            <a:ext cx="7482545" cy="610820"/>
          </a:xfrm>
        </p:spPr>
        <p:txBody>
          <a:bodyPr>
            <a:noAutofit/>
          </a:bodyPr>
          <a:lstStyle/>
          <a:p>
            <a:pPr algn="ctr"/>
            <a:r>
              <a:rPr lang="en-IN" b="1" i="1" u="sng" dirty="0">
                <a:solidFill>
                  <a:srgbClr val="002060"/>
                </a:solidFill>
              </a:rPr>
              <a:t>Overview of the problem</a:t>
            </a:r>
          </a:p>
        </p:txBody>
      </p:sp>
      <p:sp>
        <p:nvSpPr>
          <p:cNvPr id="3" name="Content Placeholder 2"/>
          <p:cNvSpPr>
            <a:spLocks noGrp="1"/>
          </p:cNvSpPr>
          <p:nvPr>
            <p:ph idx="1"/>
          </p:nvPr>
        </p:nvSpPr>
        <p:spPr>
          <a:xfrm>
            <a:off x="219904" y="1291130"/>
            <a:ext cx="8704185" cy="4581150"/>
          </a:xfrm>
        </p:spPr>
        <p:txBody>
          <a:bodyPr>
            <a:normAutofit lnSpcReduction="10000"/>
          </a:bodyPr>
          <a:lstStyle/>
          <a:p>
            <a:pPr marL="0" indent="0">
              <a:buNone/>
            </a:pPr>
            <a:r>
              <a:rPr lang="en-IN" sz="1800" dirty="0"/>
              <a:t>Steel is one of the most important building materials of modern times. Steel buildings are resistant to natural and man-made wear which has made the material ubiquitous around the world. To help make production of steel more efficient, this competition will help identify defects.</a:t>
            </a:r>
          </a:p>
          <a:p>
            <a:pPr marL="0" indent="0">
              <a:buNone/>
            </a:pPr>
            <a:r>
              <a:rPr lang="en-IN" sz="1800" dirty="0" err="1">
                <a:solidFill>
                  <a:srgbClr val="FF0000"/>
                </a:solidFill>
              </a:rPr>
              <a:t>Severstal</a:t>
            </a:r>
            <a:r>
              <a:rPr lang="en-IN" sz="1800" dirty="0"/>
              <a:t> is leading the charge in efficient steel mining and production. They believe the future of metallurgy requires development across the economic, ecological, and social aspects of the industry—and they take corporate responsibility seriously. The company recently created the country’s largest industrial data lake, with petabytes of data that were previously discarded. </a:t>
            </a:r>
            <a:r>
              <a:rPr lang="en-IN" sz="1800" dirty="0" err="1"/>
              <a:t>Severstal</a:t>
            </a:r>
            <a:r>
              <a:rPr lang="en-IN" sz="1800" dirty="0"/>
              <a:t> is now looking to machine learning to improve automation, increase efficiency, and maintain high quality in their production.</a:t>
            </a:r>
          </a:p>
          <a:p>
            <a:pPr marL="0" indent="0">
              <a:buNone/>
            </a:pPr>
            <a:r>
              <a:rPr lang="en-IN" b="1" dirty="0"/>
              <a:t>In this challenge </a:t>
            </a:r>
            <a:r>
              <a:rPr lang="en-IN" b="1" dirty="0" err="1"/>
              <a:t>Severstal</a:t>
            </a:r>
            <a:r>
              <a:rPr lang="en-IN" b="1" dirty="0"/>
              <a:t> gave images of steel having defects. There are 4 classes of steel defects where an image can belong to more than one class.  </a:t>
            </a:r>
          </a:p>
          <a:p>
            <a:pPr marL="0" indent="0">
              <a:buNone/>
            </a:pPr>
            <a:endParaRPr lang="en-IN" sz="1800" dirty="0"/>
          </a:p>
        </p:txBody>
      </p:sp>
    </p:spTree>
    <p:extLst>
      <p:ext uri="{BB962C8B-B14F-4D97-AF65-F5344CB8AC3E}">
        <p14:creationId xmlns:p14="http://schemas.microsoft.com/office/powerpoint/2010/main" val="381706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19FA62B-A2C9-49F5-8C45-9D5CDCD72B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24E966C-35F3-4DB1-8C23-4BC252E4E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5" y="0"/>
            <a:ext cx="9040414"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2" name="Group 11">
              <a:extLst>
                <a:ext uri="{FF2B5EF4-FFF2-40B4-BE49-F238E27FC236}">
                  <a16:creationId xmlns:a16="http://schemas.microsoft.com/office/drawing/2014/main" id="{C24ADCBC-2A94-4F6E-BC8D-278612B7AC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24" name="Rectangle 5">
                <a:extLst>
                  <a:ext uri="{FF2B5EF4-FFF2-40B4-BE49-F238E27FC236}">
                    <a16:creationId xmlns:a16="http://schemas.microsoft.com/office/drawing/2014/main" id="{38F45A3E-0BAF-4E7A-AD24-51B345041D5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5340FE26-BABB-409C-A32A-B3D10BD235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7">
                <a:extLst>
                  <a:ext uri="{FF2B5EF4-FFF2-40B4-BE49-F238E27FC236}">
                    <a16:creationId xmlns:a16="http://schemas.microsoft.com/office/drawing/2014/main" id="{A9468B59-1984-42C3-88A4-942CF6EF75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8">
                <a:extLst>
                  <a:ext uri="{FF2B5EF4-FFF2-40B4-BE49-F238E27FC236}">
                    <a16:creationId xmlns:a16="http://schemas.microsoft.com/office/drawing/2014/main" id="{F6B5E914-0078-49CC-AD42-C97DC361C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9">
                <a:extLst>
                  <a:ext uri="{FF2B5EF4-FFF2-40B4-BE49-F238E27FC236}">
                    <a16:creationId xmlns:a16="http://schemas.microsoft.com/office/drawing/2014/main" id="{D18B3F5A-0978-48AE-9360-8ABC8CEAB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0">
                <a:extLst>
                  <a:ext uri="{FF2B5EF4-FFF2-40B4-BE49-F238E27FC236}">
                    <a16:creationId xmlns:a16="http://schemas.microsoft.com/office/drawing/2014/main" id="{27E73F9B-CBFF-473A-9B41-8964B831E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11">
                <a:extLst>
                  <a:ext uri="{FF2B5EF4-FFF2-40B4-BE49-F238E27FC236}">
                    <a16:creationId xmlns:a16="http://schemas.microsoft.com/office/drawing/2014/main" id="{558218B5-0904-4C19-8935-1A64432BC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12">
                <a:extLst>
                  <a:ext uri="{FF2B5EF4-FFF2-40B4-BE49-F238E27FC236}">
                    <a16:creationId xmlns:a16="http://schemas.microsoft.com/office/drawing/2014/main" id="{DBCBCB59-A700-4032-AB43-CB06687996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3">
                <a:extLst>
                  <a:ext uri="{FF2B5EF4-FFF2-40B4-BE49-F238E27FC236}">
                    <a16:creationId xmlns:a16="http://schemas.microsoft.com/office/drawing/2014/main" id="{861A9C11-1685-4F09-B995-D5ECAD153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4">
                <a:extLst>
                  <a:ext uri="{FF2B5EF4-FFF2-40B4-BE49-F238E27FC236}">
                    <a16:creationId xmlns:a16="http://schemas.microsoft.com/office/drawing/2014/main" id="{57CCC420-3BF0-4A3E-A4FB-41537B06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5">
                <a:extLst>
                  <a:ext uri="{FF2B5EF4-FFF2-40B4-BE49-F238E27FC236}">
                    <a16:creationId xmlns:a16="http://schemas.microsoft.com/office/drawing/2014/main" id="{1DEFC6D1-15DA-4DDC-8FD1-B7630B8D60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Line 16">
                <a:extLst>
                  <a:ext uri="{FF2B5EF4-FFF2-40B4-BE49-F238E27FC236}">
                    <a16:creationId xmlns:a16="http://schemas.microsoft.com/office/drawing/2014/main" id="{0C6F2EE9-81FE-4B46-9513-6EC7D930124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26DF77E9-F68C-4FE0-864E-A4A4DE36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8">
                <a:extLst>
                  <a:ext uri="{FF2B5EF4-FFF2-40B4-BE49-F238E27FC236}">
                    <a16:creationId xmlns:a16="http://schemas.microsoft.com/office/drawing/2014/main" id="{9D3495ED-B588-4755-B8BB-18D33E4A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9">
                <a:extLst>
                  <a:ext uri="{FF2B5EF4-FFF2-40B4-BE49-F238E27FC236}">
                    <a16:creationId xmlns:a16="http://schemas.microsoft.com/office/drawing/2014/main" id="{E76105FE-305A-42A7-B2DD-388B99FAB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0">
                <a:extLst>
                  <a:ext uri="{FF2B5EF4-FFF2-40B4-BE49-F238E27FC236}">
                    <a16:creationId xmlns:a16="http://schemas.microsoft.com/office/drawing/2014/main" id="{F1883F6E-6FAE-49E2-AE28-02B88BEBF6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21">
                <a:extLst>
                  <a:ext uri="{FF2B5EF4-FFF2-40B4-BE49-F238E27FC236}">
                    <a16:creationId xmlns:a16="http://schemas.microsoft.com/office/drawing/2014/main" id="{8C8A198F-A0AA-455F-ACD5-8587457BDD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E57E155C-0F05-498E-B0E3-33AE15B7E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3">
                <a:extLst>
                  <a:ext uri="{FF2B5EF4-FFF2-40B4-BE49-F238E27FC236}">
                    <a16:creationId xmlns:a16="http://schemas.microsoft.com/office/drawing/2014/main" id="{3D7FB1D7-F9DB-443D-A2D4-40C46F697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24">
                <a:extLst>
                  <a:ext uri="{FF2B5EF4-FFF2-40B4-BE49-F238E27FC236}">
                    <a16:creationId xmlns:a16="http://schemas.microsoft.com/office/drawing/2014/main" id="{9EF7FB08-B52A-4C0D-BF32-AC6D91AE9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5">
                <a:extLst>
                  <a:ext uri="{FF2B5EF4-FFF2-40B4-BE49-F238E27FC236}">
                    <a16:creationId xmlns:a16="http://schemas.microsoft.com/office/drawing/2014/main" id="{2A27D708-7911-4EAB-8A9D-E608726B5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6">
                <a:extLst>
                  <a:ext uri="{FF2B5EF4-FFF2-40B4-BE49-F238E27FC236}">
                    <a16:creationId xmlns:a16="http://schemas.microsoft.com/office/drawing/2014/main" id="{40A3E3AC-335B-4EAB-A5D4-E72C8434A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7">
                <a:extLst>
                  <a:ext uri="{FF2B5EF4-FFF2-40B4-BE49-F238E27FC236}">
                    <a16:creationId xmlns:a16="http://schemas.microsoft.com/office/drawing/2014/main" id="{FC4E923E-7CEC-4950-8C12-F40EAE7A3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8">
                <a:extLst>
                  <a:ext uri="{FF2B5EF4-FFF2-40B4-BE49-F238E27FC236}">
                    <a16:creationId xmlns:a16="http://schemas.microsoft.com/office/drawing/2014/main" id="{23A92FB5-3211-4195-8FFA-A8F49F6777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9">
                <a:extLst>
                  <a:ext uri="{FF2B5EF4-FFF2-40B4-BE49-F238E27FC236}">
                    <a16:creationId xmlns:a16="http://schemas.microsoft.com/office/drawing/2014/main" id="{BB88442A-84E1-4264-BD24-B14020F21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0">
                <a:extLst>
                  <a:ext uri="{FF2B5EF4-FFF2-40B4-BE49-F238E27FC236}">
                    <a16:creationId xmlns:a16="http://schemas.microsoft.com/office/drawing/2014/main" id="{B47AD665-0844-40BF-AE62-BA493929C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31">
                <a:extLst>
                  <a:ext uri="{FF2B5EF4-FFF2-40B4-BE49-F238E27FC236}">
                    <a16:creationId xmlns:a16="http://schemas.microsoft.com/office/drawing/2014/main" id="{01D8E540-292C-4867-BD21-43910262E9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5" name="Group 12">
              <a:extLst>
                <a:ext uri="{FF2B5EF4-FFF2-40B4-BE49-F238E27FC236}">
                  <a16:creationId xmlns:a16="http://schemas.microsoft.com/office/drawing/2014/main" id="{A00C8F50-D632-4BE8-B5BF-8AEAE2D13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4" name="Freeform 32">
                <a:extLst>
                  <a:ext uri="{FF2B5EF4-FFF2-40B4-BE49-F238E27FC236}">
                    <a16:creationId xmlns:a16="http://schemas.microsoft.com/office/drawing/2014/main" id="{7870CC07-8D37-4F4D-A73B-9762FFAB1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Freeform 33">
                <a:extLst>
                  <a:ext uri="{FF2B5EF4-FFF2-40B4-BE49-F238E27FC236}">
                    <a16:creationId xmlns:a16="http://schemas.microsoft.com/office/drawing/2014/main" id="{06B84BAB-C27B-4804-9496-FDDA7FF6F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34">
                <a:extLst>
                  <a:ext uri="{FF2B5EF4-FFF2-40B4-BE49-F238E27FC236}">
                    <a16:creationId xmlns:a16="http://schemas.microsoft.com/office/drawing/2014/main" id="{45E90447-AF32-4C90-8940-D5EBE9F64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35">
                <a:extLst>
                  <a:ext uri="{FF2B5EF4-FFF2-40B4-BE49-F238E27FC236}">
                    <a16:creationId xmlns:a16="http://schemas.microsoft.com/office/drawing/2014/main" id="{DFD35AB5-2871-471E-87D3-C3C024C3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6">
                <a:extLst>
                  <a:ext uri="{FF2B5EF4-FFF2-40B4-BE49-F238E27FC236}">
                    <a16:creationId xmlns:a16="http://schemas.microsoft.com/office/drawing/2014/main" id="{60EED77B-C4CD-44DE-B7AA-472CBEE6EC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7">
                <a:extLst>
                  <a:ext uri="{FF2B5EF4-FFF2-40B4-BE49-F238E27FC236}">
                    <a16:creationId xmlns:a16="http://schemas.microsoft.com/office/drawing/2014/main" id="{68122908-2E24-4971-A70E-29CFE953E5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8">
                <a:extLst>
                  <a:ext uri="{FF2B5EF4-FFF2-40B4-BE49-F238E27FC236}">
                    <a16:creationId xmlns:a16="http://schemas.microsoft.com/office/drawing/2014/main" id="{43930918-848F-4F70-8C42-426DCCB4D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9">
                <a:extLst>
                  <a:ext uri="{FF2B5EF4-FFF2-40B4-BE49-F238E27FC236}">
                    <a16:creationId xmlns:a16="http://schemas.microsoft.com/office/drawing/2014/main" id="{7C2C1A0B-06A1-4F89-9A58-66CAB57F1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40">
                <a:extLst>
                  <a:ext uri="{FF2B5EF4-FFF2-40B4-BE49-F238E27FC236}">
                    <a16:creationId xmlns:a16="http://schemas.microsoft.com/office/drawing/2014/main" id="{F26FAEF0-6EA1-41B4-AC1D-0BC56E43E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Rectangle 41">
                <a:extLst>
                  <a:ext uri="{FF2B5EF4-FFF2-40B4-BE49-F238E27FC236}">
                    <a16:creationId xmlns:a16="http://schemas.microsoft.com/office/drawing/2014/main" id="{563F085C-A9C1-47AB-9656-468B79DE5A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2" name="Group 51">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3" name="Rectangle 52">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B71E8FD4-338B-429C-96EF-25A5DBE61A6C}"/>
              </a:ext>
            </a:extLst>
          </p:cNvPr>
          <p:cNvSpPr>
            <a:spLocks noGrp="1"/>
          </p:cNvSpPr>
          <p:nvPr>
            <p:ph type="ctrTitle"/>
          </p:nvPr>
        </p:nvSpPr>
        <p:spPr>
          <a:xfrm>
            <a:off x="3747522" y="618518"/>
            <a:ext cx="4538035" cy="1478570"/>
          </a:xfrm>
        </p:spPr>
        <p:txBody>
          <a:bodyPr vert="horz" lIns="91440" tIns="45720" rIns="91440" bIns="45720" rtlCol="0" anchor="ctr">
            <a:normAutofit/>
          </a:bodyPr>
          <a:lstStyle/>
          <a:p>
            <a:r>
              <a:rPr lang="en-US" sz="3600" dirty="0">
                <a:solidFill>
                  <a:schemeClr val="accent6">
                    <a:lumMod val="75000"/>
                  </a:schemeClr>
                </a:solidFill>
              </a:rPr>
              <a:t>ADVANTAGES OF TRANFER LEARNING</a:t>
            </a:r>
          </a:p>
        </p:txBody>
      </p:sp>
      <p:pic>
        <p:nvPicPr>
          <p:cNvPr id="5" name="Picture 4">
            <a:extLst>
              <a:ext uri="{FF2B5EF4-FFF2-40B4-BE49-F238E27FC236}">
                <a16:creationId xmlns:a16="http://schemas.microsoft.com/office/drawing/2014/main" id="{20B4F191-90B9-47CE-A494-16117B5D1839}"/>
              </a:ext>
            </a:extLst>
          </p:cNvPr>
          <p:cNvPicPr>
            <a:picLocks noChangeAspect="1"/>
          </p:cNvPicPr>
          <p:nvPr/>
        </p:nvPicPr>
        <p:blipFill rotWithShape="1">
          <a:blip r:embed="rId5"/>
          <a:srcRect l="29890" r="36524" b="-1"/>
          <a:stretch/>
        </p:blipFill>
        <p:spPr>
          <a:xfrm>
            <a:off x="-4197" y="10"/>
            <a:ext cx="3476686" cy="6857990"/>
          </a:xfrm>
          <a:prstGeom prst="rect">
            <a:avLst/>
          </a:prstGeom>
        </p:spPr>
      </p:pic>
      <p:grpSp>
        <p:nvGrpSpPr>
          <p:cNvPr id="56" name="Group 55">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Rectangle 59">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Rectangle 84">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6"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Subtitle 2">
            <a:extLst>
              <a:ext uri="{FF2B5EF4-FFF2-40B4-BE49-F238E27FC236}">
                <a16:creationId xmlns:a16="http://schemas.microsoft.com/office/drawing/2014/main" id="{3B04BED1-9740-428C-9CAA-1FE2EA348912}"/>
              </a:ext>
            </a:extLst>
          </p:cNvPr>
          <p:cNvSpPr>
            <a:spLocks noGrp="1"/>
          </p:cNvSpPr>
          <p:nvPr>
            <p:ph type="subTitle" idx="1"/>
          </p:nvPr>
        </p:nvSpPr>
        <p:spPr>
          <a:xfrm>
            <a:off x="3726718" y="2249487"/>
            <a:ext cx="4558840" cy="3541714"/>
          </a:xfrm>
        </p:spPr>
        <p:txBody>
          <a:bodyPr vert="horz" lIns="91440" tIns="45720" rIns="91440" bIns="45720" rtlCol="0">
            <a:normAutofit/>
          </a:bodyPr>
          <a:lstStyle/>
          <a:p>
            <a:pPr marL="400050" indent="-285750">
              <a:lnSpc>
                <a:spcPct val="110000"/>
              </a:lnSpc>
              <a:buFont typeface="Arial" panose="020B0604020202020204" pitchFamily="34" charset="0"/>
              <a:buChar char="•"/>
            </a:pPr>
            <a:r>
              <a:rPr lang="en-US" sz="1600" dirty="0">
                <a:solidFill>
                  <a:schemeClr val="tx1"/>
                </a:solidFill>
              </a:rPr>
              <a:t>It involves the transfer of knowledge that is grasped in one source task to learn and refine the related target task.</a:t>
            </a:r>
          </a:p>
          <a:p>
            <a:pPr marL="400050" indent="-285750">
              <a:lnSpc>
                <a:spcPct val="110000"/>
              </a:lnSpc>
              <a:buFont typeface="Arial" panose="020B0604020202020204" pitchFamily="34" charset="0"/>
              <a:buChar char="•"/>
            </a:pPr>
            <a:r>
              <a:rPr lang="en-US" sz="1600" dirty="0">
                <a:solidFill>
                  <a:schemeClr val="tx1"/>
                </a:solidFill>
              </a:rPr>
              <a:t>These first layers features are found to be general features for many datasets.</a:t>
            </a:r>
          </a:p>
          <a:p>
            <a:pPr marL="400050" indent="-285750">
              <a:lnSpc>
                <a:spcPct val="110000"/>
              </a:lnSpc>
              <a:buFont typeface="Arial" panose="020B0604020202020204" pitchFamily="34" charset="0"/>
              <a:buChar char="•"/>
            </a:pPr>
            <a:r>
              <a:rPr lang="en-US" sz="1600" dirty="0">
                <a:solidFill>
                  <a:schemeClr val="tx1"/>
                </a:solidFill>
              </a:rPr>
              <a:t>Using transfer learning saves training time, resources, and SOLVES the problem of small data availability  TO AN EXTEND.</a:t>
            </a:r>
          </a:p>
          <a:p>
            <a:pPr>
              <a:lnSpc>
                <a:spcPct val="110000"/>
              </a:lnSpc>
            </a:pPr>
            <a:endParaRPr lang="en-US" sz="1600" dirty="0">
              <a:solidFill>
                <a:schemeClr val="tx1"/>
              </a:solidFill>
            </a:endParaRPr>
          </a:p>
        </p:txBody>
      </p:sp>
    </p:spTree>
    <p:extLst>
      <p:ext uri="{BB962C8B-B14F-4D97-AF65-F5344CB8AC3E}">
        <p14:creationId xmlns:p14="http://schemas.microsoft.com/office/powerpoint/2010/main" val="32828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D30A-0946-4A59-8CC8-4AE42507E2F0}"/>
              </a:ext>
            </a:extLst>
          </p:cNvPr>
          <p:cNvSpPr>
            <a:spLocks noGrp="1"/>
          </p:cNvSpPr>
          <p:nvPr>
            <p:ph type="title"/>
          </p:nvPr>
        </p:nvSpPr>
        <p:spPr>
          <a:xfrm>
            <a:off x="1286327" y="525450"/>
            <a:ext cx="6571344" cy="1056319"/>
          </a:xfrm>
        </p:spPr>
        <p:txBody>
          <a:bodyPr>
            <a:normAutofit fontScale="90000"/>
          </a:bodyPr>
          <a:lstStyle/>
          <a:p>
            <a:pPr algn="ctr"/>
            <a:r>
              <a:rPr lang="en-IN" b="1" i="1" u="sng" dirty="0">
                <a:solidFill>
                  <a:srgbClr val="002060"/>
                </a:solidFill>
              </a:rPr>
              <a:t>Data AUGMENTATION TECHNIQUES</a:t>
            </a:r>
          </a:p>
        </p:txBody>
      </p:sp>
      <p:sp>
        <p:nvSpPr>
          <p:cNvPr id="3" name="Text Placeholder 2">
            <a:extLst>
              <a:ext uri="{FF2B5EF4-FFF2-40B4-BE49-F238E27FC236}">
                <a16:creationId xmlns:a16="http://schemas.microsoft.com/office/drawing/2014/main" id="{05ECCCE3-39F4-4675-962C-28DE160DE151}"/>
              </a:ext>
            </a:extLst>
          </p:cNvPr>
          <p:cNvSpPr>
            <a:spLocks noGrp="1"/>
          </p:cNvSpPr>
          <p:nvPr>
            <p:ph type="body" idx="1"/>
          </p:nvPr>
        </p:nvSpPr>
        <p:spPr>
          <a:xfrm>
            <a:off x="148129" y="1860483"/>
            <a:ext cx="8847740" cy="508971"/>
          </a:xfrm>
        </p:spPr>
        <p:txBody>
          <a:bodyPr>
            <a:normAutofit fontScale="25000" lnSpcReduction="20000"/>
          </a:bodyPr>
          <a:lstStyle/>
          <a:p>
            <a:pPr marL="0" indent="0">
              <a:buNone/>
            </a:pPr>
            <a:endParaRPr lang="en-IN" sz="7200" cap="none" dirty="0">
              <a:solidFill>
                <a:schemeClr val="tx1"/>
              </a:solidFill>
            </a:endParaRPr>
          </a:p>
          <a:p>
            <a:pPr marL="0" indent="0">
              <a:buNone/>
            </a:pPr>
            <a:endParaRPr lang="en-IN" sz="7200" cap="none" dirty="0">
              <a:solidFill>
                <a:schemeClr val="tx1"/>
              </a:solidFill>
            </a:endParaRPr>
          </a:p>
          <a:p>
            <a:pPr marL="0" indent="0">
              <a:buNone/>
            </a:pPr>
            <a:r>
              <a:rPr lang="en-IN" cap="none" dirty="0">
                <a:solidFill>
                  <a:schemeClr val="tx1"/>
                </a:solidFill>
              </a:rPr>
              <a:t>.</a:t>
            </a:r>
          </a:p>
        </p:txBody>
      </p:sp>
      <p:graphicFrame>
        <p:nvGraphicFramePr>
          <p:cNvPr id="10" name="Content Placeholder 3">
            <a:extLst>
              <a:ext uri="{FF2B5EF4-FFF2-40B4-BE49-F238E27FC236}">
                <a16:creationId xmlns:a16="http://schemas.microsoft.com/office/drawing/2014/main" id="{0F4C5C96-6767-4256-AC4A-B35444664A7B}"/>
              </a:ext>
            </a:extLst>
          </p:cNvPr>
          <p:cNvGraphicFramePr>
            <a:graphicFrameLocks noGrp="1"/>
          </p:cNvGraphicFramePr>
          <p:nvPr>
            <p:ph sz="half" idx="2"/>
            <p:extLst>
              <p:ext uri="{D42A27DB-BD31-4B8C-83A1-F6EECF244321}">
                <p14:modId xmlns:p14="http://schemas.microsoft.com/office/powerpoint/2010/main" val="4163403256"/>
              </p:ext>
            </p:extLst>
          </p:nvPr>
        </p:nvGraphicFramePr>
        <p:xfrm>
          <a:off x="148129" y="3123590"/>
          <a:ext cx="8699611" cy="2939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A66D0A40-61D4-4046-AB95-2AEC41F52E64}"/>
              </a:ext>
            </a:extLst>
          </p:cNvPr>
          <p:cNvSpPr txBox="1"/>
          <p:nvPr/>
        </p:nvSpPr>
        <p:spPr>
          <a:xfrm>
            <a:off x="448965" y="1458742"/>
            <a:ext cx="7787955" cy="1754326"/>
          </a:xfrm>
          <a:prstGeom prst="rect">
            <a:avLst/>
          </a:prstGeom>
          <a:noFill/>
        </p:spPr>
        <p:txBody>
          <a:bodyPr wrap="square">
            <a:spAutoFit/>
          </a:bodyPr>
          <a:lstStyle/>
          <a:p>
            <a:pPr marL="0" indent="0">
              <a:buNone/>
            </a:pPr>
            <a:r>
              <a:rPr lang="en-IN" sz="1800" cap="none" dirty="0">
                <a:solidFill>
                  <a:schemeClr val="tx1"/>
                </a:solidFill>
              </a:rPr>
              <a:t>Helps to increase number of data samples by performing rotational, translational and other image transformations.</a:t>
            </a:r>
          </a:p>
          <a:p>
            <a:pPr marL="0" indent="0">
              <a:buNone/>
            </a:pPr>
            <a:endParaRPr lang="en-IN" sz="1800" cap="none" dirty="0">
              <a:solidFill>
                <a:schemeClr val="tx1"/>
              </a:solidFill>
            </a:endParaRPr>
          </a:p>
          <a:p>
            <a:pPr marL="0" indent="0">
              <a:buNone/>
            </a:pPr>
            <a:r>
              <a:rPr lang="en-IN" sz="1800" cap="none" dirty="0">
                <a:solidFill>
                  <a:schemeClr val="tx1"/>
                </a:solidFill>
              </a:rPr>
              <a:t>We used the </a:t>
            </a:r>
            <a:r>
              <a:rPr lang="en-IN" sz="1800" i="1" u="sng" cap="none" dirty="0">
                <a:solidFill>
                  <a:schemeClr val="accent2"/>
                </a:solidFill>
              </a:rPr>
              <a:t>KERAS</a:t>
            </a:r>
            <a:r>
              <a:rPr lang="en-IN" sz="1800" cap="none" dirty="0">
                <a:solidFill>
                  <a:schemeClr val="tx1"/>
                </a:solidFill>
              </a:rPr>
              <a:t> input pipelines to load the images with </a:t>
            </a:r>
            <a:r>
              <a:rPr lang="en-IN" sz="1800" b="1" i="1" u="sng" cap="none" dirty="0" err="1">
                <a:solidFill>
                  <a:srgbClr val="92D050"/>
                </a:solidFill>
              </a:rPr>
              <a:t>ImageDataGenerato</a:t>
            </a:r>
            <a:r>
              <a:rPr lang="en-IN" sz="1800" cap="none" dirty="0" err="1">
                <a:solidFill>
                  <a:schemeClr val="tx1"/>
                </a:solidFill>
              </a:rPr>
              <a:t>r</a:t>
            </a:r>
            <a:r>
              <a:rPr lang="en-IN" sz="1800" cap="none" dirty="0">
                <a:solidFill>
                  <a:schemeClr val="tx1"/>
                </a:solidFill>
              </a:rPr>
              <a:t> </a:t>
            </a:r>
            <a:endParaRPr lang="en-IN" sz="1800" dirty="0"/>
          </a:p>
          <a:p>
            <a:pPr marL="0" indent="0">
              <a:buNone/>
            </a:pPr>
            <a:r>
              <a:rPr lang="en-IN" sz="1800" cap="none" dirty="0">
                <a:solidFill>
                  <a:schemeClr val="tx1"/>
                </a:solidFill>
              </a:rPr>
              <a:t>The following transformations were used to generate the augmented data:</a:t>
            </a:r>
            <a:br>
              <a:rPr lang="en-IN" sz="1800" cap="none" dirty="0">
                <a:solidFill>
                  <a:schemeClr val="tx1"/>
                </a:solidFill>
              </a:rPr>
            </a:br>
            <a:endParaRPr lang="en-IN" sz="1800" cap="none" dirty="0">
              <a:solidFill>
                <a:schemeClr val="tx1"/>
              </a:solidFill>
            </a:endParaRPr>
          </a:p>
        </p:txBody>
      </p:sp>
    </p:spTree>
    <p:extLst>
      <p:ext uri="{BB962C8B-B14F-4D97-AF65-F5344CB8AC3E}">
        <p14:creationId xmlns:p14="http://schemas.microsoft.com/office/powerpoint/2010/main" val="44185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4" name="Rectangle 13">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7"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20"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7"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9"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7" name="Title 6">
            <a:extLst>
              <a:ext uri="{FF2B5EF4-FFF2-40B4-BE49-F238E27FC236}">
                <a16:creationId xmlns:a16="http://schemas.microsoft.com/office/drawing/2014/main" id="{AEC5EFF7-5803-4D2E-8C46-7519A3938161}"/>
              </a:ext>
            </a:extLst>
          </p:cNvPr>
          <p:cNvSpPr>
            <a:spLocks noGrp="1"/>
          </p:cNvSpPr>
          <p:nvPr>
            <p:ph type="ctrTitle"/>
          </p:nvPr>
        </p:nvSpPr>
        <p:spPr>
          <a:xfrm>
            <a:off x="2000250" y="2328334"/>
            <a:ext cx="5143500" cy="2255304"/>
          </a:xfrm>
        </p:spPr>
        <p:txBody>
          <a:bodyPr>
            <a:normAutofit fontScale="90000"/>
          </a:bodyPr>
          <a:lstStyle/>
          <a:p>
            <a:pPr algn="ctr"/>
            <a:r>
              <a:rPr lang="en-US" sz="4400" dirty="0">
                <a:solidFill>
                  <a:srgbClr val="FFFFFF"/>
                </a:solidFill>
              </a:rPr>
              <a:t>BASE </a:t>
            </a:r>
            <a:br>
              <a:rPr lang="en-US" sz="4400" dirty="0">
                <a:solidFill>
                  <a:srgbClr val="FFFFFF"/>
                </a:solidFill>
              </a:rPr>
            </a:br>
            <a:r>
              <a:rPr lang="en-US" sz="4400" dirty="0">
                <a:solidFill>
                  <a:srgbClr val="FFFFFF"/>
                </a:solidFill>
              </a:rPr>
              <a:t>Model </a:t>
            </a:r>
            <a:br>
              <a:rPr lang="en-US" sz="4400" dirty="0">
                <a:solidFill>
                  <a:srgbClr val="FFFFFF"/>
                </a:solidFill>
              </a:rPr>
            </a:br>
            <a:r>
              <a:rPr lang="en-US" sz="4400" dirty="0">
                <a:solidFill>
                  <a:srgbClr val="FFFFFF"/>
                </a:solidFill>
              </a:rPr>
              <a:t>ARCHITECTURES</a:t>
            </a:r>
            <a:br>
              <a:rPr lang="en-US" sz="4400" dirty="0">
                <a:solidFill>
                  <a:srgbClr val="FFFFFF"/>
                </a:solidFill>
              </a:rPr>
            </a:br>
            <a:r>
              <a:rPr lang="en-US" sz="4400" dirty="0">
                <a:solidFill>
                  <a:srgbClr val="FFFFFF"/>
                </a:solidFill>
              </a:rPr>
              <a:t>USED</a:t>
            </a:r>
          </a:p>
        </p:txBody>
      </p:sp>
      <p:sp>
        <p:nvSpPr>
          <p:cNvPr id="8" name="Subtitle 7">
            <a:extLst>
              <a:ext uri="{FF2B5EF4-FFF2-40B4-BE49-F238E27FC236}">
                <a16:creationId xmlns:a16="http://schemas.microsoft.com/office/drawing/2014/main" id="{3A209FC6-ECCC-4596-ACF8-35ABA7C147E5}"/>
              </a:ext>
            </a:extLst>
          </p:cNvPr>
          <p:cNvSpPr>
            <a:spLocks noGrp="1"/>
          </p:cNvSpPr>
          <p:nvPr>
            <p:ph type="subTitle" idx="1"/>
          </p:nvPr>
        </p:nvSpPr>
        <p:spPr>
          <a:xfrm>
            <a:off x="1869280" y="3835265"/>
            <a:ext cx="5588794" cy="2994290"/>
          </a:xfrm>
        </p:spPr>
        <p:txBody>
          <a:bodyPr>
            <a:normAutofit/>
          </a:bodyPr>
          <a:lstStyle/>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800" dirty="0">
                <a:solidFill>
                  <a:srgbClr val="002060"/>
                </a:solidFill>
              </a:rPr>
              <a:t>XCEPTION  NET</a:t>
            </a:r>
          </a:p>
          <a:p>
            <a:pPr marL="342900" indent="-342900">
              <a:buFont typeface="Arial" panose="020B0604020202020204" pitchFamily="34" charset="0"/>
              <a:buChar char="•"/>
            </a:pPr>
            <a:r>
              <a:rPr lang="en-US" sz="2800" dirty="0">
                <a:solidFill>
                  <a:srgbClr val="002060"/>
                </a:solidFill>
              </a:rPr>
              <a:t>Inception Resnet V2 </a:t>
            </a:r>
          </a:p>
          <a:p>
            <a:pPr marL="342900" indent="-342900">
              <a:buFont typeface="Arial" panose="020B0604020202020204" pitchFamily="34" charset="0"/>
              <a:buChar char="•"/>
            </a:pPr>
            <a:endParaRPr lang="en-US" sz="2800" dirty="0">
              <a:solidFill>
                <a:srgbClr val="002060"/>
              </a:solidFill>
            </a:endParaRPr>
          </a:p>
          <a:p>
            <a:pPr algn="ctr"/>
            <a:endParaRPr lang="en-US" dirty="0">
              <a:solidFill>
                <a:schemeClr val="bg2"/>
              </a:solidFill>
            </a:endParaRPr>
          </a:p>
        </p:txBody>
      </p:sp>
    </p:spTree>
    <p:extLst>
      <p:ext uri="{BB962C8B-B14F-4D97-AF65-F5344CB8AC3E}">
        <p14:creationId xmlns:p14="http://schemas.microsoft.com/office/powerpoint/2010/main" val="36887572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64"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66" name="Group 165">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tx2">
                  <a:lumMod val="50000"/>
                </a:schemeClr>
              </a:gs>
            </a:gsLst>
            <a:lin ang="5400000" scaled="0"/>
            <a:tileRect/>
          </a:gradFill>
        </p:grpSpPr>
        <p:sp>
          <p:nvSpPr>
            <p:cNvPr id="167"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8"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9"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0"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71"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2"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3"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4"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5"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6"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7"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8"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9"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0"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1"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2"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3"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4"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5"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6"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7"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8"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9"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0"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1"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2"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3"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4"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5"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6"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7"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8"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9"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0"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1"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2"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3"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4"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5"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6"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7"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08"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9"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0"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1"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2"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3"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22" name="Group 221">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281" name="Rectangle 222">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4"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0F9FCA97-758C-4829-88D2-0B5B80A46504}"/>
              </a:ext>
            </a:extLst>
          </p:cNvPr>
          <p:cNvSpPr>
            <a:spLocks noGrp="1"/>
          </p:cNvSpPr>
          <p:nvPr>
            <p:ph type="title"/>
          </p:nvPr>
        </p:nvSpPr>
        <p:spPr>
          <a:xfrm>
            <a:off x="4961334" y="1122363"/>
            <a:ext cx="3039665" cy="2387600"/>
          </a:xfrm>
        </p:spPr>
        <p:txBody>
          <a:bodyPr vert="horz" lIns="91440" tIns="45720" rIns="91440" bIns="45720" rtlCol="0" anchor="b">
            <a:normAutofit/>
          </a:bodyPr>
          <a:lstStyle/>
          <a:p>
            <a:r>
              <a:rPr lang="en-US" sz="4800" b="1" i="1" u="sng" dirty="0">
                <a:solidFill>
                  <a:srgbClr val="002060"/>
                </a:solidFill>
              </a:rPr>
              <a:t>XCEPTION</a:t>
            </a:r>
            <a:r>
              <a:rPr lang="en-US" sz="4800" b="1" i="1" u="sng" dirty="0"/>
              <a:t> RETRAINED</a:t>
            </a:r>
          </a:p>
        </p:txBody>
      </p:sp>
      <p:pic>
        <p:nvPicPr>
          <p:cNvPr id="4" name="Picture 3" descr="Diagram&#10;&#10;Description automatically generated">
            <a:extLst>
              <a:ext uri="{FF2B5EF4-FFF2-40B4-BE49-F238E27FC236}">
                <a16:creationId xmlns:a16="http://schemas.microsoft.com/office/drawing/2014/main" id="{C82C888E-3660-4171-9D59-225B7414806B}"/>
              </a:ext>
            </a:extLst>
          </p:cNvPr>
          <p:cNvPicPr>
            <a:picLocks noChangeAspect="1"/>
          </p:cNvPicPr>
          <p:nvPr/>
        </p:nvPicPr>
        <p:blipFill rotWithShape="1">
          <a:blip r:embed="rId4">
            <a:extLst>
              <a:ext uri="{28A0092B-C50C-407E-A947-70E740481C1C}">
                <a14:useLocalDpi xmlns:a14="http://schemas.microsoft.com/office/drawing/2010/main" val="0"/>
              </a:ext>
            </a:extLst>
          </a:blip>
          <a:srcRect l="7088" r="7088"/>
          <a:stretch/>
        </p:blipFill>
        <p:spPr>
          <a:xfrm>
            <a:off x="-4197" y="10"/>
            <a:ext cx="4576197" cy="6857990"/>
          </a:xfrm>
          <a:prstGeom prst="rect">
            <a:avLst/>
          </a:prstGeom>
        </p:spPr>
      </p:pic>
      <p:grpSp>
        <p:nvGrpSpPr>
          <p:cNvPr id="293" name="Group 225">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294"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8"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1"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5"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5"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6"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7"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8"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0"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82" name="Group 281">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83"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4"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5"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6"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9"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710036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339"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341" name="Group 34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tx2">
                  <a:lumMod val="50000"/>
                </a:schemeClr>
              </a:gs>
            </a:gsLst>
            <a:lin ang="5400000" scaled="0"/>
            <a:tileRect/>
          </a:gradFill>
        </p:grpSpPr>
        <p:sp>
          <p:nvSpPr>
            <p:cNvPr id="34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4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4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7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8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397" name="Group 396">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398" name="Rectangle 397">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0F9FCA97-758C-4829-88D2-0B5B80A46504}"/>
              </a:ext>
            </a:extLst>
          </p:cNvPr>
          <p:cNvSpPr>
            <a:spLocks noGrp="1"/>
          </p:cNvSpPr>
          <p:nvPr>
            <p:ph type="title"/>
          </p:nvPr>
        </p:nvSpPr>
        <p:spPr>
          <a:xfrm>
            <a:off x="4961334" y="1122363"/>
            <a:ext cx="3039665" cy="2387600"/>
          </a:xfrm>
        </p:spPr>
        <p:txBody>
          <a:bodyPr vert="horz" lIns="91440" tIns="45720" rIns="91440" bIns="45720" rtlCol="0" anchor="b">
            <a:normAutofit/>
          </a:bodyPr>
          <a:lstStyle/>
          <a:p>
            <a:r>
              <a:rPr lang="en-US" sz="4800" b="1" i="1" u="sng" dirty="0">
                <a:solidFill>
                  <a:schemeClr val="accent1">
                    <a:lumMod val="75000"/>
                  </a:schemeClr>
                </a:solidFill>
              </a:rPr>
              <a:t>INCEPTION RESNET V2 </a:t>
            </a:r>
            <a:r>
              <a:rPr lang="en-US" sz="4800" b="1" i="1" u="sng" dirty="0"/>
              <a:t>RETRAINED</a:t>
            </a:r>
          </a:p>
        </p:txBody>
      </p:sp>
      <p:pic>
        <p:nvPicPr>
          <p:cNvPr id="5" name="Picture 4" descr="Diagram&#10;&#10;Description automatically generated">
            <a:extLst>
              <a:ext uri="{FF2B5EF4-FFF2-40B4-BE49-F238E27FC236}">
                <a16:creationId xmlns:a16="http://schemas.microsoft.com/office/drawing/2014/main" id="{C8D0F979-2D87-422E-8E08-5EC846FEE532}"/>
              </a:ext>
            </a:extLst>
          </p:cNvPr>
          <p:cNvPicPr>
            <a:picLocks noChangeAspect="1"/>
          </p:cNvPicPr>
          <p:nvPr/>
        </p:nvPicPr>
        <p:blipFill rotWithShape="1">
          <a:blip r:embed="rId5">
            <a:extLst>
              <a:ext uri="{28A0092B-C50C-407E-A947-70E740481C1C}">
                <a14:useLocalDpi xmlns:a14="http://schemas.microsoft.com/office/drawing/2010/main" val="0"/>
              </a:ext>
            </a:extLst>
          </a:blip>
          <a:srcRect l="7088" r="7088"/>
          <a:stretch/>
        </p:blipFill>
        <p:spPr>
          <a:xfrm>
            <a:off x="-4197" y="10"/>
            <a:ext cx="4576197" cy="6857990"/>
          </a:xfrm>
          <a:prstGeom prst="rect">
            <a:avLst/>
          </a:prstGeom>
        </p:spPr>
      </p:pic>
      <p:grpSp>
        <p:nvGrpSpPr>
          <p:cNvPr id="401" name="Group 400">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402"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3"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4"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5"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06"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7"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8"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9"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0"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1"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2"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3"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4"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5"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6"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7"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8"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9"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0"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1"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2"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3"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4"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5"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6"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7"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8"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9"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0"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1"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2"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3"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4"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5"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6"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7"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8"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9"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0"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1"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2"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3"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4"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5"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6"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7"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8"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9"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0"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1"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2"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3"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4"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5"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457" name="Group 456">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58"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9"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0"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1"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2"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3"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4"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5"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6"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7"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33954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A394E09-5DC9-414F-B1B3-CC5F125D8B96}"/>
              </a:ext>
            </a:extLst>
          </p:cNvPr>
          <p:cNvSpPr>
            <a:spLocks noGrp="1"/>
          </p:cNvSpPr>
          <p:nvPr>
            <p:ph type="title"/>
          </p:nvPr>
        </p:nvSpPr>
        <p:spPr>
          <a:xfrm rot="5400000">
            <a:off x="3734406" y="4266596"/>
            <a:ext cx="8956547" cy="1478570"/>
          </a:xfrm>
        </p:spPr>
        <p:txBody>
          <a:bodyPr/>
          <a:lstStyle/>
          <a:p>
            <a:r>
              <a:rPr lang="en-US" dirty="0">
                <a:solidFill>
                  <a:srgbClr val="002060"/>
                </a:solidFill>
              </a:rPr>
              <a:t>XCEPTION</a:t>
            </a:r>
            <a:r>
              <a:rPr lang="en-US" dirty="0"/>
              <a:t> MODEL</a:t>
            </a:r>
          </a:p>
        </p:txBody>
      </p:sp>
      <p:pic>
        <p:nvPicPr>
          <p:cNvPr id="17" name="Picture 16" descr="Chart, line chart&#10;&#10;Description automatically generated">
            <a:extLst>
              <a:ext uri="{FF2B5EF4-FFF2-40B4-BE49-F238E27FC236}">
                <a16:creationId xmlns:a16="http://schemas.microsoft.com/office/drawing/2014/main" id="{ABF6DF19-B26E-4FFE-A8E3-1362FBF6FD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973456"/>
            <a:ext cx="7689347" cy="2884544"/>
          </a:xfrm>
          <a:prstGeom prst="rect">
            <a:avLst/>
          </a:prstGeom>
        </p:spPr>
      </p:pic>
      <p:pic>
        <p:nvPicPr>
          <p:cNvPr id="19" name="Picture 18" descr="Chart, line chart&#10;&#10;Description automatically generated">
            <a:extLst>
              <a:ext uri="{FF2B5EF4-FFF2-40B4-BE49-F238E27FC236}">
                <a16:creationId xmlns:a16="http://schemas.microsoft.com/office/drawing/2014/main" id="{9084E6B0-44DC-478A-A359-EB6D7E6978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8" y="0"/>
            <a:ext cx="7664884" cy="2970885"/>
          </a:xfrm>
          <a:prstGeom prst="rect">
            <a:avLst/>
          </a:prstGeom>
        </p:spPr>
      </p:pic>
    </p:spTree>
    <p:extLst>
      <p:ext uri="{BB962C8B-B14F-4D97-AF65-F5344CB8AC3E}">
        <p14:creationId xmlns:p14="http://schemas.microsoft.com/office/powerpoint/2010/main" val="3843994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A394E09-5DC9-414F-B1B3-CC5F125D8B96}"/>
              </a:ext>
            </a:extLst>
          </p:cNvPr>
          <p:cNvSpPr>
            <a:spLocks noGrp="1"/>
          </p:cNvSpPr>
          <p:nvPr>
            <p:ph type="title"/>
          </p:nvPr>
        </p:nvSpPr>
        <p:spPr>
          <a:xfrm rot="5400000">
            <a:off x="4655211" y="3312906"/>
            <a:ext cx="6971383" cy="1335015"/>
          </a:xfrm>
        </p:spPr>
        <p:txBody>
          <a:bodyPr/>
          <a:lstStyle/>
          <a:p>
            <a:r>
              <a:rPr lang="en-US" dirty="0">
                <a:solidFill>
                  <a:schemeClr val="accent1">
                    <a:lumMod val="75000"/>
                  </a:schemeClr>
                </a:solidFill>
              </a:rPr>
              <a:t>INCEPTION</a:t>
            </a:r>
            <a:r>
              <a:rPr lang="en-US" dirty="0"/>
              <a:t> MODEL</a:t>
            </a:r>
          </a:p>
        </p:txBody>
      </p:sp>
      <p:pic>
        <p:nvPicPr>
          <p:cNvPr id="7" name="Picture 6" descr="Chart, line chart&#10;&#10;Description automatically generated">
            <a:extLst>
              <a:ext uri="{FF2B5EF4-FFF2-40B4-BE49-F238E27FC236}">
                <a16:creationId xmlns:a16="http://schemas.microsoft.com/office/drawing/2014/main" id="{1FE80345-69CF-42D4-8B0B-E78B458363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7665429" cy="2972309"/>
          </a:xfrm>
          <a:prstGeom prst="rect">
            <a:avLst/>
          </a:prstGeom>
        </p:spPr>
      </p:pic>
      <p:pic>
        <p:nvPicPr>
          <p:cNvPr id="9" name="Picture 8" descr="Chart, line chart&#10;&#10;Description automatically generated">
            <a:extLst>
              <a:ext uri="{FF2B5EF4-FFF2-40B4-BE49-F238E27FC236}">
                <a16:creationId xmlns:a16="http://schemas.microsoft.com/office/drawing/2014/main" id="{84DA91B9-AEB2-4900-A680-2E3F1E9707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80414"/>
            <a:ext cx="7689347" cy="2884544"/>
          </a:xfrm>
          <a:prstGeom prst="rect">
            <a:avLst/>
          </a:prstGeom>
        </p:spPr>
      </p:pic>
    </p:spTree>
    <p:extLst>
      <p:ext uri="{BB962C8B-B14F-4D97-AF65-F5344CB8AC3E}">
        <p14:creationId xmlns:p14="http://schemas.microsoft.com/office/powerpoint/2010/main" val="2533771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BA19-D593-4E97-B9EF-CDAF763EE538}"/>
              </a:ext>
            </a:extLst>
          </p:cNvPr>
          <p:cNvSpPr>
            <a:spLocks noGrp="1"/>
          </p:cNvSpPr>
          <p:nvPr>
            <p:ph type="title"/>
          </p:nvPr>
        </p:nvSpPr>
        <p:spPr>
          <a:xfrm>
            <a:off x="856060" y="618517"/>
            <a:ext cx="7429499" cy="2041121"/>
          </a:xfrm>
        </p:spPr>
        <p:txBody>
          <a:bodyPr>
            <a:normAutofit fontScale="90000"/>
          </a:bodyPr>
          <a:lstStyle/>
          <a:p>
            <a:br>
              <a:rPr lang="en-US" dirty="0"/>
            </a:br>
            <a:br>
              <a:rPr lang="en-US" dirty="0"/>
            </a:br>
            <a:r>
              <a:rPr lang="en-US" dirty="0"/>
              <a:t>The </a:t>
            </a:r>
            <a:r>
              <a:rPr lang="en-US" dirty="0">
                <a:solidFill>
                  <a:srgbClr val="002060"/>
                </a:solidFill>
              </a:rPr>
              <a:t>XCEPTION</a:t>
            </a:r>
            <a:r>
              <a:rPr lang="en-US" dirty="0"/>
              <a:t> MODEL gave better Accuracy BOTH ON training and validation DATA than the </a:t>
            </a:r>
            <a:r>
              <a:rPr lang="en-US" dirty="0">
                <a:solidFill>
                  <a:schemeClr val="accent1">
                    <a:lumMod val="75000"/>
                  </a:schemeClr>
                </a:solidFill>
              </a:rPr>
              <a:t>inception Resnet V2</a:t>
            </a:r>
            <a:br>
              <a:rPr lang="en-US" dirty="0"/>
            </a:br>
            <a:endParaRPr lang="en-US" dirty="0"/>
          </a:p>
        </p:txBody>
      </p:sp>
      <p:sp>
        <p:nvSpPr>
          <p:cNvPr id="5" name="Content Placeholder 4">
            <a:extLst>
              <a:ext uri="{FF2B5EF4-FFF2-40B4-BE49-F238E27FC236}">
                <a16:creationId xmlns:a16="http://schemas.microsoft.com/office/drawing/2014/main" id="{01ADCF40-4695-4E56-B87D-980EBDFFD27B}"/>
              </a:ext>
            </a:extLst>
          </p:cNvPr>
          <p:cNvSpPr>
            <a:spLocks noGrp="1"/>
          </p:cNvSpPr>
          <p:nvPr>
            <p:ph sz="half" idx="1"/>
          </p:nvPr>
        </p:nvSpPr>
        <p:spPr>
          <a:xfrm>
            <a:off x="754375" y="3123590"/>
            <a:ext cx="3658792" cy="3541714"/>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nchor="ctr"/>
          <a:lstStyle/>
          <a:p>
            <a:r>
              <a:rPr lang="en-US" b="1" i="1" u="sng" dirty="0">
                <a:solidFill>
                  <a:srgbClr val="002060"/>
                </a:solidFill>
              </a:rPr>
              <a:t>XCEPTION NET</a:t>
            </a:r>
            <a:r>
              <a:rPr lang="en-US" b="1" i="1" u="sng" dirty="0"/>
              <a:t> </a:t>
            </a:r>
            <a:br>
              <a:rPr lang="en-US" dirty="0"/>
            </a:br>
            <a:r>
              <a:rPr lang="en-US" dirty="0"/>
              <a:t> Training Set : 84%</a:t>
            </a:r>
            <a:br>
              <a:rPr lang="en-US" dirty="0"/>
            </a:br>
            <a:r>
              <a:rPr lang="en-US" dirty="0"/>
              <a:t> Validation Set: 77%</a:t>
            </a:r>
            <a:br>
              <a:rPr lang="en-US" dirty="0"/>
            </a:br>
            <a:endParaRPr lang="en-US" dirty="0"/>
          </a:p>
        </p:txBody>
      </p:sp>
      <p:sp>
        <p:nvSpPr>
          <p:cNvPr id="6" name="Content Placeholder 5">
            <a:extLst>
              <a:ext uri="{FF2B5EF4-FFF2-40B4-BE49-F238E27FC236}">
                <a16:creationId xmlns:a16="http://schemas.microsoft.com/office/drawing/2014/main" id="{5D79C448-EDFF-4F7C-B9EE-1C54A9675DAC}"/>
              </a:ext>
              <a:ext uri="{C183D7F6-B498-43B3-948B-1728B52AA6E4}">
                <adec:decorative xmlns:adec="http://schemas.microsoft.com/office/drawing/2017/decorative" val="0"/>
              </a:ext>
            </a:extLst>
          </p:cNvPr>
          <p:cNvSpPr>
            <a:spLocks noGrp="1"/>
          </p:cNvSpPr>
          <p:nvPr>
            <p:ph sz="half" idx="2"/>
          </p:nvPr>
        </p:nvSpPr>
        <p:spPr>
          <a:xfrm>
            <a:off x="4613726" y="3119781"/>
            <a:ext cx="3656408" cy="3541714"/>
          </a:xfr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r>
              <a:rPr lang="en-US" b="1" i="1" u="sng" dirty="0">
                <a:solidFill>
                  <a:schemeClr val="accent1">
                    <a:lumMod val="75000"/>
                  </a:schemeClr>
                </a:solidFill>
              </a:rPr>
              <a:t>INCEPTION NET</a:t>
            </a:r>
            <a:br>
              <a:rPr lang="en-US" b="1" i="1" u="sng" dirty="0"/>
            </a:br>
            <a:r>
              <a:rPr lang="en-US" dirty="0"/>
              <a:t> Training Set : 80%</a:t>
            </a:r>
            <a:br>
              <a:rPr lang="en-US" dirty="0"/>
            </a:br>
            <a:r>
              <a:rPr lang="en-US" dirty="0"/>
              <a:t> Validation Set: 75%</a:t>
            </a:r>
            <a:br>
              <a:rPr lang="en-US" dirty="0"/>
            </a:br>
            <a:endParaRPr lang="en-US" dirty="0"/>
          </a:p>
        </p:txBody>
      </p:sp>
    </p:spTree>
    <p:extLst>
      <p:ext uri="{BB962C8B-B14F-4D97-AF65-F5344CB8AC3E}">
        <p14:creationId xmlns:p14="http://schemas.microsoft.com/office/powerpoint/2010/main" val="308263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F0FC-075A-4EE8-9D99-E258E80A85FF}"/>
              </a:ext>
            </a:extLst>
          </p:cNvPr>
          <p:cNvSpPr>
            <a:spLocks noGrp="1"/>
          </p:cNvSpPr>
          <p:nvPr>
            <p:ph type="ctrTitle"/>
          </p:nvPr>
        </p:nvSpPr>
        <p:spPr/>
        <p:txBody>
          <a:bodyPr/>
          <a:lstStyle/>
          <a:p>
            <a:r>
              <a:rPr lang="en-US" dirty="0"/>
              <a:t>Why </a:t>
            </a:r>
            <a:r>
              <a:rPr lang="en-US" i="1" u="sng" dirty="0" err="1">
                <a:solidFill>
                  <a:srgbClr val="002060"/>
                </a:solidFill>
              </a:rPr>
              <a:t>Xception</a:t>
            </a:r>
            <a:r>
              <a:rPr lang="en-US" dirty="0"/>
              <a:t> Model is better Than </a:t>
            </a:r>
            <a:r>
              <a:rPr lang="en-US" i="1" u="sng" dirty="0">
                <a:solidFill>
                  <a:schemeClr val="accent1">
                    <a:lumMod val="75000"/>
                  </a:schemeClr>
                </a:solidFill>
              </a:rPr>
              <a:t>inception</a:t>
            </a:r>
            <a:r>
              <a:rPr lang="en-US" dirty="0">
                <a:solidFill>
                  <a:schemeClr val="accent1">
                    <a:lumMod val="75000"/>
                  </a:schemeClr>
                </a:solidFill>
              </a:rPr>
              <a:t> </a:t>
            </a:r>
            <a:r>
              <a:rPr lang="en-US" dirty="0"/>
              <a:t>model?</a:t>
            </a:r>
          </a:p>
        </p:txBody>
      </p:sp>
      <p:sp>
        <p:nvSpPr>
          <p:cNvPr id="5" name="Subtitle 4">
            <a:extLst>
              <a:ext uri="{FF2B5EF4-FFF2-40B4-BE49-F238E27FC236}">
                <a16:creationId xmlns:a16="http://schemas.microsoft.com/office/drawing/2014/main" id="{B20A2374-00BB-4E94-A497-EEA1C22C7FEC}"/>
              </a:ext>
            </a:extLst>
          </p:cNvPr>
          <p:cNvSpPr>
            <a:spLocks noGrp="1"/>
          </p:cNvSpPr>
          <p:nvPr>
            <p:ph type="subTitle" idx="1"/>
          </p:nvPr>
        </p:nvSpPr>
        <p:spPr>
          <a:xfrm>
            <a:off x="907080" y="4047852"/>
            <a:ext cx="6593681" cy="1655762"/>
          </a:xfrm>
        </p:spPr>
        <p:txBody>
          <a:bodyPr>
            <a:normAutofit/>
          </a:bodyPr>
          <a:lstStyle/>
          <a:p>
            <a:r>
              <a:rPr lang="en-US" sz="4000" b="1" dirty="0" err="1">
                <a:solidFill>
                  <a:schemeClr val="accent5">
                    <a:lumMod val="75000"/>
                  </a:schemeClr>
                </a:solidFill>
              </a:rPr>
              <a:t>Depthwise</a:t>
            </a:r>
            <a:r>
              <a:rPr lang="en-US" sz="4000" b="1" dirty="0">
                <a:solidFill>
                  <a:schemeClr val="accent5">
                    <a:lumMod val="75000"/>
                  </a:schemeClr>
                </a:solidFill>
              </a:rPr>
              <a:t> Separable Convolution</a:t>
            </a:r>
          </a:p>
          <a:p>
            <a:endParaRPr lang="en-US" sz="4000" dirty="0">
              <a:solidFill>
                <a:schemeClr val="accent5">
                  <a:lumMod val="75000"/>
                </a:schemeClr>
              </a:solidFill>
            </a:endParaRPr>
          </a:p>
        </p:txBody>
      </p:sp>
    </p:spTree>
    <p:extLst>
      <p:ext uri="{BB962C8B-B14F-4D97-AF65-F5344CB8AC3E}">
        <p14:creationId xmlns:p14="http://schemas.microsoft.com/office/powerpoint/2010/main" val="11640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3E1A-1F70-4767-8BFA-17BE7CB23823}"/>
              </a:ext>
            </a:extLst>
          </p:cNvPr>
          <p:cNvSpPr>
            <a:spLocks noGrp="1"/>
          </p:cNvSpPr>
          <p:nvPr>
            <p:ph type="title"/>
          </p:nvPr>
        </p:nvSpPr>
        <p:spPr>
          <a:xfrm>
            <a:off x="403225" y="297843"/>
            <a:ext cx="7429499" cy="1478570"/>
          </a:xfrm>
        </p:spPr>
        <p:txBody>
          <a:bodyPr/>
          <a:lstStyle/>
          <a:p>
            <a:r>
              <a:rPr lang="en-US" i="1" u="sng" dirty="0">
                <a:solidFill>
                  <a:schemeClr val="accent6">
                    <a:lumMod val="60000"/>
                    <a:lumOff val="40000"/>
                  </a:schemeClr>
                </a:solidFill>
              </a:rPr>
              <a:t>Normal Convolution </a:t>
            </a:r>
          </a:p>
        </p:txBody>
      </p:sp>
      <p:pic>
        <p:nvPicPr>
          <p:cNvPr id="5" name="Content Placeholder 4" descr="Chart, radar chart&#10;&#10;Description automatically generated">
            <a:extLst>
              <a:ext uri="{FF2B5EF4-FFF2-40B4-BE49-F238E27FC236}">
                <a16:creationId xmlns:a16="http://schemas.microsoft.com/office/drawing/2014/main" id="{E6AB0D8E-49BF-4017-9F6A-4EC691155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78" y="1776413"/>
            <a:ext cx="7429500" cy="2504802"/>
          </a:xfrm>
        </p:spPr>
      </p:pic>
      <p:sp>
        <p:nvSpPr>
          <p:cNvPr id="10" name="TextBox 9">
            <a:extLst>
              <a:ext uri="{FF2B5EF4-FFF2-40B4-BE49-F238E27FC236}">
                <a16:creationId xmlns:a16="http://schemas.microsoft.com/office/drawing/2014/main" id="{45147AF4-F919-486F-B45C-D5D65529B9FD}"/>
              </a:ext>
            </a:extLst>
          </p:cNvPr>
          <p:cNvSpPr txBox="1"/>
          <p:nvPr/>
        </p:nvSpPr>
        <p:spPr>
          <a:xfrm>
            <a:off x="434075" y="4744122"/>
            <a:ext cx="6566315" cy="2031325"/>
          </a:xfrm>
          <a:prstGeom prst="rect">
            <a:avLst/>
          </a:prstGeom>
          <a:noFill/>
        </p:spPr>
        <p:txBody>
          <a:bodyPr wrap="square" rtlCol="0">
            <a:spAutoFit/>
          </a:bodyPr>
          <a:lstStyle/>
          <a:p>
            <a:r>
              <a:rPr lang="en-US" dirty="0"/>
              <a:t>Each (3 X 3) kernel  of the filter applies to one channel of the image and gives out a (5 X 5) kernel. By one filter we get  3 , (5 X 5) kernels</a:t>
            </a:r>
          </a:p>
          <a:p>
            <a:r>
              <a:rPr lang="en-US" dirty="0"/>
              <a:t>which are summed elementwise to get a filter of (5, 5, 1) </a:t>
            </a:r>
          </a:p>
          <a:p>
            <a:r>
              <a:rPr lang="en-US" dirty="0"/>
              <a:t>from (5, 5, 3). We have 128 such filters.</a:t>
            </a:r>
          </a:p>
          <a:p>
            <a:r>
              <a:rPr lang="en-US" dirty="0"/>
              <a:t>To get from one representation of data to the other we need here 3 X 3 X 3 X 128 = 3456 learned parameters.</a:t>
            </a:r>
          </a:p>
          <a:p>
            <a:r>
              <a:rPr lang="en-US" dirty="0"/>
              <a:t>   </a:t>
            </a:r>
          </a:p>
        </p:txBody>
      </p:sp>
      <p:sp>
        <p:nvSpPr>
          <p:cNvPr id="3" name="TextBox 2">
            <a:extLst>
              <a:ext uri="{FF2B5EF4-FFF2-40B4-BE49-F238E27FC236}">
                <a16:creationId xmlns:a16="http://schemas.microsoft.com/office/drawing/2014/main" id="{4CA0FAF6-2486-4ED7-B255-6034C8771DCA}"/>
              </a:ext>
            </a:extLst>
          </p:cNvPr>
          <p:cNvSpPr txBox="1"/>
          <p:nvPr/>
        </p:nvSpPr>
        <p:spPr>
          <a:xfrm>
            <a:off x="434075" y="4345230"/>
            <a:ext cx="7398649" cy="461665"/>
          </a:xfrm>
          <a:prstGeom prst="rect">
            <a:avLst/>
          </a:prstGeom>
          <a:noFill/>
        </p:spPr>
        <p:txBody>
          <a:bodyPr wrap="square" rtlCol="0">
            <a:spAutoFit/>
          </a:bodyPr>
          <a:lstStyle/>
          <a:p>
            <a:r>
              <a:rPr lang="en-US" sz="1200" i="1" u="sng" dirty="0"/>
              <a:t>Fig 6</a:t>
            </a:r>
            <a:r>
              <a:rPr lang="en-US" sz="1200" u="sng" dirty="0"/>
              <a:t>, retrieved from </a:t>
            </a:r>
            <a:r>
              <a:rPr lang="en-US" sz="1200" i="1" u="sng" dirty="0"/>
              <a:t>https://towardsdatascience.com/a-comprehensive-introduction-to-different-types-of-convolutions-in-deep-learning-669281e58215</a:t>
            </a:r>
          </a:p>
        </p:txBody>
      </p:sp>
    </p:spTree>
    <p:extLst>
      <p:ext uri="{BB962C8B-B14F-4D97-AF65-F5344CB8AC3E}">
        <p14:creationId xmlns:p14="http://schemas.microsoft.com/office/powerpoint/2010/main" val="359727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961" y="833015"/>
            <a:ext cx="7482545" cy="916229"/>
          </a:xfrm>
        </p:spPr>
        <p:txBody>
          <a:bodyPr>
            <a:normAutofit/>
          </a:bodyPr>
          <a:lstStyle/>
          <a:p>
            <a:pPr algn="ctr"/>
            <a:r>
              <a:rPr lang="en-IN" sz="4000" b="1" i="1" u="sng" dirty="0">
                <a:solidFill>
                  <a:srgbClr val="002060"/>
                </a:solidFill>
              </a:rPr>
              <a:t>Source of data</a:t>
            </a:r>
          </a:p>
        </p:txBody>
      </p:sp>
      <p:pic>
        <p:nvPicPr>
          <p:cNvPr id="5" name="Picture 4">
            <a:extLst>
              <a:ext uri="{FF2B5EF4-FFF2-40B4-BE49-F238E27FC236}">
                <a16:creationId xmlns:a16="http://schemas.microsoft.com/office/drawing/2014/main" id="{8527A540-E001-4332-AB7F-03BEC522D7AC}"/>
              </a:ext>
            </a:extLst>
          </p:cNvPr>
          <p:cNvPicPr>
            <a:picLocks noChangeAspect="1"/>
          </p:cNvPicPr>
          <p:nvPr/>
        </p:nvPicPr>
        <p:blipFill>
          <a:blip r:embed="rId2"/>
          <a:stretch>
            <a:fillRect/>
          </a:stretch>
        </p:blipFill>
        <p:spPr>
          <a:xfrm>
            <a:off x="2458348" y="2127481"/>
            <a:ext cx="4227303" cy="1850442"/>
          </a:xfrm>
          <a:prstGeom prst="rect">
            <a:avLst/>
          </a:prstGeom>
        </p:spPr>
      </p:pic>
      <p:sp>
        <p:nvSpPr>
          <p:cNvPr id="8" name="Content Placeholder 2">
            <a:extLst>
              <a:ext uri="{FF2B5EF4-FFF2-40B4-BE49-F238E27FC236}">
                <a16:creationId xmlns:a16="http://schemas.microsoft.com/office/drawing/2014/main" id="{C3181F78-8FD3-4E96-9DD8-4A0F50680E72}"/>
              </a:ext>
            </a:extLst>
          </p:cNvPr>
          <p:cNvSpPr>
            <a:spLocks noGrp="1"/>
          </p:cNvSpPr>
          <p:nvPr/>
        </p:nvSpPr>
        <p:spPr>
          <a:xfrm>
            <a:off x="838961" y="4497934"/>
            <a:ext cx="7466075" cy="610823"/>
          </a:xfrm>
          <a:prstGeom prst="rect">
            <a:avLst/>
          </a:prstGeom>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IN" sz="2800" dirty="0"/>
              <a:t> https://www.severstal.com/</a:t>
            </a:r>
          </a:p>
        </p:txBody>
      </p:sp>
      <p:sp>
        <p:nvSpPr>
          <p:cNvPr id="4" name="TextBox 3">
            <a:extLst>
              <a:ext uri="{FF2B5EF4-FFF2-40B4-BE49-F238E27FC236}">
                <a16:creationId xmlns:a16="http://schemas.microsoft.com/office/drawing/2014/main" id="{EB845305-013E-45A4-9845-5B6DA0A07F07}"/>
              </a:ext>
            </a:extLst>
          </p:cNvPr>
          <p:cNvSpPr txBox="1"/>
          <p:nvPr/>
        </p:nvSpPr>
        <p:spPr>
          <a:xfrm>
            <a:off x="2434130" y="4031139"/>
            <a:ext cx="4098817" cy="276999"/>
          </a:xfrm>
          <a:prstGeom prst="rect">
            <a:avLst/>
          </a:prstGeom>
          <a:noFill/>
        </p:spPr>
        <p:txBody>
          <a:bodyPr wrap="square" rtlCol="0">
            <a:spAutoFit/>
          </a:bodyPr>
          <a:lstStyle/>
          <a:p>
            <a:r>
              <a:rPr lang="en-US" sz="1200" i="1" dirty="0"/>
              <a:t>Fig 1 </a:t>
            </a:r>
            <a:r>
              <a:rPr lang="en-US" sz="1200" dirty="0"/>
              <a:t>, retrieved from </a:t>
            </a:r>
            <a:r>
              <a:rPr lang="en-US" sz="1200" i="1" dirty="0" err="1"/>
              <a:t>Severstal</a:t>
            </a:r>
            <a:endParaRPr lang="en-US" sz="1200" i="1" dirty="0"/>
          </a:p>
        </p:txBody>
      </p:sp>
    </p:spTree>
    <p:extLst>
      <p:ext uri="{BB962C8B-B14F-4D97-AF65-F5344CB8AC3E}">
        <p14:creationId xmlns:p14="http://schemas.microsoft.com/office/powerpoint/2010/main" val="188220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3E1A-1F70-4767-8BFA-17BE7CB23823}"/>
              </a:ext>
            </a:extLst>
          </p:cNvPr>
          <p:cNvSpPr>
            <a:spLocks noGrp="1"/>
          </p:cNvSpPr>
          <p:nvPr>
            <p:ph type="title"/>
          </p:nvPr>
        </p:nvSpPr>
        <p:spPr>
          <a:xfrm>
            <a:off x="403225" y="297843"/>
            <a:ext cx="7833695" cy="1478570"/>
          </a:xfrm>
        </p:spPr>
        <p:txBody>
          <a:bodyPr/>
          <a:lstStyle/>
          <a:p>
            <a:r>
              <a:rPr lang="en-US" i="1" u="sng" dirty="0" err="1">
                <a:solidFill>
                  <a:schemeClr val="accent5">
                    <a:lumMod val="60000"/>
                    <a:lumOff val="40000"/>
                  </a:schemeClr>
                </a:solidFill>
              </a:rPr>
              <a:t>Depthwise</a:t>
            </a:r>
            <a:r>
              <a:rPr lang="en-US" i="1" u="sng" dirty="0">
                <a:solidFill>
                  <a:schemeClr val="accent5">
                    <a:lumMod val="60000"/>
                    <a:lumOff val="40000"/>
                  </a:schemeClr>
                </a:solidFill>
              </a:rPr>
              <a:t> Separable Convolution </a:t>
            </a:r>
          </a:p>
        </p:txBody>
      </p:sp>
      <p:sp>
        <p:nvSpPr>
          <p:cNvPr id="10" name="TextBox 9">
            <a:extLst>
              <a:ext uri="{FF2B5EF4-FFF2-40B4-BE49-F238E27FC236}">
                <a16:creationId xmlns:a16="http://schemas.microsoft.com/office/drawing/2014/main" id="{45147AF4-F919-486F-B45C-D5D65529B9FD}"/>
              </a:ext>
            </a:extLst>
          </p:cNvPr>
          <p:cNvSpPr txBox="1"/>
          <p:nvPr/>
        </p:nvSpPr>
        <p:spPr>
          <a:xfrm>
            <a:off x="525317" y="4272677"/>
            <a:ext cx="8093365" cy="2585323"/>
          </a:xfrm>
          <a:prstGeom prst="rect">
            <a:avLst/>
          </a:prstGeom>
          <a:noFill/>
        </p:spPr>
        <p:txBody>
          <a:bodyPr wrap="square" rtlCol="0">
            <a:spAutoFit/>
          </a:bodyPr>
          <a:lstStyle/>
          <a:p>
            <a:r>
              <a:rPr lang="en-US" dirty="0"/>
              <a:t>Each (3 X 3) kernel  of the filter applies to one channel of the image and gives out a (5 X 5) kernel. By one filter we get  3 , (5 X 5) kernels</a:t>
            </a:r>
          </a:p>
          <a:p>
            <a:r>
              <a:rPr lang="en-US" dirty="0"/>
              <a:t>which are summed elementwise to get a filter of (5, 5, 1) </a:t>
            </a:r>
          </a:p>
          <a:p>
            <a:r>
              <a:rPr lang="en-US" dirty="0"/>
              <a:t>from (5, 5, 3). Then we convolve the (5, 5, 3) filter with  1-D depth wise filters.</a:t>
            </a:r>
          </a:p>
          <a:p>
            <a:r>
              <a:rPr lang="en-US" dirty="0"/>
              <a:t>To get from one representation of data to the other we need here 3 X 3 X 3  + 1 X 1 X 3 X 128= 411 learned parameters.</a:t>
            </a:r>
          </a:p>
          <a:p>
            <a:r>
              <a:rPr lang="en-US" dirty="0"/>
              <a:t>Due to this reduction in number of parameters these models can be trained better and much deeper than the usual convolution 2-D layers.   </a:t>
            </a:r>
          </a:p>
          <a:p>
            <a:r>
              <a:rPr lang="en-US" dirty="0"/>
              <a:t>  </a:t>
            </a:r>
          </a:p>
        </p:txBody>
      </p:sp>
      <p:grpSp>
        <p:nvGrpSpPr>
          <p:cNvPr id="4" name="Group 3">
            <a:extLst>
              <a:ext uri="{FF2B5EF4-FFF2-40B4-BE49-F238E27FC236}">
                <a16:creationId xmlns:a16="http://schemas.microsoft.com/office/drawing/2014/main" id="{0787EB98-752D-44CD-9B96-E096790CA526}"/>
              </a:ext>
            </a:extLst>
          </p:cNvPr>
          <p:cNvGrpSpPr/>
          <p:nvPr/>
        </p:nvGrpSpPr>
        <p:grpSpPr>
          <a:xfrm>
            <a:off x="531288" y="1642206"/>
            <a:ext cx="8404757" cy="2311229"/>
            <a:chOff x="531288" y="1642206"/>
            <a:chExt cx="8404757" cy="2311229"/>
          </a:xfrm>
        </p:grpSpPr>
        <p:pic>
          <p:nvPicPr>
            <p:cNvPr id="6" name="Picture 5" descr="A picture containing diagram&#10;&#10;Description automatically generated">
              <a:extLst>
                <a:ext uri="{FF2B5EF4-FFF2-40B4-BE49-F238E27FC236}">
                  <a16:creationId xmlns:a16="http://schemas.microsoft.com/office/drawing/2014/main" id="{943BC500-1BDA-4EE9-94F2-52E9CF9CB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70" y="1642206"/>
              <a:ext cx="8334375" cy="1724025"/>
            </a:xfrm>
            <a:prstGeom prst="rect">
              <a:avLst/>
            </a:prstGeom>
          </p:spPr>
        </p:pic>
        <p:sp>
          <p:nvSpPr>
            <p:cNvPr id="7" name="TextBox 6">
              <a:extLst>
                <a:ext uri="{FF2B5EF4-FFF2-40B4-BE49-F238E27FC236}">
                  <a16:creationId xmlns:a16="http://schemas.microsoft.com/office/drawing/2014/main" id="{4178B574-63FE-4C1F-AE23-804DFC3BE5EF}"/>
                </a:ext>
              </a:extLst>
            </p:cNvPr>
            <p:cNvSpPr txBox="1"/>
            <p:nvPr/>
          </p:nvSpPr>
          <p:spPr>
            <a:xfrm>
              <a:off x="531288" y="3491770"/>
              <a:ext cx="7398649" cy="461665"/>
            </a:xfrm>
            <a:prstGeom prst="rect">
              <a:avLst/>
            </a:prstGeom>
            <a:noFill/>
          </p:spPr>
          <p:txBody>
            <a:bodyPr wrap="square" rtlCol="0">
              <a:spAutoFit/>
            </a:bodyPr>
            <a:lstStyle/>
            <a:p>
              <a:r>
                <a:rPr lang="en-US" sz="1200" i="1" u="sng" dirty="0"/>
                <a:t>Fig 7</a:t>
              </a:r>
              <a:r>
                <a:rPr lang="en-US" sz="1200" u="sng" dirty="0"/>
                <a:t>, retrieved from </a:t>
              </a:r>
              <a:r>
                <a:rPr lang="en-US" sz="1200" i="1" u="sng" dirty="0"/>
                <a:t>https://towardsdatascience.com/a-comprehensive-introduction-to-different-types-of-convolutions-in-deep-learning-669281e58215</a:t>
              </a:r>
            </a:p>
          </p:txBody>
        </p:sp>
      </p:grpSp>
    </p:spTree>
    <p:extLst>
      <p:ext uri="{BB962C8B-B14F-4D97-AF65-F5344CB8AC3E}">
        <p14:creationId xmlns:p14="http://schemas.microsoft.com/office/powerpoint/2010/main" val="86941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C772-FB56-40C9-AEF2-F531171BCC8E}"/>
              </a:ext>
            </a:extLst>
          </p:cNvPr>
          <p:cNvSpPr>
            <a:spLocks noGrp="1"/>
          </p:cNvSpPr>
          <p:nvPr>
            <p:ph type="title"/>
          </p:nvPr>
        </p:nvSpPr>
        <p:spPr/>
        <p:txBody>
          <a:bodyPr/>
          <a:lstStyle/>
          <a:p>
            <a:r>
              <a:rPr lang="en-IN" dirty="0"/>
              <a:t>References</a:t>
            </a:r>
          </a:p>
        </p:txBody>
      </p:sp>
      <p:sp>
        <p:nvSpPr>
          <p:cNvPr id="9" name="TextBox 8">
            <a:extLst>
              <a:ext uri="{FF2B5EF4-FFF2-40B4-BE49-F238E27FC236}">
                <a16:creationId xmlns:a16="http://schemas.microsoft.com/office/drawing/2014/main" id="{32723730-71AB-4885-B035-8F51C7A5E51F}"/>
              </a:ext>
            </a:extLst>
          </p:cNvPr>
          <p:cNvSpPr txBox="1"/>
          <p:nvPr/>
        </p:nvSpPr>
        <p:spPr>
          <a:xfrm>
            <a:off x="1516078" y="2207360"/>
            <a:ext cx="6793429" cy="3693319"/>
          </a:xfrm>
          <a:prstGeom prst="rect">
            <a:avLst/>
          </a:prstGeom>
          <a:noFill/>
        </p:spPr>
        <p:txBody>
          <a:bodyPr wrap="square" rtlCol="0">
            <a:spAutoFit/>
          </a:bodyPr>
          <a:lstStyle/>
          <a:p>
            <a:pPr marL="342900" indent="-342900">
              <a:buFont typeface="+mj-lt"/>
              <a:buAutoNum type="arabicPeriod"/>
            </a:pPr>
            <a:r>
              <a:rPr lang="en-IN" b="1" dirty="0">
                <a:hlinkClick r:id="rId2"/>
              </a:rPr>
              <a:t>https://www.kaggle.com/c/severstal-steel-defect-detection/overview</a:t>
            </a:r>
            <a:endParaRPr lang="en-IN" b="1" dirty="0"/>
          </a:p>
          <a:p>
            <a:pPr marL="342900" indent="-342900">
              <a:buFont typeface="+mj-lt"/>
              <a:buAutoNum type="arabicPeriod"/>
            </a:pPr>
            <a:endParaRPr lang="en-IN" b="1" dirty="0"/>
          </a:p>
          <a:p>
            <a:pPr marL="342900" indent="-342900">
              <a:buFont typeface="+mj-lt"/>
              <a:buAutoNum type="arabicPeriod"/>
            </a:pPr>
            <a:r>
              <a:rPr lang="en-IN" b="1" dirty="0">
                <a:hlinkClick r:id="rId3"/>
              </a:rPr>
              <a:t>https://www.mdpi.com/2075-4701/10/6/846/htm</a:t>
            </a:r>
            <a:endParaRPr lang="en-IN" b="1" dirty="0"/>
          </a:p>
          <a:p>
            <a:pPr marL="342900" indent="-342900">
              <a:buFont typeface="+mj-lt"/>
              <a:buAutoNum type="arabicPeriod"/>
            </a:pPr>
            <a:endParaRPr lang="en-IN" b="1" dirty="0"/>
          </a:p>
          <a:p>
            <a:pPr marL="342900" indent="-342900">
              <a:buFont typeface="+mj-lt"/>
              <a:buAutoNum type="arabicPeriod"/>
            </a:pPr>
            <a:r>
              <a:rPr lang="en-IN" b="1" dirty="0">
                <a:hlinkClick r:id="rId4"/>
              </a:rPr>
              <a:t>https://www.tensorflow.org/tutorials/images/cnn</a:t>
            </a:r>
            <a:endParaRPr lang="en-IN" b="1" dirty="0"/>
          </a:p>
          <a:p>
            <a:pPr marL="342900" indent="-342900">
              <a:buFont typeface="+mj-lt"/>
              <a:buAutoNum type="arabicPeriod"/>
            </a:pPr>
            <a:endParaRPr lang="en-IN" b="1" dirty="0"/>
          </a:p>
          <a:p>
            <a:pPr marL="342900" indent="-342900">
              <a:buFont typeface="+mj-lt"/>
              <a:buAutoNum type="arabicPeriod"/>
            </a:pPr>
            <a:r>
              <a:rPr lang="en-IN" b="1" dirty="0"/>
              <a:t> </a:t>
            </a:r>
            <a:r>
              <a:rPr lang="en-IN" b="1" dirty="0">
                <a:solidFill>
                  <a:srgbClr val="22FFFF"/>
                </a:solidFill>
                <a:hlinkClick r:id="rId5"/>
              </a:rPr>
              <a:t>https</a:t>
            </a:r>
            <a:r>
              <a:rPr lang="en-IN" b="1" dirty="0">
                <a:solidFill>
                  <a:schemeClr val="accent1"/>
                </a:solidFill>
                <a:hlinkClick r:id="rId5"/>
              </a:rPr>
              <a:t>:/</a:t>
            </a:r>
            <a:r>
              <a:rPr lang="en-IN" b="1" dirty="0">
                <a:solidFill>
                  <a:srgbClr val="22FFFF"/>
                </a:solidFill>
                <a:hlinkClick r:id="rId5"/>
              </a:rPr>
              <a:t>/</a:t>
            </a:r>
            <a:r>
              <a:rPr lang="en-IN" b="1" u="sng" dirty="0">
                <a:solidFill>
                  <a:schemeClr val="accent1"/>
                </a:solidFill>
                <a:hlinkClick r:id="rId5"/>
              </a:rPr>
              <a:t>towardsdatascience.com/types-of-convolution-kernels-simplified-f040cb307c37</a:t>
            </a:r>
            <a:endParaRPr lang="en-IN" b="1" u="sng" dirty="0">
              <a:solidFill>
                <a:schemeClr val="accent1"/>
              </a:solidFill>
            </a:endParaRPr>
          </a:p>
          <a:p>
            <a:pPr marL="342900" indent="-342900">
              <a:buClr>
                <a:schemeClr val="tx1"/>
              </a:buClr>
              <a:buFont typeface="+mj-lt"/>
              <a:buAutoNum type="arabicPeriod"/>
            </a:pPr>
            <a:r>
              <a:rPr lang="en-IN" b="1" u="sng" dirty="0">
                <a:solidFill>
                  <a:schemeClr val="accent1"/>
                </a:solidFill>
              </a:rPr>
              <a:t>https://cs231n.github.io/neural-networks-3/</a:t>
            </a:r>
          </a:p>
          <a:p>
            <a:pPr marL="342900" indent="-342900">
              <a:buClr>
                <a:schemeClr val="tx1"/>
              </a:buClr>
              <a:buFont typeface="+mj-lt"/>
              <a:buAutoNum type="arabicPeriod"/>
            </a:pPr>
            <a:r>
              <a:rPr lang="en-IN" b="1" u="sng" dirty="0">
                <a:solidFill>
                  <a:schemeClr val="accent1"/>
                </a:solidFill>
              </a:rPr>
              <a:t>https://towardsdatascience.com/intuitively-understanding-convolutions-for-deep-learning-1f6f42faee1</a:t>
            </a:r>
          </a:p>
          <a:p>
            <a:endParaRPr lang="en-IN" dirty="0"/>
          </a:p>
        </p:txBody>
      </p:sp>
    </p:spTree>
    <p:extLst>
      <p:ext uri="{BB962C8B-B14F-4D97-AF65-F5344CB8AC3E}">
        <p14:creationId xmlns:p14="http://schemas.microsoft.com/office/powerpoint/2010/main" val="2392235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92545-7BB8-4748-A043-4E50D3665836}"/>
              </a:ext>
            </a:extLst>
          </p:cNvPr>
          <p:cNvSpPr>
            <a:spLocks noGrp="1"/>
          </p:cNvSpPr>
          <p:nvPr>
            <p:ph type="title"/>
          </p:nvPr>
        </p:nvSpPr>
        <p:spPr>
          <a:xfrm>
            <a:off x="1088684" y="2303047"/>
            <a:ext cx="2454070" cy="2674198"/>
          </a:xfrm>
        </p:spPr>
        <p:txBody>
          <a:bodyPr vert="horz" lIns="91440" tIns="45720" rIns="91440" bIns="45720" rtlCol="0" anchor="t">
            <a:normAutofit/>
          </a:bodyPr>
          <a:lstStyle/>
          <a:p>
            <a:pPr defTabSz="914400"/>
            <a:r>
              <a:rPr lang="en-US"/>
              <a:t>Useful LINKS to LEARN MORE</a:t>
            </a:r>
          </a:p>
        </p:txBody>
      </p:sp>
      <p:graphicFrame>
        <p:nvGraphicFramePr>
          <p:cNvPr id="12" name="TextBox 9">
            <a:extLst>
              <a:ext uri="{FF2B5EF4-FFF2-40B4-BE49-F238E27FC236}">
                <a16:creationId xmlns:a16="http://schemas.microsoft.com/office/drawing/2014/main" id="{6D06B03E-D105-48AD-A5B6-9F683DC5339E}"/>
              </a:ext>
            </a:extLst>
          </p:cNvPr>
          <p:cNvGraphicFramePr/>
          <p:nvPr>
            <p:extLst>
              <p:ext uri="{D42A27DB-BD31-4B8C-83A1-F6EECF244321}">
                <p14:modId xmlns:p14="http://schemas.microsoft.com/office/powerpoint/2010/main" val="133696270"/>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3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90" y="843396"/>
            <a:ext cx="8246070" cy="610820"/>
          </a:xfrm>
        </p:spPr>
        <p:txBody>
          <a:bodyPr>
            <a:normAutofit/>
          </a:bodyPr>
          <a:lstStyle/>
          <a:p>
            <a:pPr algn="ctr"/>
            <a:r>
              <a:rPr lang="en-IN" b="1" i="1" u="sng" dirty="0">
                <a:solidFill>
                  <a:srgbClr val="002060"/>
                </a:solidFill>
              </a:rPr>
              <a:t>What is a Deep Neural Network (DNN)?</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70268" y="2545785"/>
            <a:ext cx="4149027" cy="2566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3" name="Picture 2" descr="https://cdn-images-1.medium.com/max/1600/1*SJPacPhP4KDEB1AdhOFy_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402" y="2545785"/>
            <a:ext cx="3970330" cy="2566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162243338"/>
              </p:ext>
            </p:extLst>
          </p:nvPr>
        </p:nvGraphicFramePr>
        <p:xfrm>
          <a:off x="1180823" y="1871531"/>
          <a:ext cx="2011342" cy="579120"/>
        </p:xfrm>
        <a:graphic>
          <a:graphicData uri="http://schemas.openxmlformats.org/drawingml/2006/table">
            <a:tbl>
              <a:tblPr firstRow="1" bandRow="1">
                <a:tableStyleId>{5C22544A-7EE6-4342-B048-85BDC9FD1C3A}</a:tableStyleId>
              </a:tblPr>
              <a:tblGrid>
                <a:gridCol w="2011342">
                  <a:extLst>
                    <a:ext uri="{9D8B030D-6E8A-4147-A177-3AD203B41FA5}">
                      <a16:colId xmlns:a16="http://schemas.microsoft.com/office/drawing/2014/main" val="20000"/>
                    </a:ext>
                  </a:extLst>
                </a:gridCol>
              </a:tblGrid>
              <a:tr h="395997">
                <a:tc>
                  <a:txBody>
                    <a:bodyPr/>
                    <a:lstStyle/>
                    <a:p>
                      <a:pPr marL="0" algn="ctr" defTabSz="914400" rtl="0" eaLnBrk="1" latinLnBrk="0" hangingPunct="1"/>
                      <a:r>
                        <a:rPr lang="en-IN" sz="1600" b="1" kern="1200" dirty="0">
                          <a:solidFill>
                            <a:schemeClr val="tx1"/>
                          </a:solidFill>
                          <a:latin typeface="+mn-lt"/>
                          <a:ea typeface="+mn-ea"/>
                          <a:cs typeface="+mn-cs"/>
                        </a:rPr>
                        <a:t>Artificial Neural Network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6043862"/>
              </p:ext>
            </p:extLst>
          </p:nvPr>
        </p:nvGraphicFramePr>
        <p:xfrm>
          <a:off x="5946345" y="1866244"/>
          <a:ext cx="2011342" cy="579120"/>
        </p:xfrm>
        <a:graphic>
          <a:graphicData uri="http://schemas.openxmlformats.org/drawingml/2006/table">
            <a:tbl>
              <a:tblPr firstRow="1" bandRow="1">
                <a:tableStyleId>{5C22544A-7EE6-4342-B048-85BDC9FD1C3A}</a:tableStyleId>
              </a:tblPr>
              <a:tblGrid>
                <a:gridCol w="2011342">
                  <a:extLst>
                    <a:ext uri="{9D8B030D-6E8A-4147-A177-3AD203B41FA5}">
                      <a16:colId xmlns:a16="http://schemas.microsoft.com/office/drawing/2014/main" val="20000"/>
                    </a:ext>
                  </a:extLst>
                </a:gridCol>
              </a:tblGrid>
              <a:tr h="181965">
                <a:tc>
                  <a:txBody>
                    <a:bodyPr/>
                    <a:lstStyle/>
                    <a:p>
                      <a:pPr algn="ctr"/>
                      <a:r>
                        <a:rPr lang="en-IN" sz="1600" dirty="0">
                          <a:solidFill>
                            <a:schemeClr val="tx1"/>
                          </a:solidFill>
                        </a:rPr>
                        <a:t>Biological Neural Network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Box 4">
            <a:extLst>
              <a:ext uri="{FF2B5EF4-FFF2-40B4-BE49-F238E27FC236}">
                <a16:creationId xmlns:a16="http://schemas.microsoft.com/office/drawing/2014/main" id="{D83C19F2-A558-44EE-8ECB-F27784846879}"/>
              </a:ext>
            </a:extLst>
          </p:cNvPr>
          <p:cNvSpPr txBox="1"/>
          <p:nvPr/>
        </p:nvSpPr>
        <p:spPr>
          <a:xfrm>
            <a:off x="270268" y="5929442"/>
            <a:ext cx="8421592" cy="646331"/>
          </a:xfrm>
          <a:prstGeom prst="rect">
            <a:avLst/>
          </a:prstGeom>
          <a:noFill/>
        </p:spPr>
        <p:txBody>
          <a:bodyPr wrap="square" rtlCol="0">
            <a:spAutoFit/>
          </a:bodyPr>
          <a:lstStyle/>
          <a:p>
            <a:r>
              <a:rPr lang="en-IN" dirty="0"/>
              <a:t>A Deep Neural Network is just an Artificial Neural Network with more than one hidden layers.</a:t>
            </a:r>
          </a:p>
        </p:txBody>
      </p:sp>
      <p:sp>
        <p:nvSpPr>
          <p:cNvPr id="6" name="TextBox 5">
            <a:extLst>
              <a:ext uri="{FF2B5EF4-FFF2-40B4-BE49-F238E27FC236}">
                <a16:creationId xmlns:a16="http://schemas.microsoft.com/office/drawing/2014/main" id="{E6F16F68-810A-4FE5-9007-3AF0A3FDEAFD}"/>
              </a:ext>
            </a:extLst>
          </p:cNvPr>
          <p:cNvSpPr txBox="1"/>
          <p:nvPr/>
        </p:nvSpPr>
        <p:spPr>
          <a:xfrm>
            <a:off x="270267" y="5261460"/>
            <a:ext cx="4454437" cy="461665"/>
          </a:xfrm>
          <a:prstGeom prst="rect">
            <a:avLst/>
          </a:prstGeom>
          <a:noFill/>
        </p:spPr>
        <p:txBody>
          <a:bodyPr wrap="square" rtlCol="0">
            <a:spAutoFit/>
          </a:bodyPr>
          <a:lstStyle/>
          <a:p>
            <a:r>
              <a:rPr lang="en-US" sz="1200" i="1" u="sng" dirty="0"/>
              <a:t>Fig 2, </a:t>
            </a:r>
            <a:r>
              <a:rPr lang="en-US" sz="1200" u="sng" dirty="0"/>
              <a:t>retrieved </a:t>
            </a:r>
            <a:r>
              <a:rPr lang="en-US" sz="1200" i="1" u="sng" dirty="0"/>
              <a:t>from I</a:t>
            </a:r>
            <a:r>
              <a:rPr lang="en-US" sz="1200" i="1" u="sng" dirty="0">
                <a:effectLst/>
                <a:latin typeface="Arial" panose="020B0604020202020204" pitchFamily="34" charset="0"/>
              </a:rPr>
              <a:t>nternational Journal of Innovations in Engineering and Science, Vol. 4, No.6, 2019</a:t>
            </a:r>
            <a:endParaRPr lang="en-US" sz="1200" i="1" u="sng" dirty="0"/>
          </a:p>
        </p:txBody>
      </p:sp>
      <p:sp>
        <p:nvSpPr>
          <p:cNvPr id="7" name="TextBox 6">
            <a:extLst>
              <a:ext uri="{FF2B5EF4-FFF2-40B4-BE49-F238E27FC236}">
                <a16:creationId xmlns:a16="http://schemas.microsoft.com/office/drawing/2014/main" id="{CAD5A7C0-DAD5-4856-83CD-515FD231135E}"/>
              </a:ext>
            </a:extLst>
          </p:cNvPr>
          <p:cNvSpPr txBox="1"/>
          <p:nvPr/>
        </p:nvSpPr>
        <p:spPr>
          <a:xfrm>
            <a:off x="4903402" y="5263428"/>
            <a:ext cx="3788458" cy="646331"/>
          </a:xfrm>
          <a:prstGeom prst="rect">
            <a:avLst/>
          </a:prstGeom>
          <a:noFill/>
        </p:spPr>
        <p:txBody>
          <a:bodyPr wrap="square" rtlCol="0">
            <a:spAutoFit/>
          </a:bodyPr>
          <a:lstStyle/>
          <a:p>
            <a:r>
              <a:rPr lang="en-US" sz="1200" i="1" u="sng" dirty="0"/>
              <a:t>Fig 3, </a:t>
            </a:r>
            <a:r>
              <a:rPr lang="en-US" sz="1200" u="sng" dirty="0"/>
              <a:t>retrieved from </a:t>
            </a:r>
            <a:r>
              <a:rPr lang="en-US" sz="1200" i="1" u="sng" dirty="0"/>
              <a:t>https://www.quora.com/What-is-the-differences-between-artificial-neural-network-computer-science-and-biological-neural-network</a:t>
            </a:r>
          </a:p>
        </p:txBody>
      </p:sp>
    </p:spTree>
    <p:extLst>
      <p:ext uri="{BB962C8B-B14F-4D97-AF65-F5344CB8AC3E}">
        <p14:creationId xmlns:p14="http://schemas.microsoft.com/office/powerpoint/2010/main" val="38533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6260" y="911589"/>
            <a:ext cx="3582988" cy="1068387"/>
          </a:xfrm>
        </p:spPr>
        <p:txBody>
          <a:bodyPr>
            <a:noAutofit/>
          </a:bodyPr>
          <a:lstStyle/>
          <a:p>
            <a:r>
              <a:rPr lang="en-IN" sz="3600" b="1" u="sng" dirty="0">
                <a:solidFill>
                  <a:srgbClr val="002060"/>
                </a:solidFill>
              </a:rPr>
              <a:t>Algorithm!!!</a:t>
            </a:r>
            <a:endParaRPr lang="en-IN" sz="3600" dirty="0">
              <a:solidFill>
                <a:srgbClr val="002060"/>
              </a:solidFill>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4294967295"/>
              </p:nvPr>
            </p:nvSpPr>
            <p:spPr>
              <a:xfrm>
                <a:off x="296260" y="2054655"/>
                <a:ext cx="3582988" cy="3357562"/>
              </a:xfrm>
            </p:spPr>
            <p:txBody>
              <a:bodyPr anchor="t" anchorCtr="0">
                <a:noAutofit/>
              </a:bodyPr>
              <a:lstStyle/>
              <a:p>
                <a:pPr marL="0" indent="0">
                  <a:buNone/>
                </a:pPr>
                <a:r>
                  <a:rPr lang="en-IN" sz="2400" b="0" dirty="0">
                    <a:solidFill>
                      <a:schemeClr val="tx1"/>
                    </a:solidFill>
                    <a:latin typeface="+mj-lt"/>
                    <a:ea typeface="+mj-ea"/>
                    <a:cs typeface="+mj-cs"/>
                  </a:rPr>
                  <a:t>Each layer has a number of nodes where the node gives outputs as – </a:t>
                </a:r>
              </a:p>
              <a:p>
                <a:r>
                  <a:rPr lang="en-IN" sz="2400" b="0" dirty="0">
                    <a:solidFill>
                      <a:schemeClr val="tx1"/>
                    </a:solidFill>
                    <a:latin typeface="+mj-lt"/>
                    <a:ea typeface="+mj-ea"/>
                    <a:cs typeface="+mj-cs"/>
                  </a:rPr>
                  <a:t>Y = </a:t>
                </a:r>
                <a14:m>
                  <m:oMath xmlns:m="http://schemas.openxmlformats.org/officeDocument/2006/math">
                    <m:r>
                      <m:rPr>
                        <m:sty m:val="p"/>
                      </m:rPr>
                      <a:rPr lang="en-IN" sz="2400" b="0" i="0" smtClean="0">
                        <a:solidFill>
                          <a:schemeClr val="tx1"/>
                        </a:solidFill>
                        <a:latin typeface="Cambria Math"/>
                        <a:ea typeface="+mj-ea"/>
                        <a:cs typeface="+mj-cs"/>
                      </a:rPr>
                      <m:t>b</m:t>
                    </m:r>
                    <m:r>
                      <a:rPr lang="en-IN" sz="2400" b="0" i="0" smtClean="0">
                        <a:solidFill>
                          <a:schemeClr val="tx1"/>
                        </a:solidFill>
                        <a:latin typeface="Cambria Math"/>
                        <a:ea typeface="+mj-ea"/>
                        <a:cs typeface="+mj-cs"/>
                      </a:rPr>
                      <m:t>+</m:t>
                    </m:r>
                    <m:nary>
                      <m:naryPr>
                        <m:chr m:val="∑"/>
                        <m:ctrlPr>
                          <a:rPr lang="en-IN" sz="2400" b="0" i="1">
                            <a:solidFill>
                              <a:schemeClr val="tx1"/>
                            </a:solidFill>
                            <a:latin typeface="Cambria Math" panose="02040503050406030204" pitchFamily="18" charset="0"/>
                            <a:ea typeface="+mj-ea"/>
                            <a:cs typeface="+mj-cs"/>
                          </a:rPr>
                        </m:ctrlPr>
                      </m:naryPr>
                      <m:sub>
                        <m:r>
                          <m:rPr>
                            <m:brk m:alnAt="23"/>
                          </m:rPr>
                          <a:rPr lang="en-IN" sz="2400" b="0">
                            <a:solidFill>
                              <a:schemeClr val="tx1"/>
                            </a:solidFill>
                            <a:latin typeface="Cambria Math"/>
                            <a:ea typeface="+mj-ea"/>
                            <a:cs typeface="+mj-cs"/>
                          </a:rPr>
                          <m:t>𝑖</m:t>
                        </m:r>
                        <m:r>
                          <a:rPr lang="en-IN" sz="2400" b="0">
                            <a:solidFill>
                              <a:schemeClr val="tx1"/>
                            </a:solidFill>
                            <a:latin typeface="Cambria Math"/>
                            <a:ea typeface="+mj-ea"/>
                            <a:cs typeface="+mj-cs"/>
                          </a:rPr>
                          <m:t>=1</m:t>
                        </m:r>
                      </m:sub>
                      <m:sup>
                        <m:r>
                          <a:rPr lang="en-IN" sz="2400" b="0">
                            <a:solidFill>
                              <a:schemeClr val="tx1"/>
                            </a:solidFill>
                            <a:latin typeface="Cambria Math"/>
                            <a:ea typeface="+mj-ea"/>
                            <a:cs typeface="+mj-cs"/>
                          </a:rPr>
                          <m:t>𝑁</m:t>
                        </m:r>
                      </m:sup>
                      <m:e>
                        <m:r>
                          <a:rPr lang="en-IN" sz="2400" b="0">
                            <a:solidFill>
                              <a:schemeClr val="tx1"/>
                            </a:solidFill>
                            <a:latin typeface="Cambria Math"/>
                            <a:ea typeface="+mj-ea"/>
                            <a:cs typeface="+mj-cs"/>
                          </a:rPr>
                          <m:t>𝑚</m:t>
                        </m:r>
                        <m:r>
                          <a:rPr lang="en-IN" sz="2400" b="0" baseline="-25000">
                            <a:solidFill>
                              <a:schemeClr val="tx1"/>
                            </a:solidFill>
                            <a:latin typeface="Cambria Math"/>
                            <a:ea typeface="+mj-ea"/>
                            <a:cs typeface="+mj-cs"/>
                          </a:rPr>
                          <m:t>𝑖</m:t>
                        </m:r>
                      </m:e>
                    </m:nary>
                    <m:r>
                      <a:rPr lang="en-IN" sz="2400" b="0">
                        <a:solidFill>
                          <a:schemeClr val="tx1"/>
                        </a:solidFill>
                        <a:latin typeface="Cambria Math"/>
                        <a:ea typeface="+mj-ea"/>
                        <a:cs typeface="+mj-cs"/>
                      </a:rPr>
                      <m:t>𝑥</m:t>
                    </m:r>
                    <m:r>
                      <a:rPr lang="en-IN" sz="2400" b="0" baseline="-25000">
                        <a:solidFill>
                          <a:schemeClr val="tx1"/>
                        </a:solidFill>
                        <a:latin typeface="Cambria Math"/>
                      </a:rPr>
                      <m:t>𝑖</m:t>
                    </m:r>
                  </m:oMath>
                </a14:m>
                <a:r>
                  <a:rPr lang="en-IN" sz="2400" b="0" dirty="0">
                    <a:solidFill>
                      <a:schemeClr val="tx1"/>
                    </a:solidFill>
                    <a:latin typeface="+mj-lt"/>
                    <a:ea typeface="+mj-ea"/>
                    <a:cs typeface="+mj-cs"/>
                  </a:rPr>
                  <a:t> .</a:t>
                </a:r>
              </a:p>
              <a:p>
                <a:r>
                  <a:rPr lang="en-IN" sz="2400" b="0" dirty="0">
                    <a:solidFill>
                      <a:schemeClr val="tx1"/>
                    </a:solidFill>
                    <a:latin typeface="+mj-lt"/>
                    <a:ea typeface="+mj-ea"/>
                    <a:cs typeface="+mj-cs"/>
                  </a:rPr>
                  <a:t>Y = b + W</a:t>
                </a:r>
                <a:r>
                  <a:rPr lang="en-IN" sz="2400" b="0" baseline="30000" dirty="0">
                    <a:solidFill>
                      <a:schemeClr val="tx1"/>
                    </a:solidFill>
                    <a:latin typeface="+mj-lt"/>
                    <a:ea typeface="+mj-ea"/>
                    <a:cs typeface="+mj-cs"/>
                  </a:rPr>
                  <a:t>T </a:t>
                </a:r>
                <a:r>
                  <a:rPr lang="en-IN" sz="2400" b="0" dirty="0">
                    <a:solidFill>
                      <a:schemeClr val="tx1"/>
                    </a:solidFill>
                    <a:latin typeface="+mj-lt"/>
                    <a:ea typeface="+mj-ea"/>
                    <a:cs typeface="+mj-cs"/>
                  </a:rPr>
                  <a:t>X  in matrix notation</a:t>
                </a:r>
                <a:endParaRPr lang="en-IN" sz="2400" b="0" baseline="30000" dirty="0">
                  <a:solidFill>
                    <a:schemeClr val="tx1"/>
                  </a:solidFill>
                  <a:latin typeface="+mj-lt"/>
                  <a:ea typeface="+mj-ea"/>
                  <a:cs typeface="+mj-cs"/>
                </a:endParaRPr>
              </a:p>
              <a:p>
                <a:endParaRPr lang="en-IN" sz="2400" b="0" dirty="0">
                  <a:solidFill>
                    <a:schemeClr val="tx1"/>
                  </a:solidFill>
                  <a:latin typeface="+mj-lt"/>
                  <a:ea typeface="+mj-ea"/>
                  <a:cs typeface="+mj-cs"/>
                </a:endParaRPr>
              </a:p>
            </p:txBody>
          </p:sp>
        </mc:Choice>
        <mc:Fallback xmlns="">
          <p:sp>
            <p:nvSpPr>
              <p:cNvPr id="3" name="Text Placeholder 2"/>
              <p:cNvSpPr>
                <a:spLocks noGrp="1" noRot="1" noChangeAspect="1" noMove="1" noResize="1" noEditPoints="1" noAdjustHandles="1" noChangeArrowheads="1" noChangeShapeType="1" noTextEdit="1"/>
              </p:cNvSpPr>
              <p:nvPr>
                <p:ph type="body" idx="4294967295"/>
              </p:nvPr>
            </p:nvSpPr>
            <p:spPr>
              <a:xfrm>
                <a:off x="296260" y="2054655"/>
                <a:ext cx="3582988" cy="3357562"/>
              </a:xfrm>
              <a:blipFill>
                <a:blip r:embed="rId2"/>
                <a:stretch>
                  <a:fillRect l="-3578" t="-181" r="-4429"/>
                </a:stretch>
              </a:blipFill>
            </p:spPr>
            <p:txBody>
              <a:bodyPr/>
              <a:lstStyle/>
              <a:p>
                <a:r>
                  <a:rPr lang="en-US">
                    <a:noFill/>
                  </a:rPr>
                  <a:t> </a:t>
                </a:r>
              </a:p>
            </p:txBody>
          </p:sp>
        </mc:Fallback>
      </mc:AlternateContent>
      <p:pic>
        <p:nvPicPr>
          <p:cNvPr id="3074" name="Picture 2" descr="https://www.guru99.com/images/tensorflow/083018_0539_NeuralNetwo1.png"/>
          <p:cNvPicPr>
            <a:picLocks noChangeAspect="1" noChangeArrowheads="1"/>
          </p:cNvPicPr>
          <p:nvPr/>
        </p:nvPicPr>
        <p:blipFill rotWithShape="1">
          <a:blip r:embed="rId3">
            <a:extLst>
              <a:ext uri="{28A0092B-C50C-407E-A947-70E740481C1C}">
                <a14:useLocalDpi xmlns:a14="http://schemas.microsoft.com/office/drawing/2010/main" val="0"/>
              </a:ext>
            </a:extLst>
          </a:blip>
          <a:srcRect l="8572" r="5715"/>
          <a:stretch/>
        </p:blipFill>
        <p:spPr bwMode="auto">
          <a:xfrm>
            <a:off x="4266590" y="711296"/>
            <a:ext cx="4581150" cy="55429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E7E87A-9A0D-4E94-B790-215C868308BD}"/>
              </a:ext>
            </a:extLst>
          </p:cNvPr>
          <p:cNvSpPr txBox="1"/>
          <p:nvPr/>
        </p:nvSpPr>
        <p:spPr>
          <a:xfrm>
            <a:off x="4266590" y="6254236"/>
            <a:ext cx="4275740" cy="461665"/>
          </a:xfrm>
          <a:prstGeom prst="rect">
            <a:avLst/>
          </a:prstGeom>
          <a:noFill/>
        </p:spPr>
        <p:txBody>
          <a:bodyPr wrap="square" rtlCol="0">
            <a:spAutoFit/>
          </a:bodyPr>
          <a:lstStyle/>
          <a:p>
            <a:r>
              <a:rPr lang="en-US" sz="1200" i="1" u="sng" dirty="0"/>
              <a:t>Fig 4</a:t>
            </a:r>
            <a:r>
              <a:rPr lang="en-US" sz="1200" u="sng" dirty="0"/>
              <a:t>, retrieved from </a:t>
            </a:r>
            <a:r>
              <a:rPr lang="en-US" sz="1200" i="1" u="sng" dirty="0"/>
              <a:t>https://www.guru99.com/artificial-neural-network-tutorial.html</a:t>
            </a:r>
          </a:p>
        </p:txBody>
      </p:sp>
    </p:spTree>
    <p:extLst>
      <p:ext uri="{BB962C8B-B14F-4D97-AF65-F5344CB8AC3E}">
        <p14:creationId xmlns:p14="http://schemas.microsoft.com/office/powerpoint/2010/main" val="185996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1925" y="427209"/>
            <a:ext cx="8524875" cy="763587"/>
          </a:xfrm>
        </p:spPr>
        <p:txBody>
          <a:bodyPr>
            <a:normAutofit/>
          </a:bodyPr>
          <a:lstStyle/>
          <a:p>
            <a:pPr algn="ctr"/>
            <a:r>
              <a:rPr lang="en-IN" b="1" i="1" u="sng" dirty="0">
                <a:solidFill>
                  <a:srgbClr val="92D050"/>
                </a:solidFill>
              </a:rPr>
              <a:t>Convolutional Neural Network (CNN)</a:t>
            </a:r>
            <a:endParaRPr lang="en-IN" dirty="0">
              <a:solidFill>
                <a:srgbClr val="92D050"/>
              </a:solidFill>
            </a:endParaRPr>
          </a:p>
        </p:txBody>
      </p:sp>
      <p:sp>
        <p:nvSpPr>
          <p:cNvPr id="3" name="Text Placeholder 2"/>
          <p:cNvSpPr>
            <a:spLocks noGrp="1"/>
          </p:cNvSpPr>
          <p:nvPr>
            <p:ph type="body" idx="4294967295"/>
          </p:nvPr>
        </p:nvSpPr>
        <p:spPr>
          <a:xfrm>
            <a:off x="232730" y="3003380"/>
            <a:ext cx="4114800" cy="2935288"/>
          </a:xfrm>
        </p:spPr>
        <p:txBody>
          <a:bodyPr>
            <a:noAutofit/>
          </a:bodyPr>
          <a:lstStyle/>
          <a:p>
            <a:pPr marL="0" indent="0">
              <a:buNone/>
            </a:pPr>
            <a:r>
              <a:rPr lang="en-IN" sz="2400" b="1" u="sng" dirty="0">
                <a:solidFill>
                  <a:schemeClr val="accent2"/>
                </a:solidFill>
              </a:rPr>
              <a:t>Convolution Operation :</a:t>
            </a:r>
          </a:p>
          <a:p>
            <a:pPr marL="0" indent="0">
              <a:buNone/>
            </a:pPr>
            <a:r>
              <a:rPr lang="en-IN" sz="2400" b="0" cap="none" dirty="0">
                <a:solidFill>
                  <a:schemeClr val="tx1"/>
                </a:solidFill>
              </a:rPr>
              <a:t>Overlap the weight matrix and multiply the overlapped entries and take summation to get the number</a:t>
            </a:r>
          </a:p>
          <a:p>
            <a:endParaRPr lang="en-IN" sz="2000" dirty="0">
              <a:solidFill>
                <a:schemeClr val="tx1"/>
              </a:solidFill>
            </a:endParaRPr>
          </a:p>
        </p:txBody>
      </p:sp>
      <p:pic>
        <p:nvPicPr>
          <p:cNvPr id="7" name="Content Placeholder 6"/>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424363" y="1325563"/>
            <a:ext cx="4719637" cy="1543050"/>
          </a:xfrm>
        </p:spPr>
      </p:pic>
      <p:sp>
        <p:nvSpPr>
          <p:cNvPr id="4" name="TextBox 3">
            <a:extLst>
              <a:ext uri="{FF2B5EF4-FFF2-40B4-BE49-F238E27FC236}">
                <a16:creationId xmlns:a16="http://schemas.microsoft.com/office/drawing/2014/main" id="{BD67B5B3-A234-481D-80EB-5035DA2F92AC}"/>
              </a:ext>
            </a:extLst>
          </p:cNvPr>
          <p:cNvSpPr txBox="1"/>
          <p:nvPr/>
        </p:nvSpPr>
        <p:spPr>
          <a:xfrm>
            <a:off x="232730" y="1127592"/>
            <a:ext cx="3664920" cy="1938992"/>
          </a:xfrm>
          <a:prstGeom prst="rect">
            <a:avLst/>
          </a:prstGeom>
          <a:noFill/>
        </p:spPr>
        <p:txBody>
          <a:bodyPr wrap="square" rtlCol="0">
            <a:spAutoFit/>
          </a:bodyPr>
          <a:lstStyle/>
          <a:p>
            <a:r>
              <a:rPr lang="en-IN" sz="2400" dirty="0"/>
              <a:t>In Convolutional Neural Network we use Convolutional Layers instead of single entry nodes.</a:t>
            </a:r>
          </a:p>
        </p:txBody>
      </p:sp>
      <p:grpSp>
        <p:nvGrpSpPr>
          <p:cNvPr id="6" name="Group 5">
            <a:extLst>
              <a:ext uri="{FF2B5EF4-FFF2-40B4-BE49-F238E27FC236}">
                <a16:creationId xmlns:a16="http://schemas.microsoft.com/office/drawing/2014/main" id="{10BD21E2-F91E-4E4D-A75C-35AA5F8E52F5}"/>
              </a:ext>
            </a:extLst>
          </p:cNvPr>
          <p:cNvGrpSpPr/>
          <p:nvPr/>
        </p:nvGrpSpPr>
        <p:grpSpPr>
          <a:xfrm>
            <a:off x="4518957" y="3003380"/>
            <a:ext cx="4472338" cy="3667936"/>
            <a:chOff x="4518957" y="3003380"/>
            <a:chExt cx="4472338" cy="3667936"/>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8957" y="3003380"/>
              <a:ext cx="4472338" cy="2936203"/>
            </a:xfrm>
            <a:prstGeom prst="rect">
              <a:avLst/>
            </a:prstGeom>
          </p:spPr>
        </p:pic>
        <p:sp>
          <p:nvSpPr>
            <p:cNvPr id="5" name="TextBox 4">
              <a:extLst>
                <a:ext uri="{FF2B5EF4-FFF2-40B4-BE49-F238E27FC236}">
                  <a16:creationId xmlns:a16="http://schemas.microsoft.com/office/drawing/2014/main" id="{BD551738-04FA-4401-A68A-9967A38C1234}"/>
                </a:ext>
              </a:extLst>
            </p:cNvPr>
            <p:cNvSpPr txBox="1"/>
            <p:nvPr/>
          </p:nvSpPr>
          <p:spPr>
            <a:xfrm>
              <a:off x="4518957" y="6024985"/>
              <a:ext cx="4167843" cy="646331"/>
            </a:xfrm>
            <a:prstGeom prst="rect">
              <a:avLst/>
            </a:prstGeom>
            <a:noFill/>
          </p:spPr>
          <p:txBody>
            <a:bodyPr wrap="square" rtlCol="0">
              <a:spAutoFit/>
            </a:bodyPr>
            <a:lstStyle/>
            <a:p>
              <a:r>
                <a:rPr lang="en-US" sz="1200" i="1" u="sng" dirty="0"/>
                <a:t>Fig 5</a:t>
              </a:r>
              <a:r>
                <a:rPr lang="en-US" sz="1200" u="sng" dirty="0"/>
                <a:t>, retrieved </a:t>
              </a:r>
              <a:r>
                <a:rPr lang="en-US" sz="1200" i="1" u="sng" dirty="0"/>
                <a:t>from  https://towardsdatascience.com/a-comprehensive-guide-to-convolutional-neural-networks-the-eli5-way-3bd2b1164a53</a:t>
              </a:r>
            </a:p>
          </p:txBody>
        </p:sp>
      </p:grpSp>
    </p:spTree>
    <p:extLst>
      <p:ext uri="{BB962C8B-B14F-4D97-AF65-F5344CB8AC3E}">
        <p14:creationId xmlns:p14="http://schemas.microsoft.com/office/powerpoint/2010/main" val="746959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F6457A-8C67-42C0-8E3B-73732B36410D}"/>
              </a:ext>
            </a:extLst>
          </p:cNvPr>
          <p:cNvSpPr txBox="1">
            <a:spLocks/>
          </p:cNvSpPr>
          <p:nvPr/>
        </p:nvSpPr>
        <p:spPr>
          <a:xfrm>
            <a:off x="256519" y="395678"/>
            <a:ext cx="8524875" cy="1048157"/>
          </a:xfrm>
          <a:prstGeom prst="rect">
            <a:avLst/>
          </a:prstGeom>
        </p:spPr>
        <p:txBody>
          <a:bodyPr vert="horz" lIns="91440" tIns="45720" rIns="91440" bIns="45720" rtlCol="0" anchor="t">
            <a:normAutofit fontScale="975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i="1" u="sng" dirty="0" err="1">
                <a:solidFill>
                  <a:srgbClr val="002060"/>
                </a:solidFill>
              </a:rPr>
              <a:t>TerminoLogies</a:t>
            </a:r>
            <a:r>
              <a:rPr lang="en-IN" b="1" i="1" u="sng" dirty="0">
                <a:solidFill>
                  <a:srgbClr val="002060"/>
                </a:solidFill>
              </a:rPr>
              <a:t> IN Convolutional Neural Network (CNN)</a:t>
            </a:r>
            <a:endParaRPr lang="en-IN" dirty="0">
              <a:solidFill>
                <a:srgbClr val="002060"/>
              </a:solidFill>
            </a:endParaRPr>
          </a:p>
        </p:txBody>
      </p:sp>
      <p:sp>
        <p:nvSpPr>
          <p:cNvPr id="4" name="Text Placeholder 2">
            <a:extLst>
              <a:ext uri="{FF2B5EF4-FFF2-40B4-BE49-F238E27FC236}">
                <a16:creationId xmlns:a16="http://schemas.microsoft.com/office/drawing/2014/main" id="{BA8F35F4-C24C-4274-B220-2011B9A8CEF4}"/>
              </a:ext>
            </a:extLst>
          </p:cNvPr>
          <p:cNvSpPr txBox="1">
            <a:spLocks/>
          </p:cNvSpPr>
          <p:nvPr/>
        </p:nvSpPr>
        <p:spPr>
          <a:xfrm>
            <a:off x="309310" y="2097088"/>
            <a:ext cx="8472083" cy="4080602"/>
          </a:xfrm>
          <a:prstGeom prst="rect">
            <a:avLst/>
          </a:prstGeom>
        </p:spPr>
        <p:txBody>
          <a:bodyPr vert="horz" lIns="91440" tIns="45720" rIns="91440" bIns="45720" rtlCol="0">
            <a:no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u="sng" dirty="0">
                <a:solidFill>
                  <a:srgbClr val="92D050"/>
                </a:solidFill>
              </a:rPr>
              <a:t>CHANNELS</a:t>
            </a:r>
            <a:r>
              <a:rPr lang="en-IN" sz="2400" b="1" dirty="0"/>
              <a:t>:  </a:t>
            </a:r>
            <a:r>
              <a:rPr lang="en-IN" sz="2400" dirty="0"/>
              <a:t>Colour channels like R,G, B, alpha ,IR</a:t>
            </a:r>
          </a:p>
          <a:p>
            <a:r>
              <a:rPr lang="en-IN" sz="2400" b="1" u="sng" dirty="0">
                <a:solidFill>
                  <a:srgbClr val="CC9900"/>
                </a:solidFill>
              </a:rPr>
              <a:t>KERNEL</a:t>
            </a:r>
            <a:r>
              <a:rPr lang="en-IN" sz="2400" b="1" dirty="0"/>
              <a:t>:</a:t>
            </a:r>
            <a:r>
              <a:rPr lang="en-IN" sz="2400" dirty="0"/>
              <a:t>  Corresponding to each channel we have a matrix of size of the input image which is called the kernel.</a:t>
            </a:r>
          </a:p>
          <a:p>
            <a:r>
              <a:rPr lang="en-IN" sz="2400" b="1" u="sng" dirty="0">
                <a:solidFill>
                  <a:schemeClr val="accent5">
                    <a:lumMod val="75000"/>
                  </a:schemeClr>
                </a:solidFill>
              </a:rPr>
              <a:t>FILTER</a:t>
            </a:r>
            <a:r>
              <a:rPr lang="en-IN" sz="2400" dirty="0"/>
              <a:t>: A filter is a stack of kernels. </a:t>
            </a:r>
          </a:p>
          <a:p>
            <a:r>
              <a:rPr lang="en-IN" sz="2400" dirty="0"/>
              <a:t>For a RGB image the filter would be a stack of 3 kernels.</a:t>
            </a:r>
          </a:p>
        </p:txBody>
      </p:sp>
    </p:spTree>
    <p:extLst>
      <p:ext uri="{BB962C8B-B14F-4D97-AF65-F5344CB8AC3E}">
        <p14:creationId xmlns:p14="http://schemas.microsoft.com/office/powerpoint/2010/main" val="9227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F6457A-8C67-42C0-8E3B-73732B36410D}"/>
              </a:ext>
            </a:extLst>
          </p:cNvPr>
          <p:cNvSpPr txBox="1">
            <a:spLocks/>
          </p:cNvSpPr>
          <p:nvPr/>
        </p:nvSpPr>
        <p:spPr>
          <a:xfrm>
            <a:off x="256519" y="395678"/>
            <a:ext cx="8524875" cy="1048157"/>
          </a:xfrm>
          <a:prstGeom prst="rect">
            <a:avLst/>
          </a:prstGeom>
        </p:spPr>
        <p:txBody>
          <a:bodyPr vert="horz" lIns="91440" tIns="45720" rIns="91440" bIns="45720" rtlCol="0" anchor="t">
            <a:normAutofit fontScale="975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b="1" i="1" u="sng" dirty="0">
                <a:solidFill>
                  <a:srgbClr val="002060"/>
                </a:solidFill>
              </a:rPr>
              <a:t>MORE </a:t>
            </a:r>
            <a:r>
              <a:rPr lang="en-IN" b="1" i="1" u="sng" dirty="0" err="1">
                <a:solidFill>
                  <a:srgbClr val="002060"/>
                </a:solidFill>
              </a:rPr>
              <a:t>TerminoLogies</a:t>
            </a:r>
            <a:r>
              <a:rPr lang="en-IN" b="1" i="1" u="sng" dirty="0">
                <a:solidFill>
                  <a:srgbClr val="002060"/>
                </a:solidFill>
              </a:rPr>
              <a:t> IN Convolutional Neural Network (CNN)</a:t>
            </a:r>
            <a:endParaRPr lang="en-IN" dirty="0">
              <a:solidFill>
                <a:srgbClr val="002060"/>
              </a:solidFill>
            </a:endParaRPr>
          </a:p>
        </p:txBody>
      </p:sp>
      <p:sp>
        <p:nvSpPr>
          <p:cNvPr id="4" name="Text Placeholder 2">
            <a:extLst>
              <a:ext uri="{FF2B5EF4-FFF2-40B4-BE49-F238E27FC236}">
                <a16:creationId xmlns:a16="http://schemas.microsoft.com/office/drawing/2014/main" id="{BA8F35F4-C24C-4274-B220-2011B9A8CEF4}"/>
              </a:ext>
            </a:extLst>
          </p:cNvPr>
          <p:cNvSpPr txBox="1">
            <a:spLocks/>
          </p:cNvSpPr>
          <p:nvPr/>
        </p:nvSpPr>
        <p:spPr>
          <a:xfrm>
            <a:off x="309310" y="2097088"/>
            <a:ext cx="8472083" cy="4080602"/>
          </a:xfrm>
          <a:prstGeom prst="rect">
            <a:avLst/>
          </a:prstGeom>
        </p:spPr>
        <p:txBody>
          <a:bodyPr vert="horz" lIns="91440" tIns="45720" rIns="91440" bIns="45720" rtlCol="0">
            <a:no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IN" sz="2400" b="1" u="sng" dirty="0">
                <a:solidFill>
                  <a:srgbClr val="92D050"/>
                </a:solidFill>
              </a:rPr>
              <a:t>PADDING</a:t>
            </a:r>
            <a:r>
              <a:rPr lang="en-IN" sz="2400" b="1" dirty="0"/>
              <a:t>:  </a:t>
            </a:r>
            <a:r>
              <a:rPr lang="en-IN" sz="2400" dirty="0"/>
              <a:t>Padding image with 0 pixels so that the output size of the image after applying the convolution equals the desired output size</a:t>
            </a:r>
          </a:p>
          <a:p>
            <a:r>
              <a:rPr lang="en-IN" sz="2400" b="1" u="sng" dirty="0">
                <a:solidFill>
                  <a:srgbClr val="CC9900"/>
                </a:solidFill>
              </a:rPr>
              <a:t>STRIDE</a:t>
            </a:r>
            <a:r>
              <a:rPr lang="en-IN" sz="2400" b="1" dirty="0"/>
              <a:t>:  </a:t>
            </a:r>
            <a:r>
              <a:rPr lang="en-IN" sz="2400" dirty="0"/>
              <a:t>Step size of convolution operation.</a:t>
            </a:r>
          </a:p>
          <a:p>
            <a:pPr marL="0" indent="0">
              <a:buNone/>
            </a:pPr>
            <a:r>
              <a:rPr lang="en-IN" sz="2400" dirty="0"/>
              <a:t>Animation – </a:t>
            </a:r>
            <a:r>
              <a:rPr lang="en-IN" sz="2400" dirty="0">
                <a:hlinkClick r:id="rId3"/>
              </a:rPr>
              <a:t>Stanford</a:t>
            </a:r>
            <a:endParaRPr lang="en-IN" sz="2400" dirty="0"/>
          </a:p>
        </p:txBody>
      </p:sp>
    </p:spTree>
    <p:extLst>
      <p:ext uri="{BB962C8B-B14F-4D97-AF65-F5344CB8AC3E}">
        <p14:creationId xmlns:p14="http://schemas.microsoft.com/office/powerpoint/2010/main" val="252201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8F9D0F-518F-43D3-8B36-228B2CE37203}"/>
                  </a:ext>
                </a:extLst>
              </p:cNvPr>
              <p:cNvSpPr txBox="1"/>
              <p:nvPr/>
            </p:nvSpPr>
            <p:spPr>
              <a:xfrm>
                <a:off x="907080" y="1709560"/>
                <a:ext cx="7940660" cy="2956322"/>
              </a:xfrm>
              <a:prstGeom prst="rect">
                <a:avLst/>
              </a:prstGeom>
              <a:noFill/>
            </p:spPr>
            <p:txBody>
              <a:bodyPr wrap="square" rtlCol="0">
                <a:spAutoFit/>
              </a:bodyPr>
              <a:lstStyle/>
              <a:p>
                <a:r>
                  <a:rPr lang="en-IN" sz="4000" u="sng" dirty="0">
                    <a:solidFill>
                      <a:srgbClr val="00B050"/>
                    </a:solidFill>
                  </a:rPr>
                  <a:t>Convolution output size formula</a:t>
                </a:r>
              </a:p>
              <a:p>
                <a:endParaRPr lang="en-IN" sz="4000" dirty="0"/>
              </a:p>
              <a:p>
                <a:r>
                  <a:rPr lang="en-IN" sz="2400" dirty="0"/>
                  <a:t>Output dimension =</a:t>
                </a:r>
                <a:r>
                  <a:rPr lang="en-IN" sz="2400" dirty="0">
                    <a:solidFill>
                      <a:srgbClr val="FFC000"/>
                    </a:solidFill>
                  </a:rPr>
                  <a:t> </a:t>
                </a:r>
                <a14:m>
                  <m:oMath xmlns:m="http://schemas.openxmlformats.org/officeDocument/2006/math">
                    <m:f>
                      <m:fPr>
                        <m:ctrlPr>
                          <a:rPr lang="en-IN" sz="2400" i="1" smtClean="0">
                            <a:solidFill>
                              <a:srgbClr val="FFC000"/>
                            </a:solidFill>
                            <a:latin typeface="Cambria Math" panose="02040503050406030204" pitchFamily="18" charset="0"/>
                          </a:rPr>
                        </m:ctrlPr>
                      </m:fPr>
                      <m:num>
                        <m:r>
                          <a:rPr lang="en-US" sz="2400" b="0" i="1" smtClean="0">
                            <a:solidFill>
                              <a:srgbClr val="FFC000"/>
                            </a:solidFill>
                            <a:latin typeface="Cambria Math" panose="02040503050406030204" pitchFamily="18" charset="0"/>
                          </a:rPr>
                          <m:t>𝐷</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𝐹𝐷</m:t>
                        </m:r>
                        <m:r>
                          <a:rPr lang="en-US" sz="2400" b="0" i="1" smtClean="0">
                            <a:solidFill>
                              <a:srgbClr val="FFC000"/>
                            </a:solidFill>
                            <a:latin typeface="Cambria Math" panose="02040503050406030204" pitchFamily="18" charset="0"/>
                          </a:rPr>
                          <m:t>  +2 </m:t>
                        </m:r>
                        <m:r>
                          <a:rPr lang="en-US" sz="2400" b="0" i="1" smtClean="0">
                            <a:solidFill>
                              <a:srgbClr val="FFC000"/>
                            </a:solidFill>
                            <a:latin typeface="Cambria Math" panose="02040503050406030204" pitchFamily="18" charset="0"/>
                          </a:rPr>
                          <m:t>𝑃</m:t>
                        </m:r>
                        <m:r>
                          <a:rPr lang="en-US" sz="2400" b="0" i="1" smtClean="0">
                            <a:solidFill>
                              <a:srgbClr val="FFC000"/>
                            </a:solidFill>
                            <a:latin typeface="Cambria Math" panose="02040503050406030204" pitchFamily="18" charset="0"/>
                          </a:rPr>
                          <m:t> </m:t>
                        </m:r>
                      </m:num>
                      <m:den>
                        <m:r>
                          <a:rPr lang="en-US" sz="2400" b="0" i="1" smtClean="0">
                            <a:solidFill>
                              <a:srgbClr val="FFC000"/>
                            </a:solidFill>
                            <a:latin typeface="Cambria Math" panose="02040503050406030204" pitchFamily="18" charset="0"/>
                          </a:rPr>
                          <m:t>𝑆</m:t>
                        </m:r>
                        <m:r>
                          <a:rPr lang="en-US" sz="2400" b="0" i="1" baseline="-25000" smtClean="0">
                            <a:solidFill>
                              <a:srgbClr val="FFC000"/>
                            </a:solidFill>
                            <a:latin typeface="Cambria Math" panose="02040503050406030204" pitchFamily="18" charset="0"/>
                          </a:rPr>
                          <m:t>𝐷</m:t>
                        </m:r>
                      </m:den>
                    </m:f>
                    <m:r>
                      <a:rPr lang="en-US" sz="2400" b="0" i="1" smtClean="0">
                        <a:solidFill>
                          <a:srgbClr val="FFC000"/>
                        </a:solidFill>
                        <a:latin typeface="Cambria Math" panose="02040503050406030204" pitchFamily="18" charset="0"/>
                      </a:rPr>
                      <m:t>+1</m:t>
                    </m:r>
                  </m:oMath>
                </a14:m>
                <a:endParaRPr lang="en-IN" sz="2400" dirty="0"/>
              </a:p>
              <a:p>
                <a:r>
                  <a:rPr lang="en-IN" sz="2400" dirty="0"/>
                  <a:t>Where D is the dimension of the input image, F</a:t>
                </a:r>
                <a:r>
                  <a:rPr lang="en-IN" sz="2400" baseline="-25000" dirty="0"/>
                  <a:t>D</a:t>
                </a:r>
                <a:r>
                  <a:rPr lang="en-IN" sz="2400" dirty="0"/>
                  <a:t> is the dimension of the convolution filter, P is the applied padding, and S</a:t>
                </a:r>
                <a:r>
                  <a:rPr lang="en-IN" sz="2400" baseline="-25000" dirty="0"/>
                  <a:t>D</a:t>
                </a:r>
                <a:r>
                  <a:rPr lang="en-IN" sz="2400" dirty="0"/>
                  <a:t> is the applied stride </a:t>
                </a:r>
                <a:endParaRPr lang="en-IN" sz="2400" baseline="-25000" dirty="0"/>
              </a:p>
            </p:txBody>
          </p:sp>
        </mc:Choice>
        <mc:Fallback xmlns="">
          <p:sp>
            <p:nvSpPr>
              <p:cNvPr id="3" name="TextBox 2">
                <a:extLst>
                  <a:ext uri="{FF2B5EF4-FFF2-40B4-BE49-F238E27FC236}">
                    <a16:creationId xmlns:a16="http://schemas.microsoft.com/office/drawing/2014/main" id="{018F9D0F-518F-43D3-8B36-228B2CE37203}"/>
                  </a:ext>
                </a:extLst>
              </p:cNvPr>
              <p:cNvSpPr txBox="1">
                <a:spLocks noRot="1" noChangeAspect="1" noMove="1" noResize="1" noEditPoints="1" noAdjustHandles="1" noChangeArrowheads="1" noChangeShapeType="1" noTextEdit="1"/>
              </p:cNvSpPr>
              <p:nvPr/>
            </p:nvSpPr>
            <p:spPr>
              <a:xfrm>
                <a:off x="907080" y="1709560"/>
                <a:ext cx="7940660" cy="2956322"/>
              </a:xfrm>
              <a:prstGeom prst="rect">
                <a:avLst/>
              </a:prstGeom>
              <a:blipFill>
                <a:blip r:embed="rId2"/>
                <a:stretch>
                  <a:fillRect l="-2765" t="-3711" r="-2074" b="-3711"/>
                </a:stretch>
              </a:blipFill>
            </p:spPr>
            <p:txBody>
              <a:bodyPr/>
              <a:lstStyle/>
              <a:p>
                <a:r>
                  <a:rPr lang="en-US">
                    <a:noFill/>
                  </a:rPr>
                  <a:t> </a:t>
                </a:r>
              </a:p>
            </p:txBody>
          </p:sp>
        </mc:Fallback>
      </mc:AlternateContent>
    </p:spTree>
    <p:extLst>
      <p:ext uri="{BB962C8B-B14F-4D97-AF65-F5344CB8AC3E}">
        <p14:creationId xmlns:p14="http://schemas.microsoft.com/office/powerpoint/2010/main" val="2770125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7FE13B57A4CB4797C99EC65E2E0D49" ma:contentTypeVersion="5" ma:contentTypeDescription="Create a new document." ma:contentTypeScope="" ma:versionID="4cb9670086ebbc7e8f4b2c3ef1cda73b">
  <xsd:schema xmlns:xsd="http://www.w3.org/2001/XMLSchema" xmlns:xs="http://www.w3.org/2001/XMLSchema" xmlns:p="http://schemas.microsoft.com/office/2006/metadata/properties" xmlns:ns2="866d0047-1498-4c18-928d-aa9e8dfc54b2" targetNamespace="http://schemas.microsoft.com/office/2006/metadata/properties" ma:root="true" ma:fieldsID="e1b25bf038d1a8b6647ab2385d805529" ns2:_="">
    <xsd:import namespace="866d0047-1498-4c18-928d-aa9e8dfc54b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d0047-1498-4c18-928d-aa9e8dfc54b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866d0047-1498-4c18-928d-aa9e8dfc54b2" xsi:nil="true"/>
  </documentManagement>
</p:properties>
</file>

<file path=customXml/itemProps1.xml><?xml version="1.0" encoding="utf-8"?>
<ds:datastoreItem xmlns:ds="http://schemas.openxmlformats.org/officeDocument/2006/customXml" ds:itemID="{20CB1710-3E85-41E5-B85D-173E21DE1DEF}">
  <ds:schemaRefs>
    <ds:schemaRef ds:uri="http://schemas.microsoft.com/sharepoint/v3/contenttype/forms"/>
  </ds:schemaRefs>
</ds:datastoreItem>
</file>

<file path=customXml/itemProps2.xml><?xml version="1.0" encoding="utf-8"?>
<ds:datastoreItem xmlns:ds="http://schemas.openxmlformats.org/officeDocument/2006/customXml" ds:itemID="{A6A9DB31-4E62-4998-9CD9-3E93018DBD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d0047-1498-4c18-928d-aa9e8dfc54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588D5-0E09-448F-9834-4F02C6EBF434}">
  <ds:schemaRefs>
    <ds:schemaRef ds:uri="http://schemas.microsoft.com/office/2006/metadata/properties"/>
    <ds:schemaRef ds:uri="http://schemas.microsoft.com/office/infopath/2007/PartnerControls"/>
    <ds:schemaRef ds:uri="866d0047-1498-4c18-928d-aa9e8dfc54b2"/>
  </ds:schemaRefs>
</ds:datastoreItem>
</file>

<file path=docProps/app.xml><?xml version="1.0" encoding="utf-8"?>
<Properties xmlns="http://schemas.openxmlformats.org/officeDocument/2006/extended-properties" xmlns:vt="http://schemas.openxmlformats.org/officeDocument/2006/docPropsVTypes">
  <TotalTime>287</TotalTime>
  <Words>1442</Words>
  <Application>Microsoft Office PowerPoint</Application>
  <PresentationFormat>On-screen Show (4:3)</PresentationFormat>
  <Paragraphs>150</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 Math</vt:lpstr>
      <vt:lpstr>Copperplate Gothic Bold</vt:lpstr>
      <vt:lpstr>Tw Cen MT</vt:lpstr>
      <vt:lpstr>Circuit</vt:lpstr>
      <vt:lpstr>PowerPoint Presentation</vt:lpstr>
      <vt:lpstr>Overview of the problem</vt:lpstr>
      <vt:lpstr>Source of data</vt:lpstr>
      <vt:lpstr>What is a Deep Neural Network (DNN)?</vt:lpstr>
      <vt:lpstr>Algorithm!!!</vt:lpstr>
      <vt:lpstr>Convolutional Neural Network (CNN)</vt:lpstr>
      <vt:lpstr>PowerPoint Presentation</vt:lpstr>
      <vt:lpstr>PowerPoint Presentation</vt:lpstr>
      <vt:lpstr>PowerPoint Presentation</vt:lpstr>
      <vt:lpstr>Pooling Layers</vt:lpstr>
      <vt:lpstr>PowerPoint Presentation</vt:lpstr>
      <vt:lpstr>Convolutional Neural Network</vt:lpstr>
      <vt:lpstr>Resources USED</vt:lpstr>
      <vt:lpstr>Data Exploration</vt:lpstr>
      <vt:lpstr>PowerPoint Presentation</vt:lpstr>
      <vt:lpstr>Defects Classification</vt:lpstr>
      <vt:lpstr>PowerPoint Presentation</vt:lpstr>
      <vt:lpstr>About the MODEL</vt:lpstr>
      <vt:lpstr>WE USED TRANSFER LEARNING  What is TRANSFER LEARNING?  </vt:lpstr>
      <vt:lpstr>ADVANTAGES OF TRANFER LEARNING</vt:lpstr>
      <vt:lpstr>Data AUGMENTATION TECHNIQUES</vt:lpstr>
      <vt:lpstr>BASE  Model  ARCHITECTURES USED</vt:lpstr>
      <vt:lpstr>XCEPTION RETRAINED</vt:lpstr>
      <vt:lpstr>INCEPTION RESNET V2 RETRAINED</vt:lpstr>
      <vt:lpstr>XCEPTION MODEL</vt:lpstr>
      <vt:lpstr>INCEPTION MODEL</vt:lpstr>
      <vt:lpstr>  The XCEPTION MODEL gave better Accuracy BOTH ON training and validation DATA than the inception Resnet V2 </vt:lpstr>
      <vt:lpstr>Why Xception Model is better Than inception model?</vt:lpstr>
      <vt:lpstr>Normal Convolution </vt:lpstr>
      <vt:lpstr>Depthwise Separable Convolution </vt:lpstr>
      <vt:lpstr>References</vt:lpstr>
      <vt:lpstr>Useful LINKS to 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Vishesh Mangla</dc:creator>
  <cp:lastModifiedBy>Krish Ambre</cp:lastModifiedBy>
  <cp:revision>19</cp:revision>
  <dcterms:created xsi:type="dcterms:W3CDTF">2020-11-22T10:34:39Z</dcterms:created>
  <dcterms:modified xsi:type="dcterms:W3CDTF">2022-03-06T16:43:31Z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0x0101006F7FE13B57A4CB4797C99EC65E2E0D49</vt:lpwstr>
  </property>
</Properties>
</file>