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7" r:id="rId6"/>
    <p:sldId id="266" r:id="rId7"/>
    <p:sldId id="270" r:id="rId8"/>
    <p:sldId id="268" r:id="rId9"/>
    <p:sldId id="276" r:id="rId10"/>
    <p:sldId id="278" r:id="rId11"/>
    <p:sldId id="277" r:id="rId12"/>
    <p:sldId id="286" r:id="rId13"/>
    <p:sldId id="28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2652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CD8F3C-C7C5-4D07-9DE6-EB9C2F56A3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FA346D4-EBB4-4F4C-826C-3F8E90A728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32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57E91-BB04-477F-B082-026BA2C41F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64429-99F2-44A8-9684-B418BD8435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84ACB-AAB7-455C-85E8-7E3CD3B48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9266C-3ED5-46C2-9583-E371D66BB3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D0C28-9120-41E0-AC35-6425A507E6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E589-FDB1-4433-9B59-E602F4A46B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E44B2-A6B2-473B-8B95-0BEEDD2AB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9114A-E79D-4FA9-B25C-F2324C5220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09B5B-0D32-40A7-A939-A479517B5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E8B00-BD89-410E-9BAB-702C44AF4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229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29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229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29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8D8E3787-EA06-4F41-96FE-B75807D44B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000" smtClean="0">
                <a:latin typeface="Courier New" pitchFamily="49" charset="0"/>
              </a:rPr>
              <a:t>Steganography</a:t>
            </a:r>
            <a:endParaRPr lang="en-US" sz="6000" dirty="0">
              <a:latin typeface="Courier New" pitchFamily="49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2438400"/>
            <a:ext cx="4013200" cy="5029200"/>
          </a:xfrm>
        </p:spPr>
        <p:txBody>
          <a:bodyPr/>
          <a:lstStyle/>
          <a:p>
            <a:r>
              <a:rPr lang="en-US" sz="3200" b="1" dirty="0" smtClean="0"/>
              <a:t>By:</a:t>
            </a:r>
          </a:p>
          <a:p>
            <a:r>
              <a:rPr lang="en-US" sz="3200" b="1" dirty="0" err="1" smtClean="0"/>
              <a:t>Krishan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Bhadana</a:t>
            </a:r>
            <a:endParaRPr lang="tr-TR" sz="3200" b="1" dirty="0"/>
          </a:p>
          <a:p>
            <a:r>
              <a:rPr lang="en-US" sz="3200" b="1" dirty="0" err="1" smtClean="0"/>
              <a:t>Naweel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Anwer</a:t>
            </a:r>
            <a:endParaRPr lang="en-US" sz="3200" b="1" dirty="0" smtClean="0"/>
          </a:p>
          <a:p>
            <a:endParaRPr lang="en-US" b="1" dirty="0" smtClean="0"/>
          </a:p>
          <a:p>
            <a:r>
              <a:rPr lang="en-US" dirty="0" smtClean="0"/>
              <a:t>Under the guidance of-</a:t>
            </a:r>
          </a:p>
          <a:p>
            <a:r>
              <a:rPr lang="en-US" dirty="0" smtClean="0"/>
              <a:t>Ms </a:t>
            </a:r>
            <a:r>
              <a:rPr lang="en-US" dirty="0" err="1" smtClean="0"/>
              <a:t>Meenakshi</a:t>
            </a:r>
            <a:r>
              <a:rPr lang="en-US" dirty="0" smtClean="0"/>
              <a:t> </a:t>
            </a:r>
            <a:r>
              <a:rPr lang="en-US" dirty="0" err="1" smtClean="0"/>
              <a:t>Moza</a:t>
            </a:r>
            <a:endParaRPr lang="en-US" dirty="0" smtClean="0"/>
          </a:p>
          <a:p>
            <a:endParaRPr lang="en-US" sz="3200" b="1" dirty="0" smtClean="0"/>
          </a:p>
          <a:p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 Message inside Images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Steps - 2</a:t>
            </a:r>
          </a:p>
          <a:p>
            <a:pPr>
              <a:buNone/>
            </a:pPr>
            <a:endParaRPr lang="tr-TR" dirty="0" smtClean="0"/>
          </a:p>
          <a:p>
            <a:r>
              <a:rPr lang="en-IN" b="1" i="1" dirty="0" smtClean="0"/>
              <a:t>Replacing the B in the RGB of each  pixel of image by the ASCII code of each alphabet</a:t>
            </a:r>
          </a:p>
          <a:p>
            <a:pPr>
              <a:buNone/>
            </a:pPr>
            <a:endParaRPr lang="tr-TR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hada\Desktop\slid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152400"/>
            <a:ext cx="8940800" cy="6705600"/>
          </a:xfrm>
          <a:prstGeom prst="rect">
            <a:avLst/>
          </a:prstGeom>
          <a:noFill/>
        </p:spPr>
      </p:pic>
      <p:pic>
        <p:nvPicPr>
          <p:cNvPr id="2051" name="Picture 3" descr="C:\Users\bhada\Desktop\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429000"/>
            <a:ext cx="4871049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hada\Google Drive\Documents\steganography\encry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333750"/>
          </a:xfrm>
          <a:prstGeom prst="rect">
            <a:avLst/>
          </a:prstGeom>
          <a:noFill/>
        </p:spPr>
      </p:pic>
      <p:pic>
        <p:nvPicPr>
          <p:cNvPr id="9219" name="Picture 3" descr="C:\Users\bhada\Google Drive\Documents\steganography\decryp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hada\Google Drive\Documents\steganography\File_000.jpeg"/>
          <p:cNvPicPr>
            <a:picLocks noChangeAspect="1" noChangeArrowheads="1"/>
          </p:cNvPicPr>
          <p:nvPr/>
        </p:nvPicPr>
        <p:blipFill>
          <a:blip r:embed="rId2" cstate="print"/>
          <a:srcRect l="6130"/>
          <a:stretch>
            <a:fillRect/>
          </a:stretch>
        </p:blipFill>
        <p:spPr bwMode="auto">
          <a:xfrm rot="5400000">
            <a:off x="2274094" y="1840706"/>
            <a:ext cx="4667250" cy="3729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hada\Google Drive\Documents\steganography\the steganography output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90600"/>
            <a:ext cx="4724400" cy="5249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hada\Google Drive\Documents\steganography\the steganography output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858356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hada\Google Drive\Documents\steganography\the steganography outpu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5029200" cy="5159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hada\Google Drive\Documents\steganography\the steganography output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1"/>
            <a:ext cx="7456389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hada\Google Drive\Documents\steganography\the steganography output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90600"/>
            <a:ext cx="4724400" cy="5249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hada\Google Drive\Documents\steganography\the steganography output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679853" cy="4348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Content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200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What is Steganography?</a:t>
            </a:r>
          </a:p>
          <a:p>
            <a:pPr>
              <a:lnSpc>
                <a:spcPct val="90000"/>
              </a:lnSpc>
            </a:pPr>
            <a:r>
              <a:rPr lang="tr-TR" sz="2400" dirty="0" smtClean="0"/>
              <a:t>Its </a:t>
            </a:r>
            <a:r>
              <a:rPr lang="tr-TR" sz="2400" dirty="0"/>
              <a:t>Relation to </a:t>
            </a:r>
            <a:r>
              <a:rPr lang="tr-TR" sz="2400" dirty="0" smtClean="0"/>
              <a:t>Cryptography</a:t>
            </a:r>
          </a:p>
          <a:p>
            <a:pPr>
              <a:lnSpc>
                <a:spcPct val="90000"/>
              </a:lnSpc>
            </a:pPr>
            <a:r>
              <a:rPr lang="tr-TR" sz="2400" dirty="0" smtClean="0"/>
              <a:t>Steganography</a:t>
            </a:r>
            <a:r>
              <a:rPr lang="en-IN" sz="2400" dirty="0" smtClean="0"/>
              <a:t> for </a:t>
            </a:r>
            <a:r>
              <a:rPr lang="tr-TR" sz="2400" dirty="0" smtClean="0"/>
              <a:t>Network Security</a:t>
            </a:r>
          </a:p>
          <a:p>
            <a:pPr>
              <a:lnSpc>
                <a:spcPct val="90000"/>
              </a:lnSpc>
            </a:pPr>
            <a:r>
              <a:rPr lang="tr-TR" sz="2400" dirty="0" smtClean="0"/>
              <a:t>Types </a:t>
            </a:r>
            <a:r>
              <a:rPr lang="tr-TR" sz="2400" dirty="0"/>
              <a:t>of </a:t>
            </a:r>
            <a:r>
              <a:rPr lang="tr-TR" sz="2400" dirty="0" smtClean="0"/>
              <a:t>Steganography</a:t>
            </a: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Working</a:t>
            </a: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Future of Steganography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hada\Google Drive\Documents\steganography\the steganography output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600"/>
            <a:ext cx="5264223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Future of Steganography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M</a:t>
            </a:r>
            <a:r>
              <a:rPr lang="en-US" dirty="0" err="1" smtClean="0"/>
              <a:t>ight</a:t>
            </a:r>
            <a:r>
              <a:rPr lang="en-US" dirty="0" smtClean="0"/>
              <a:t> become limited under laws</a:t>
            </a:r>
            <a:r>
              <a:rPr lang="tr-TR" dirty="0" smtClean="0"/>
              <a:t> - </a:t>
            </a:r>
            <a:r>
              <a:rPr lang="en-US" dirty="0" smtClean="0"/>
              <a:t>governments claimed that criminals use </a:t>
            </a:r>
            <a:r>
              <a:rPr lang="tr-TR" dirty="0" smtClean="0"/>
              <a:t>steganography</a:t>
            </a:r>
            <a:r>
              <a:rPr lang="en-US" dirty="0" smtClean="0"/>
              <a:t> to </a:t>
            </a:r>
            <a:r>
              <a:rPr lang="en-US" dirty="0" smtClean="0"/>
              <a:t>communicate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 smtClean="0"/>
              <a:t>T</a:t>
            </a:r>
            <a:r>
              <a:rPr lang="en-US" dirty="0" smtClean="0"/>
              <a:t>he most important use of </a:t>
            </a:r>
            <a:r>
              <a:rPr lang="en-US" dirty="0" err="1" smtClean="0"/>
              <a:t>steganographic</a:t>
            </a:r>
            <a:r>
              <a:rPr lang="en-US" dirty="0" smtClean="0"/>
              <a:t> techniques will probably lie in the field of digital Security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/>
              <a:t>			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i="1" dirty="0"/>
              <a:t>							</a:t>
            </a:r>
            <a:r>
              <a:rPr lang="tr-TR" i="1" dirty="0" smtClean="0"/>
              <a:t>...</a:t>
            </a:r>
            <a:r>
              <a:rPr lang="en-US" i="1" dirty="0" smtClean="0"/>
              <a:t>Thank You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Steganography?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The word </a:t>
            </a:r>
            <a:r>
              <a:rPr lang="en-US" dirty="0" err="1" smtClean="0"/>
              <a:t>steganography</a:t>
            </a:r>
            <a:r>
              <a:rPr lang="en-US" dirty="0" smtClean="0"/>
              <a:t> comes from the Greek </a:t>
            </a:r>
            <a:r>
              <a:rPr lang="en-US" i="1" dirty="0" err="1" smtClean="0"/>
              <a:t>steganos</a:t>
            </a:r>
            <a:r>
              <a:rPr lang="en-US" i="1" dirty="0" smtClean="0"/>
              <a:t> </a:t>
            </a:r>
            <a:r>
              <a:rPr lang="en-US" dirty="0" smtClean="0"/>
              <a:t>, meaning covered or secret, and </a:t>
            </a:r>
            <a:r>
              <a:rPr lang="en-US" i="1" dirty="0" err="1" smtClean="0"/>
              <a:t>graphy</a:t>
            </a:r>
            <a:r>
              <a:rPr lang="en-US" i="1" dirty="0" smtClean="0"/>
              <a:t> </a:t>
            </a:r>
            <a:r>
              <a:rPr lang="en-US" dirty="0" smtClean="0"/>
              <a:t>, meaning writing or drawing. Therefore, </a:t>
            </a:r>
            <a:r>
              <a:rPr lang="en-US" dirty="0" err="1" smtClean="0"/>
              <a:t>steganography</a:t>
            </a:r>
            <a:r>
              <a:rPr lang="en-US" dirty="0" smtClean="0"/>
              <a:t> literally means covered writing. 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/>
              <a:t>Steganography</a:t>
            </a:r>
            <a:r>
              <a:rPr lang="en-US" dirty="0" smtClean="0"/>
              <a:t> simply takes one piece of information and hide it in another </a:t>
            </a:r>
            <a:r>
              <a:rPr lang="en-US" dirty="0" err="1" smtClean="0"/>
              <a:t>file,it</a:t>
            </a:r>
            <a:r>
              <a:rPr lang="en-US" dirty="0" smtClean="0"/>
              <a:t> could be</a:t>
            </a:r>
            <a:r>
              <a:rPr lang="en-US" sz="2800" dirty="0" smtClean="0"/>
              <a:t>(</a:t>
            </a:r>
            <a:r>
              <a:rPr lang="en-US" sz="2800" dirty="0" err="1" smtClean="0"/>
              <a:t>images,audio</a:t>
            </a:r>
            <a:r>
              <a:rPr lang="en-US" sz="2800" dirty="0" smtClean="0"/>
              <a:t> </a:t>
            </a:r>
            <a:r>
              <a:rPr lang="en-US" sz="2800" dirty="0" err="1" smtClean="0"/>
              <a:t>file,text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Steganography &amp; Cryptography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r>
              <a:rPr lang="en-US" dirty="0" err="1"/>
              <a:t>Steganography</a:t>
            </a:r>
            <a:r>
              <a:rPr lang="en-US" dirty="0"/>
              <a:t> and </a:t>
            </a:r>
            <a:r>
              <a:rPr lang="tr-TR" dirty="0"/>
              <a:t>C</a:t>
            </a:r>
            <a:r>
              <a:rPr lang="en-US" dirty="0" err="1"/>
              <a:t>ryptography</a:t>
            </a:r>
            <a:r>
              <a:rPr lang="en-US" dirty="0"/>
              <a:t> are closely related </a:t>
            </a:r>
            <a:endParaRPr lang="en-US" dirty="0" smtClean="0"/>
          </a:p>
          <a:p>
            <a:r>
              <a:rPr lang="en-US" dirty="0" smtClean="0"/>
              <a:t>They both are used for security</a:t>
            </a:r>
            <a:endParaRPr lang="tr-TR" dirty="0"/>
          </a:p>
          <a:p>
            <a:r>
              <a:rPr lang="tr-TR" dirty="0"/>
              <a:t>The difference is in their goals...</a:t>
            </a:r>
          </a:p>
          <a:p>
            <a:pPr lvl="1"/>
            <a:r>
              <a:rPr lang="tr-TR" dirty="0"/>
              <a:t>Cryptography: although encypted and unreadable, the existence of data is not hidden</a:t>
            </a:r>
          </a:p>
          <a:p>
            <a:pPr lvl="1"/>
            <a:r>
              <a:rPr lang="tr-TR" dirty="0"/>
              <a:t>Steganography: </a:t>
            </a:r>
            <a:r>
              <a:rPr lang="en-US" dirty="0"/>
              <a:t>no knowledge of the existence of the data </a:t>
            </a:r>
            <a:endParaRPr lang="tr-TR" dirty="0"/>
          </a:p>
          <a:p>
            <a:r>
              <a:rPr lang="tr-TR" dirty="0"/>
              <a:t>S</a:t>
            </a:r>
            <a:r>
              <a:rPr lang="en-US" dirty="0" err="1"/>
              <a:t>teganography</a:t>
            </a:r>
            <a:r>
              <a:rPr lang="en-US" dirty="0"/>
              <a:t> and </a:t>
            </a:r>
            <a:r>
              <a:rPr lang="tr-TR" dirty="0"/>
              <a:t>C</a:t>
            </a:r>
            <a:r>
              <a:rPr lang="en-US" dirty="0" err="1"/>
              <a:t>ryptography</a:t>
            </a:r>
            <a:r>
              <a:rPr lang="en-US" dirty="0"/>
              <a:t> can be used together to produce better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Steganography</a:t>
            </a:r>
            <a:r>
              <a:rPr lang="en-US" sz="3200" dirty="0" smtClean="0"/>
              <a:t> for </a:t>
            </a:r>
            <a:r>
              <a:rPr lang="tr-TR" sz="3200" dirty="0" smtClean="0"/>
              <a:t>Network </a:t>
            </a:r>
            <a:r>
              <a:rPr lang="en-US" sz="3200" dirty="0" smtClean="0"/>
              <a:t>Security</a:t>
            </a:r>
            <a:endParaRPr lang="en-US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r>
              <a:rPr lang="en-US" b="1"/>
              <a:t>Confidentiality</a:t>
            </a:r>
            <a:r>
              <a:rPr lang="tr-TR" b="1"/>
              <a:t>: </a:t>
            </a:r>
            <a:r>
              <a:rPr lang="en-US" sz="2400" i="1"/>
              <a:t>any unauthorized p</a:t>
            </a:r>
            <a:r>
              <a:rPr lang="tr-TR" sz="2400" i="1"/>
              <a:t>erson</a:t>
            </a:r>
            <a:r>
              <a:rPr lang="en-US" sz="2400" i="1"/>
              <a:t> does not know that sensitive data exists</a:t>
            </a:r>
            <a:endParaRPr lang="tr-TR" sz="2400" i="1"/>
          </a:p>
          <a:p>
            <a:r>
              <a:rPr lang="tr-TR" b="1"/>
              <a:t>Survivability: </a:t>
            </a:r>
            <a:r>
              <a:rPr lang="en-US" sz="2400" i="1"/>
              <a:t>verif</a:t>
            </a:r>
            <a:r>
              <a:rPr lang="tr-TR" sz="2400" i="1"/>
              <a:t>ying</a:t>
            </a:r>
            <a:r>
              <a:rPr lang="en-US" sz="2400" i="1"/>
              <a:t> that the data </a:t>
            </a:r>
            <a:r>
              <a:rPr lang="tr-TR" sz="2400" i="1"/>
              <a:t>does not get destroyed</a:t>
            </a:r>
            <a:r>
              <a:rPr lang="en-US" sz="2400" i="1"/>
              <a:t> in the transmission</a:t>
            </a:r>
            <a:endParaRPr lang="tr-TR" sz="2400" i="1"/>
          </a:p>
          <a:p>
            <a:r>
              <a:rPr lang="tr-TR" b="1"/>
              <a:t>No detection: </a:t>
            </a:r>
            <a:r>
              <a:rPr lang="en-US" sz="2400" i="1"/>
              <a:t>cannot </a:t>
            </a:r>
            <a:r>
              <a:rPr lang="tr-TR" sz="2400" i="1"/>
              <a:t>be </a:t>
            </a:r>
            <a:r>
              <a:rPr lang="en-US" sz="2400" i="1"/>
              <a:t>easily f</a:t>
            </a:r>
            <a:r>
              <a:rPr lang="tr-TR" sz="2400" i="1"/>
              <a:t>ound </a:t>
            </a:r>
            <a:r>
              <a:rPr lang="en-US" sz="2400" i="1"/>
              <a:t>out that the data is hidden in a given file</a:t>
            </a:r>
            <a:r>
              <a:rPr lang="en-US"/>
              <a:t> </a:t>
            </a:r>
            <a:endParaRPr lang="tr-TR" b="1"/>
          </a:p>
          <a:p>
            <a:r>
              <a:rPr lang="tr-TR" b="1"/>
              <a:t>Visibility: </a:t>
            </a:r>
            <a:r>
              <a:rPr lang="en-US" sz="2400" i="1"/>
              <a:t>people cannot see any visible changes to the file in which the data is hidden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 smtClean="0"/>
              <a:t>Steganography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305800" cy="4495800"/>
          </a:xfrm>
        </p:spPr>
        <p:txBody>
          <a:bodyPr/>
          <a:lstStyle/>
          <a:p>
            <a:r>
              <a:rPr lang="en-US" b="1" dirty="0"/>
              <a:t>Hiding a </a:t>
            </a:r>
            <a:r>
              <a:rPr lang="en-US" b="1" dirty="0" smtClean="0"/>
              <a:t>Message </a:t>
            </a:r>
            <a:r>
              <a:rPr lang="en-US" b="1" dirty="0"/>
              <a:t>inside Text</a:t>
            </a:r>
            <a:endParaRPr lang="tr-TR" b="1" dirty="0"/>
          </a:p>
          <a:p>
            <a:r>
              <a:rPr lang="en-US" b="1" dirty="0" smtClean="0"/>
              <a:t>Hiding </a:t>
            </a:r>
            <a:r>
              <a:rPr lang="en-US" b="1" dirty="0"/>
              <a:t>a Message inside Audio and Video </a:t>
            </a:r>
            <a:r>
              <a:rPr lang="en-US" b="1" dirty="0" smtClean="0"/>
              <a:t>Files</a:t>
            </a:r>
          </a:p>
          <a:p>
            <a:r>
              <a:rPr lang="en-US" b="1" dirty="0" smtClean="0"/>
              <a:t>Hiding a Message inside </a:t>
            </a:r>
            <a:r>
              <a:rPr lang="tr-TR" b="1" dirty="0" smtClean="0"/>
              <a:t>Images</a:t>
            </a:r>
          </a:p>
          <a:p>
            <a:pPr lvl="1"/>
            <a:r>
              <a:rPr lang="tr-TR" dirty="0" smtClean="0"/>
              <a:t>Most popular technique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924800" cy="1143000"/>
          </a:xfrm>
        </p:spPr>
        <p:txBody>
          <a:bodyPr/>
          <a:lstStyle/>
          <a:p>
            <a:r>
              <a:rPr lang="en-US"/>
              <a:t>Hiding a Message inside </a:t>
            </a:r>
            <a:r>
              <a:rPr lang="tr-TR"/>
              <a:t>Text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343400"/>
          </a:xfrm>
        </p:spPr>
        <p:txBody>
          <a:bodyPr/>
          <a:lstStyle/>
          <a:p>
            <a:r>
              <a:rPr lang="tr-TR" b="1"/>
              <a:t>Partially effective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762000" y="2819400"/>
            <a:ext cx="91440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990000"/>
                </a:solidFill>
              </a:rPr>
              <a:t>randoM capitalosis is a rarE disEase ofTen</a:t>
            </a:r>
          </a:p>
          <a:p>
            <a:pPr algn="ctr"/>
            <a:r>
              <a:rPr lang="en-US" sz="2400">
                <a:solidFill>
                  <a:srgbClr val="990000"/>
                </a:solidFill>
              </a:rPr>
              <a:t>contrAcTed by careless inTernet users. tHis sad</a:t>
            </a:r>
          </a:p>
          <a:p>
            <a:pPr algn="ctr"/>
            <a:r>
              <a:rPr lang="en-US" sz="2400">
                <a:solidFill>
                  <a:srgbClr val="990000"/>
                </a:solidFill>
              </a:rPr>
              <a:t>illnEss causes the aFfected peRsON To randomly</a:t>
            </a:r>
          </a:p>
          <a:p>
            <a:pPr algn="ctr"/>
            <a:r>
              <a:rPr lang="en-US" sz="2400">
                <a:solidFill>
                  <a:srgbClr val="990000"/>
                </a:solidFill>
              </a:rPr>
              <a:t>capitalize letters in a bOdy oF texT. please</a:t>
            </a:r>
          </a:p>
          <a:p>
            <a:pPr algn="ctr"/>
            <a:r>
              <a:rPr lang="en-US" sz="2400">
                <a:solidFill>
                  <a:srgbClr val="990000"/>
                </a:solidFill>
              </a:rPr>
              <a:t>do not confuse this disease witH a blatant</a:t>
            </a:r>
            <a:r>
              <a:rPr lang="tr-TR" sz="2400">
                <a:solidFill>
                  <a:srgbClr val="990000"/>
                </a:solidFill>
              </a:rPr>
              <a:t>         </a:t>
            </a:r>
          </a:p>
          <a:p>
            <a:pPr algn="ctr"/>
            <a:r>
              <a:rPr lang="en-US" sz="2400">
                <a:solidFill>
                  <a:srgbClr val="990000"/>
                </a:solidFill>
              </a:rPr>
              <a:t>attEmpt aT steganogRAPhy.</a:t>
            </a:r>
            <a:endParaRPr lang="tr-TR" sz="2400">
              <a:solidFill>
                <a:srgbClr val="990000"/>
              </a:solidFill>
            </a:endParaRPr>
          </a:p>
          <a:p>
            <a:endParaRPr lang="tr-TR" sz="2400">
              <a:solidFill>
                <a:srgbClr val="990000"/>
              </a:solidFill>
            </a:endParaRPr>
          </a:p>
          <a:p>
            <a:endParaRPr lang="tr-TR" sz="2400">
              <a:solidFill>
                <a:srgbClr val="990000"/>
              </a:solidFill>
            </a:endParaRPr>
          </a:p>
          <a:p>
            <a:r>
              <a:rPr lang="tr-TR" sz="2400" b="1"/>
              <a:t>      Reveals:</a:t>
            </a:r>
            <a:r>
              <a:rPr lang="tr-TR" sz="2400" b="1">
                <a:solidFill>
                  <a:srgbClr val="990000"/>
                </a:solidFill>
              </a:rPr>
              <a:t> MEET AT THE FRONT OF THE TRAP</a:t>
            </a:r>
            <a:endParaRPr lang="en-US" sz="2400" b="1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 Message inside Images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Steps - 1</a:t>
            </a:r>
          </a:p>
          <a:p>
            <a:pPr>
              <a:buNone/>
            </a:pPr>
            <a:endParaRPr lang="tr-TR" dirty="0" smtClean="0"/>
          </a:p>
          <a:p>
            <a:r>
              <a:rPr lang="en-IN" b="1" i="1" dirty="0" smtClean="0"/>
              <a:t>Converting each alphabet to corresponding  ASCII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hada\Desktop\upp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658596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371</Words>
  <Application>Microsoft Office PowerPoint</Application>
  <PresentationFormat>On-screen Show (4:3)</PresentationFormat>
  <Paragraphs>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Capsules</vt:lpstr>
      <vt:lpstr>Steganography</vt:lpstr>
      <vt:lpstr>Content</vt:lpstr>
      <vt:lpstr>What is Steganography?</vt:lpstr>
      <vt:lpstr>Steganography &amp; Cryptography</vt:lpstr>
      <vt:lpstr>Steganography for Network Security</vt:lpstr>
      <vt:lpstr>Types of Steganography</vt:lpstr>
      <vt:lpstr>Hiding a Message inside Text</vt:lpstr>
      <vt:lpstr>Hiding a Message inside Images</vt:lpstr>
      <vt:lpstr>Slide 9</vt:lpstr>
      <vt:lpstr>Hiding a Message inside Images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Future of Steganography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Pelin_2</dc:creator>
  <cp:lastModifiedBy>krishan bhadana</cp:lastModifiedBy>
  <cp:revision>92</cp:revision>
  <dcterms:created xsi:type="dcterms:W3CDTF">2010-12-01T23:40:52Z</dcterms:created>
  <dcterms:modified xsi:type="dcterms:W3CDTF">2017-03-29T05:23:32Z</dcterms:modified>
</cp:coreProperties>
</file>