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</p:sldIdLst>
  <p:sldSz cx="10688638" cy="7562850"/>
  <p:notesSz cx="9236075" cy="6954838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40" y="546"/>
      </p:cViewPr>
      <p:guideLst>
        <p:guide orient="horz" pos="2382"/>
        <p:guide pos="3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1237717"/>
            <a:ext cx="9085342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80" y="3972247"/>
            <a:ext cx="8016479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057" y="402652"/>
            <a:ext cx="2304738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4" y="402652"/>
            <a:ext cx="6780605" cy="6409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78" y="1885463"/>
            <a:ext cx="9218950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5061159"/>
            <a:ext cx="9218950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44" y="2013259"/>
            <a:ext cx="4542671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123" y="2013259"/>
            <a:ext cx="4542671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402654"/>
            <a:ext cx="9218950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37" y="1853949"/>
            <a:ext cx="452179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237" y="2762541"/>
            <a:ext cx="4521794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124" y="1853949"/>
            <a:ext cx="454406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124" y="2762541"/>
            <a:ext cx="4544063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63" y="1088912"/>
            <a:ext cx="5411123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063" y="1088912"/>
            <a:ext cx="5411123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305201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think-cell Slide" r:id="rId15" imgW="493" imgH="493" progId="TCLayout.ActiveDocument.1">
                  <p:embed/>
                </p:oleObj>
              </mc:Choice>
              <mc:Fallback>
                <p:oleObj name="think-cell Slide" r:id="rId1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4" y="402654"/>
            <a:ext cx="9218950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44" y="2013259"/>
            <a:ext cx="9218950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4" y="7009643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06C-5D06-4430-ACA7-21EC29CA85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612" y="7009643"/>
            <a:ext cx="36074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850" y="7009643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9002-0937-4B3E-A7C3-BDC2CC6E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mgur.com/v7KHGG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88638" cy="75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 txBox="1"/>
          <p:nvPr>
            <p:custDataLst>
              <p:tags r:id="rId1"/>
            </p:custDataLst>
          </p:nvPr>
        </p:nvSpPr>
        <p:spPr>
          <a:xfrm>
            <a:off x="127000" y="127508"/>
            <a:ext cx="3340100" cy="7327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 txBox="1"/>
          <p:nvPr>
            <p:custDataLst>
              <p:tags r:id="rId2"/>
            </p:custDataLst>
          </p:nvPr>
        </p:nvSpPr>
        <p:spPr>
          <a:xfrm>
            <a:off x="3670300" y="127508"/>
            <a:ext cx="3340100" cy="7327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1"/>
          <p:cNvSpPr txBox="1"/>
          <p:nvPr>
            <p:custDataLst>
              <p:tags r:id="rId3"/>
            </p:custDataLst>
          </p:nvPr>
        </p:nvSpPr>
        <p:spPr>
          <a:xfrm>
            <a:off x="7226300" y="127508"/>
            <a:ext cx="3340100" cy="7327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213600" y="1447800"/>
            <a:ext cx="3352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13600" y="6210300"/>
            <a:ext cx="3352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9" y="301496"/>
            <a:ext cx="1422401" cy="924561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72" y="6438900"/>
            <a:ext cx="2169316" cy="802876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Rectangle 17"/>
          <p:cNvSpPr txBox="1"/>
          <p:nvPr>
            <p:custDataLst>
              <p:tags r:id="rId4"/>
            </p:custDataLst>
          </p:nvPr>
        </p:nvSpPr>
        <p:spPr>
          <a:xfrm>
            <a:off x="4394200" y="301496"/>
            <a:ext cx="2451100" cy="4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7"/>
          <p:cNvSpPr txBox="1"/>
          <p:nvPr>
            <p:custDataLst>
              <p:tags r:id="rId5"/>
            </p:custDataLst>
          </p:nvPr>
        </p:nvSpPr>
        <p:spPr>
          <a:xfrm>
            <a:off x="3801270" y="301496"/>
            <a:ext cx="592930" cy="46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39044"/>
            <a:ext cx="11557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1542" y="3509580"/>
            <a:ext cx="2478858" cy="38949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Jean-Claude Franchitti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jcf@cs.nyu.edu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Head of 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Information Systems, NYU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Kinjan Dusara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MSIS, 2015</a:t>
            </a:r>
            <a:endParaRPr lang="en-US" sz="19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kinjan.dusara@nyu.edu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Intern at Cablevision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Krishan Dadlani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MSIS, </a:t>
            </a:r>
            <a:r>
              <a:rPr lang="en-US" sz="1400" dirty="0" smtClean="0">
                <a:solidFill>
                  <a:schemeClr val="bg1"/>
                </a:solidFill>
              </a:rPr>
              <a:t>2015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krishan.dadlani@nyu.edu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Intern at McKinsey&amp;Company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Vinutna Vintha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MSIS, </a:t>
            </a:r>
            <a:r>
              <a:rPr lang="en-US" sz="1400" dirty="0" smtClean="0">
                <a:solidFill>
                  <a:schemeClr val="bg1"/>
                </a:solidFill>
              </a:rPr>
              <a:t>2015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vinutna.vintha@nyu.edu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Intern at Kuehne + Nagel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1270" y="891283"/>
            <a:ext cx="3044030" cy="23273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Nicholas Delauney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nicholas.delauney@citi.com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Project Coordinator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Mike Culshaw  </a:t>
            </a:r>
            <a:r>
              <a:rPr lang="en-US" sz="1400" dirty="0" smtClean="0">
                <a:solidFill>
                  <a:schemeClr val="bg1"/>
                </a:solidFill>
              </a:rPr>
              <a:t>mike.culshaw@citi.com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Project </a:t>
            </a:r>
            <a:r>
              <a:rPr lang="en-US" sz="1400" dirty="0" smtClean="0">
                <a:solidFill>
                  <a:schemeClr val="bg1"/>
                </a:solidFill>
              </a:rPr>
              <a:t>Leader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Pierce Currid  </a:t>
            </a:r>
            <a:r>
              <a:rPr lang="en-US" sz="1400" dirty="0" smtClean="0">
                <a:solidFill>
                  <a:schemeClr val="bg1"/>
                </a:solidFill>
              </a:rPr>
              <a:t>pierce.currid@citi.com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Project </a:t>
            </a:r>
            <a:r>
              <a:rPr lang="en-US" sz="1400" dirty="0" smtClean="0">
                <a:solidFill>
                  <a:schemeClr val="bg1"/>
                </a:solidFill>
              </a:rPr>
              <a:t>Manager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37" y="937764"/>
            <a:ext cx="652431" cy="4680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7"/>
          <a:stretch/>
        </p:blipFill>
        <p:spPr>
          <a:xfrm>
            <a:off x="3722318" y="3509580"/>
            <a:ext cx="809224" cy="8028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70342" y="3489863"/>
            <a:ext cx="2363114" cy="5909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Social BPM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54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5. Source"/>
          <p:cNvSpPr>
            <a:spLocks noChangeArrowheads="1"/>
          </p:cNvSpPr>
          <p:nvPr/>
        </p:nvSpPr>
        <p:spPr bwMode="auto">
          <a:xfrm>
            <a:off x="-1246914" y="7096343"/>
            <a:ext cx="7568101" cy="16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72267" indent="-672267" defTabSz="987392">
              <a:tabLst>
                <a:tab pos="675768" algn="l"/>
              </a:tabLst>
            </a:pPr>
            <a:r>
              <a:rPr lang="en-US" sz="1103"/>
              <a:t>SOURCE: </a:t>
            </a:r>
            <a:endParaRPr lang="en-US" sz="110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0688638" cy="7562850"/>
          </a:xfrm>
          <a:prstGeom prst="rect">
            <a:avLst/>
          </a:prstGeom>
        </p:spPr>
      </p:pic>
      <p:sp>
        <p:nvSpPr>
          <p:cNvPr id="2" name="Rectangle 1"/>
          <p:cNvSpPr txBox="1"/>
          <p:nvPr>
            <p:custDataLst>
              <p:tags r:id="rId3"/>
            </p:custDataLst>
          </p:nvPr>
        </p:nvSpPr>
        <p:spPr>
          <a:xfrm>
            <a:off x="127000" y="127508"/>
            <a:ext cx="3340100" cy="7327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 txBox="1"/>
          <p:nvPr>
            <p:custDataLst>
              <p:tags r:id="rId4"/>
            </p:custDataLst>
          </p:nvPr>
        </p:nvSpPr>
        <p:spPr>
          <a:xfrm>
            <a:off x="3670299" y="127508"/>
            <a:ext cx="6837279" cy="7327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252100" lvl="0" indent="-252100" defTabSz="1008400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Char char="•"/>
              <a:defRPr sz="3088"/>
            </a:lvl1pPr>
            <a:lvl2pPr marL="756300" lvl="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7"/>
            </a:lvl2pPr>
            <a:lvl3pPr marL="1260500" lvl="2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6"/>
            </a:lvl3pPr>
            <a:lvl4pPr marL="1764701" lvl="3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4pPr>
            <a:lvl5pPr marL="2268901" lvl="4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5pPr>
            <a:lvl6pPr marL="27731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6pPr>
            <a:lvl7pPr marL="32773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7pPr>
            <a:lvl8pPr marL="37815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8pPr>
            <a:lvl9pPr marL="4285701" indent="-252100" defTabSz="1008400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/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0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NEWSLIDENUMBER" val="False"/>
  <p:tag name="PREVIOUSNAME" val="C:\Users\Krishan Dadlani\WebstormProjects\social-bpm\imp-docs\flyer\flye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59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think-cell Slide</vt:lpstr>
      <vt:lpstr>PowerPoint Presentation</vt:lpstr>
      <vt:lpstr>PowerPoint Presentation</vt:lpstr>
    </vt:vector>
  </TitlesOfParts>
  <Company>McK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Krishan Dadlani</dc:creator>
  <cp:lastModifiedBy>Krishan Dadlani</cp:lastModifiedBy>
  <cp:revision>93</cp:revision>
  <cp:lastPrinted>2016-08-03T21:40:19Z</cp:lastPrinted>
  <dcterms:created xsi:type="dcterms:W3CDTF">2016-08-02T16:47:37Z</dcterms:created>
  <dcterms:modified xsi:type="dcterms:W3CDTF">2016-08-04T00:05:11Z</dcterms:modified>
</cp:coreProperties>
</file>