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71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696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129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5240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404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789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312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29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9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6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546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8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0A12-CCBF-BA0F-675F-92D3E12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03C694-8A7E-892D-46CD-63EF96CF3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9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E2C84-614D-C0C0-5A4A-782ECDB7D771}"/>
              </a:ext>
            </a:extLst>
          </p:cNvPr>
          <p:cNvSpPr txBox="1"/>
          <p:nvPr/>
        </p:nvSpPr>
        <p:spPr>
          <a:xfrm>
            <a:off x="1843493" y="771659"/>
            <a:ext cx="988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ighlight>
                  <a:srgbClr val="800000"/>
                </a:highlight>
                <a:latin typeface="Arial Rounded MT Bold" panose="020F0704030504030204" pitchFamily="34" charset="0"/>
              </a:rPr>
              <a:t> ZOMATO FOOD DELIVERY ANALYSIS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56432-D6A7-7A93-E375-4232B07A5647}"/>
              </a:ext>
            </a:extLst>
          </p:cNvPr>
          <p:cNvSpPr txBox="1"/>
          <p:nvPr/>
        </p:nvSpPr>
        <p:spPr>
          <a:xfrm>
            <a:off x="4488025" y="5415072"/>
            <a:ext cx="5980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Rounded MT Bold" panose="020F0704030504030204" pitchFamily="34" charset="0"/>
              </a:rPr>
              <a:t>Krishan Kant                             cds01_051</a:t>
            </a:r>
          </a:p>
          <a:p>
            <a:r>
              <a:rPr lang="en-IN" sz="1400" dirty="0">
                <a:latin typeface="Arial Rounded MT Bold" panose="020F0704030504030204" pitchFamily="34" charset="0"/>
              </a:rPr>
              <a:t>Aman Kumar                             cds01_029</a:t>
            </a:r>
          </a:p>
          <a:p>
            <a:r>
              <a:rPr lang="en-IN" sz="1400" dirty="0">
                <a:latin typeface="Arial Rounded MT Bold" panose="020F0704030504030204" pitchFamily="34" charset="0"/>
              </a:rPr>
              <a:t>Harsha </a:t>
            </a:r>
            <a:r>
              <a:rPr lang="en-IN" sz="1400" dirty="0" err="1">
                <a:latin typeface="Arial Rounded MT Bold" panose="020F0704030504030204" pitchFamily="34" charset="0"/>
              </a:rPr>
              <a:t>Budhabaware</a:t>
            </a:r>
            <a:r>
              <a:rPr lang="en-IN" sz="1400" dirty="0">
                <a:latin typeface="Arial Rounded MT Bold" panose="020F0704030504030204" pitchFamily="34" charset="0"/>
              </a:rPr>
              <a:t>            cds01_037</a:t>
            </a:r>
          </a:p>
          <a:p>
            <a:r>
              <a:rPr lang="en-IN" sz="1400" dirty="0">
                <a:latin typeface="Arial Rounded MT Bold" panose="020F0704030504030204" pitchFamily="34" charset="0"/>
              </a:rPr>
              <a:t>Deepak Kumar                          cds01_015</a:t>
            </a:r>
          </a:p>
          <a:p>
            <a:r>
              <a:rPr lang="en-IN" sz="1400" dirty="0">
                <a:latin typeface="Arial Rounded MT Bold" panose="020F0704030504030204" pitchFamily="34" charset="0"/>
              </a:rPr>
              <a:t>Dharti Shirodkar                       cds01_024</a:t>
            </a:r>
          </a:p>
          <a:p>
            <a:endParaRPr lang="en-IN" sz="1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43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D45D-1E48-4043-B0EF-6352E2D3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627" y="359700"/>
            <a:ext cx="7729728" cy="118872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8F0E2-C1FA-4C16-AAB8-91842DB0C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627" y="1919987"/>
            <a:ext cx="8179220" cy="3683189"/>
          </a:xfrm>
        </p:spPr>
      </p:pic>
    </p:spTree>
    <p:extLst>
      <p:ext uri="{BB962C8B-B14F-4D97-AF65-F5344CB8AC3E}">
        <p14:creationId xmlns:p14="http://schemas.microsoft.com/office/powerpoint/2010/main" val="367553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D759-3AB1-4FCC-A7EB-AEB17371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3413"/>
            <a:ext cx="7729728" cy="118872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23B31-DB1F-4A9C-94F6-C9D41461D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822" y="2177175"/>
            <a:ext cx="7410831" cy="3168813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700F15-8754-4095-B402-12649EF14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61777"/>
              </p:ext>
            </p:extLst>
          </p:nvPr>
        </p:nvGraphicFramePr>
        <p:xfrm>
          <a:off x="2854960" y="1512012"/>
          <a:ext cx="6319520" cy="41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20">
                  <a:extLst>
                    <a:ext uri="{9D8B030D-6E8A-4147-A177-3AD203B41FA5}">
                      <a16:colId xmlns:a16="http://schemas.microsoft.com/office/drawing/2014/main" val="3486885005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                   TOP 5 HIGHEST RATED RESTAURANTS  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8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01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4B0-E264-4E5C-BC9A-54BE026D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EB58B-CD69-4BCC-AEDA-9662E9CAA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59" y="1862834"/>
            <a:ext cx="8877756" cy="3797495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D750DC-6FE2-4D70-AAE6-2D8F0E1CE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96404"/>
              </p:ext>
            </p:extLst>
          </p:nvPr>
        </p:nvGraphicFramePr>
        <p:xfrm>
          <a:off x="3444241" y="1197671"/>
          <a:ext cx="4836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160">
                  <a:extLst>
                    <a:ext uri="{9D8B030D-6E8A-4147-A177-3AD203B41FA5}">
                      <a16:colId xmlns:a16="http://schemas.microsoft.com/office/drawing/2014/main" val="239802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AVERAGE OF DELIVERY RATING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77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4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2E8B-CA89-4E30-9B73-52B0A3EE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265" y="-37707"/>
            <a:ext cx="7626160" cy="96153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04A41-81AF-424C-9F78-1FFE10D6F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389" y="1731963"/>
            <a:ext cx="8551696" cy="4059237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89943B-41FA-4338-A4C4-EEBE2D31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2818"/>
              </p:ext>
            </p:extLst>
          </p:nvPr>
        </p:nvGraphicFramePr>
        <p:xfrm>
          <a:off x="3901441" y="1084318"/>
          <a:ext cx="4246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880">
                  <a:extLst>
                    <a:ext uri="{9D8B030D-6E8A-4147-A177-3AD203B41FA5}">
                      <a16:colId xmlns:a16="http://schemas.microsoft.com/office/drawing/2014/main" val="3947507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                        Dashboard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3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31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E160-7002-43FF-AF58-4A7264F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58"/>
            <a:ext cx="7729728" cy="118872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D7FA6-1D96-41B0-803B-70EF9A19B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013" y="1819374"/>
            <a:ext cx="7554066" cy="3635646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F105B-6A6B-4808-AC18-9DAC96256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89057"/>
              </p:ext>
            </p:extLst>
          </p:nvPr>
        </p:nvGraphicFramePr>
        <p:xfrm>
          <a:off x="99505" y="2303368"/>
          <a:ext cx="4196508" cy="3151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6508">
                  <a:extLst>
                    <a:ext uri="{9D8B030D-6E8A-4147-A177-3AD203B41FA5}">
                      <a16:colId xmlns:a16="http://schemas.microsoft.com/office/drawing/2014/main" val="772777793"/>
                    </a:ext>
                  </a:extLst>
                </a:gridCol>
              </a:tblGrid>
              <a:tr h="315165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Inferences: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1.The average rating of all the restaurants is 4.05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2.The average cost in any restaurant is 906.23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3.The rating of restaurants ranges from a lowest of 2.9 to a highest of 4.6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4.The approximate cost ranges from a lowest of 50 to a highest of 2000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27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97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835DD-FE87-47BE-96B0-BEB0A8FB7E5D}"/>
              </a:ext>
            </a:extLst>
          </p:cNvPr>
          <p:cNvSpPr txBox="1"/>
          <p:nvPr/>
        </p:nvSpPr>
        <p:spPr>
          <a:xfrm>
            <a:off x="3769567" y="849086"/>
            <a:ext cx="619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Arial Rounded MT Bold" panose="020F0704030504030204" pitchFamily="34" charset="0"/>
              </a:rPr>
              <a:t>KEY FINDINGS SUMMARY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A9DDE-2E83-4FA1-1148-D7DC3939ED4F}"/>
              </a:ext>
            </a:extLst>
          </p:cNvPr>
          <p:cNvSpPr txBox="1"/>
          <p:nvPr/>
        </p:nvSpPr>
        <p:spPr>
          <a:xfrm>
            <a:off x="1082351" y="2136338"/>
            <a:ext cx="90506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Top-Rated Restaurants: Kolkata Famous Kati Rolls and Shanthi Sagar shine with a delivery rating of 11.8.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Average Price Distribution: Biryani leads with an average price of 4500, followed closely by Bakery and Desserts at 3450.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Location Analysis: BTM, Bangalore, hosts 56 less-rated restaurants, suggesting customers may need to be more selective.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1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A877CA-1307-EAB1-06BB-62D66D16128A}"/>
              </a:ext>
            </a:extLst>
          </p:cNvPr>
          <p:cNvSpPr txBox="1"/>
          <p:nvPr/>
        </p:nvSpPr>
        <p:spPr>
          <a:xfrm>
            <a:off x="2789852" y="690523"/>
            <a:ext cx="619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Arial Rounded MT Bold" panose="020F0704030504030204" pitchFamily="34" charset="0"/>
              </a:rPr>
              <a:t>POTENTIAL FUTURE DIRECTIONS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6CEFE-2B4E-FFB1-D601-38781E42E40F}"/>
              </a:ext>
            </a:extLst>
          </p:cNvPr>
          <p:cNvSpPr txBox="1"/>
          <p:nvPr/>
        </p:nvSpPr>
        <p:spPr>
          <a:xfrm>
            <a:off x="1754155" y="1735494"/>
            <a:ext cx="846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Quality Boost: We can enhance food quality, speed up deliveries, and elevate service for exceptional experiences.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Pricing Optimization: We can analyze prices with customer feedback to stay competitive and value-driven.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Expansion Exploration: We can explore new territories to expand our customer base and reach.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Feedback Analysis: We can review feedback to pinpoint strengths and areas for improvement.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Collaboration Opportunities: We can partner with delivery platforms and suppliers to enrich our offerings and provide added value.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3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9D3FF-E699-B949-A7BF-0167079D27D3}"/>
              </a:ext>
            </a:extLst>
          </p:cNvPr>
          <p:cNvSpPr txBox="1"/>
          <p:nvPr/>
        </p:nvSpPr>
        <p:spPr>
          <a:xfrm>
            <a:off x="3638936" y="2285999"/>
            <a:ext cx="5141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highlight>
                  <a:srgbClr val="000000"/>
                </a:highlight>
                <a:latin typeface="Arial Rounded MT Bold" panose="020F07040305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5969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F2CD-DD35-BF1D-9EF9-AE0E4D72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0000"/>
                </a:highlight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29C4-3650-D1DF-1DAD-A0ECACC7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391" y="2382449"/>
            <a:ext cx="10353762" cy="209310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>
                <a:latin typeface="Arial Rounded MT Bold" panose="020F0704030504030204" pitchFamily="34" charset="0"/>
              </a:rPr>
              <a:t>Our analysis delves into a comprehensive dataset capturing Bangalore's food delivery scene. We've analyzed a rich dataset to uncover trends shaping this dynamic landscape. Our focus is on revealing insights into restaurant distribution, pricing strategies, and consumer preferences to drive actionable decisions. Whether you're a restaurant owner seeking revenue optimization or a delivery platform aiming to improve service and marketing, our findings aim to empower you for success in the food delivery ecosystem</a:t>
            </a:r>
            <a:endParaRPr lang="en-IN" sz="1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4EB9-0B72-460D-9E78-3DC95234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6279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 Set 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13043-7630-4E0A-88E6-6CFA5D2626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648" y="1629755"/>
            <a:ext cx="5905523" cy="46579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0C5D31-E883-4581-AAA9-D0EDC228F2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8830" y="1629755"/>
            <a:ext cx="5837566" cy="4657923"/>
          </a:xfrm>
        </p:spPr>
      </p:pic>
    </p:spTree>
    <p:extLst>
      <p:ext uri="{BB962C8B-B14F-4D97-AF65-F5344CB8AC3E}">
        <p14:creationId xmlns:p14="http://schemas.microsoft.com/office/powerpoint/2010/main" val="232449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761F-BC82-404E-93C8-41AB283B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848" y="362744"/>
            <a:ext cx="4486656" cy="5650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EFEF0-E61E-4AAE-B4CF-5AFE4A001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513" y="763204"/>
            <a:ext cx="8115487" cy="43622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A340-0C89-489A-959E-6D4F0F7D2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54084"/>
            <a:ext cx="10607040" cy="43622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Web Scrapping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1.Initialize WebDriver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2.Fetch Dynamic Content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3.Perform Scrolling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4.Extract Restaurant Information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5.Extract Additional Details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6.Data Storage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7.Save Data to CSV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4263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761F-BC82-404E-93C8-41AB283B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432" y="162560"/>
            <a:ext cx="4486656" cy="6564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Project 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EFEF0-E61E-4AAE-B4CF-5AFE4A001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802" y="1078164"/>
            <a:ext cx="7606572" cy="43622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A340-0C89-489A-959E-6D4F0F7D2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45" y="1001742"/>
            <a:ext cx="3901440" cy="2880622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EDA using Python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1.Data Loading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2.Data Cleaning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3.Data Exploration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4.Data Visualization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5.Insight Generation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68A48-E40B-7F1E-D819-C0DEC4E0C52B}"/>
              </a:ext>
            </a:extLst>
          </p:cNvPr>
          <p:cNvSpPr txBox="1"/>
          <p:nvPr/>
        </p:nvSpPr>
        <p:spPr>
          <a:xfrm>
            <a:off x="4295140" y="5495111"/>
            <a:ext cx="7896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This EDA process helps us gain a deeper understanding of the dataset, uncover patterns, and extract meaningful insights that can drive informed decisions and strategies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9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761F-BC82-404E-93C8-41AB283B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72" y="172720"/>
            <a:ext cx="4486656" cy="6908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Project 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EFEF0-E61E-4AAE-B4CF-5AFE4A001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580" y="1571164"/>
            <a:ext cx="7606572" cy="37156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A340-0C89-489A-959E-6D4F0F7D2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298" y="518160"/>
            <a:ext cx="4104640" cy="4572000"/>
          </a:xfrm>
        </p:spPr>
        <p:txBody>
          <a:bodyPr>
            <a:normAutofit/>
          </a:bodyPr>
          <a:lstStyle/>
          <a:p>
            <a:pPr algn="l"/>
            <a:r>
              <a:rPr lang="en-US" sz="29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l"/>
            <a:b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Excel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1.Dynamic Excel Dashboard Creation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2.Useful Insights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3.Slicers and Interactivity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4.User-Friendly Interface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5.Dynamic Data Refresh</a:t>
            </a:r>
          </a:p>
          <a:p>
            <a:pPr algn="l"/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l"/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72FD8-BAE4-4952-4D46-DEDE4F6EAAD7}"/>
              </a:ext>
            </a:extLst>
          </p:cNvPr>
          <p:cNvSpPr txBox="1"/>
          <p:nvPr/>
        </p:nvSpPr>
        <p:spPr>
          <a:xfrm>
            <a:off x="4299712" y="5447006"/>
            <a:ext cx="82986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 Rounded MT Bold" panose="020F0704030504030204" pitchFamily="34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he Excel dashboard serves as a powerful tool for visualizing and analyzing the insights derived from the food delivery data, empowering stakeholders to make informed decisions and strategize effectively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1202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30AF-0D84-49B3-8189-D7F294DA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348" y="97426"/>
            <a:ext cx="7629301" cy="882962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B1710-D5C8-4E6D-9C33-D815210BB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797" y="2193696"/>
            <a:ext cx="5645440" cy="2749691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1DA4E9-F74E-49F9-8CA4-751707878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23817"/>
              </p:ext>
            </p:extLst>
          </p:nvPr>
        </p:nvGraphicFramePr>
        <p:xfrm>
          <a:off x="2736704" y="1678450"/>
          <a:ext cx="7321696" cy="51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696">
                  <a:extLst>
                    <a:ext uri="{9D8B030D-6E8A-4147-A177-3AD203B41FA5}">
                      <a16:colId xmlns:a16="http://schemas.microsoft.com/office/drawing/2014/main" val="1699545578"/>
                    </a:ext>
                  </a:extLst>
                </a:gridCol>
              </a:tblGrid>
              <a:tr h="51524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LOCATION WITH MAX NO. OF LESS RATED RESTAURANTS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0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58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8E91-F871-4B58-9094-BEAFA40A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48521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Project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73999-9C42-46C8-B5E2-625DCFFA3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87" y="2149311"/>
            <a:ext cx="11600651" cy="4295507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A2B38A-0CF4-466D-960E-3D69AE4C2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57027"/>
              </p:ext>
            </p:extLst>
          </p:nvPr>
        </p:nvGraphicFramePr>
        <p:xfrm>
          <a:off x="3733014" y="1360688"/>
          <a:ext cx="48418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1819">
                  <a:extLst>
                    <a:ext uri="{9D8B030D-6E8A-4147-A177-3AD203B41FA5}">
                      <a16:colId xmlns:a16="http://schemas.microsoft.com/office/drawing/2014/main" val="251094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DELIVERY RATING VS AVERAGE PRICE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1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0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43E2-F4DD-44C6-8C6D-4E696179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358" y="243541"/>
            <a:ext cx="6985263" cy="92961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17E17-087F-49F1-81B0-8ABB0A0CC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053" y="1786630"/>
            <a:ext cx="9106368" cy="3949903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2D7F33-AA9D-48CE-9D9A-29DF3F149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94610"/>
              </p:ext>
            </p:extLst>
          </p:nvPr>
        </p:nvGraphicFramePr>
        <p:xfrm>
          <a:off x="2658358" y="1282045"/>
          <a:ext cx="6985262" cy="39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262">
                  <a:extLst>
                    <a:ext uri="{9D8B030D-6E8A-4147-A177-3AD203B41FA5}">
                      <a16:colId xmlns:a16="http://schemas.microsoft.com/office/drawing/2014/main" val="21200025"/>
                    </a:ext>
                  </a:extLst>
                </a:gridCol>
              </a:tblGrid>
              <a:tr h="39569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AVERAGE PRICE DISTRIBUTION OF TOP TEN CUISINE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6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97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527</TotalTime>
  <Words>515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Rounded MT Bold</vt:lpstr>
      <vt:lpstr>Calibri</vt:lpstr>
      <vt:lpstr>Calisto MT</vt:lpstr>
      <vt:lpstr>Wingdings 2</vt:lpstr>
      <vt:lpstr>Slate</vt:lpstr>
      <vt:lpstr>PowerPoint Presentation</vt:lpstr>
      <vt:lpstr>INTRODUCTION</vt:lpstr>
      <vt:lpstr>Data Set Overview</vt:lpstr>
      <vt:lpstr>Project Methodology</vt:lpstr>
      <vt:lpstr>Project Methodology</vt:lpstr>
      <vt:lpstr>Project Methodology</vt:lpstr>
      <vt:lpstr>Project Insights</vt:lpstr>
      <vt:lpstr>Project Insights</vt:lpstr>
      <vt:lpstr>Project Insights</vt:lpstr>
      <vt:lpstr>Project Insights</vt:lpstr>
      <vt:lpstr>Project Insights</vt:lpstr>
      <vt:lpstr>Project Insights</vt:lpstr>
      <vt:lpstr>Project Insights</vt:lpstr>
      <vt:lpstr>Project Insights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Food Delivery Analysis                                     Masai CAPDS-O1</dc:title>
  <dc:creator>hp</dc:creator>
  <cp:lastModifiedBy>Dharti shirodkar</cp:lastModifiedBy>
  <cp:revision>14</cp:revision>
  <dcterms:created xsi:type="dcterms:W3CDTF">2024-03-04T13:06:16Z</dcterms:created>
  <dcterms:modified xsi:type="dcterms:W3CDTF">2024-03-05T08:35:29Z</dcterms:modified>
</cp:coreProperties>
</file>