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1538a4a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1538a4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jp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550" y="95250"/>
            <a:ext cx="2746484" cy="897388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2039850" y="1485900"/>
            <a:ext cx="5064300" cy="2896725"/>
            <a:chOff x="2187450" y="1304925"/>
            <a:chExt cx="5064300" cy="2896725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</a:rPr>
                <a:t>Round 1 Idea Submission</a:t>
              </a:r>
              <a:endParaRPr b="1" sz="18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9576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[Team Name Here]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187450" y="25717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Member1(L), Member 2, Member 3, Member 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187450" y="3185850"/>
              <a:ext cx="506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[Theme]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>
                  <a:solidFill>
                    <a:schemeClr val="dk2"/>
                  </a:solidFill>
                </a:rPr>
              </a:br>
              <a:r>
                <a:rPr lang="en" sz="1800">
                  <a:solidFill>
                    <a:schemeClr val="dk2"/>
                  </a:solidFill>
                </a:rPr>
                <a:t>[Problem Statement Here]</a:t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Proposed Solution (Describe your idea/solution/prototype)</a:t>
            </a:r>
            <a:endParaRPr b="1"/>
          </a:p>
        </p:txBody>
      </p:sp>
      <p:sp>
        <p:nvSpPr>
          <p:cNvPr id="71" name="Google Shape;71;p14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TITLE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16475" y="2005050"/>
            <a:ext cx="852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Explanation of proposed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addresses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 and uniqueness in 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TECHNICAL APPROACH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9600" y="1590675"/>
            <a:ext cx="80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Technologies</a:t>
            </a:r>
            <a:r>
              <a:rPr lang="en" sz="1800">
                <a:solidFill>
                  <a:schemeClr val="dk2"/>
                </a:solidFill>
              </a:rPr>
              <a:t> to be used (eg. Programming Languages, Frameworks and hardwares etc.)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METHODOLOGY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5800" y="1543050"/>
            <a:ext cx="72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Methodology and process of implementation (Flow chart, Diagrams, Mind Maps, Images, or working prototype)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FEASIBILITY AND VIABILITY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66775" y="1555950"/>
            <a:ext cx="506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Analysis of feasibility of the idea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challenges and risks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Strategies for overcoming these challenges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IMPACT AND </a:t>
            </a:r>
            <a:r>
              <a:rPr b="1" lang="en" sz="1800">
                <a:solidFill>
                  <a:schemeClr val="dk2"/>
                </a:solidFill>
              </a:rPr>
              <a:t>BENEFITS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66775" y="1543050"/>
            <a:ext cx="771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Impact on target audience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Benefits of the solution (Social, Economic, environmental etc.)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Ending concluding note from the team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CONCLUSION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avoid paragraphs and post your idea in points /diagrams / Infographics /pictures.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your explanation precise and easy to understand.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 should be unique and novel.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only use provided template for making the PPT without changing the header of each slide and the very first slide.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need upload the slides to Unstop Submission Portal within the mentioned time.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Submission beyond the specified time will not be entertained. Do not mail the authorities your submission once time is </a:t>
            </a:r>
            <a:r>
              <a:rPr lang="en" sz="1400"/>
              <a:t>exceeded</a:t>
            </a:r>
            <a:r>
              <a:rPr lang="en" sz="1400"/>
              <a:t>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 - You can delete this slide (Important Pointers) when you upload the details of your idea on Unstop portal.</a:t>
            </a:r>
            <a:endParaRPr sz="14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20" name="Google Shape;120;p20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57393" y="2297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IMPORTANT RULES AND INSTRUCTIONS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