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9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AB8B-C20B-4FBB-A499-73B45AEFCE9F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BEE85D-68B7-429C-AF7F-C7C4F6E4D42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3937-6101-47E8-9882-1B59F7F5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068946"/>
            <a:ext cx="8637073" cy="244699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Section-1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EBE3-C6D0-4B9C-9F71-B94C18E38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5D2E5-AD7A-40C2-BD1E-1B480C0D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7" y="1617258"/>
            <a:ext cx="929854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6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F18-96AB-4AB2-B86B-FEE08F1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Section-2 	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B06589-563D-4C9E-88B0-C7100F9B6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0468"/>
            <a:ext cx="9603275" cy="4083013"/>
          </a:xfrm>
        </p:spPr>
      </p:pic>
    </p:spTree>
    <p:extLst>
      <p:ext uri="{BB962C8B-B14F-4D97-AF65-F5344CB8AC3E}">
        <p14:creationId xmlns:p14="http://schemas.microsoft.com/office/powerpoint/2010/main" val="26837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3FE1-5D82-4F75-911E-E8BF0B7A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Section-3	 favourite meals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A06CDA-B1CC-4603-8319-754641A7F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273373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A7AA-97A5-4AD8-80E0-774E79FA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Section-4 	how </a:t>
            </a:r>
            <a:r>
              <a:rPr lang="en-IN" dirty="0"/>
              <a:t>it 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ACB6B6-1F03-40A9-B2C7-E4DB0454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2170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131C-12D6-4B49-BD37-0A432A80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Section-5 	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16663-8590-432E-8FB5-F40FE685B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182051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47E7-B8CA-42D5-93C7-AAC80E0B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Section-6 	customer testimonials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A4922-D074-4528-9362-A845A0DC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285764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E7D4-592C-44AC-8BB9-D1DE1778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Section-7	signup and plan pricing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143EB-21E5-48F7-BC40-13EDCF07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35717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5FA-B597-4925-A08E-03B25EBD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Section-8 	contact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F2845-201C-4523-A269-717459A79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</p:spTree>
    <p:extLst>
      <p:ext uri="{BB962C8B-B14F-4D97-AF65-F5344CB8AC3E}">
        <p14:creationId xmlns:p14="http://schemas.microsoft.com/office/powerpoint/2010/main" val="42172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BEC-1B75-4749-A9A2-A3AD0004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Section-9	 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AF34-E8D3-4FD3-B536-6C9B1109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59758"/>
            <a:ext cx="9603274" cy="1762371"/>
          </a:xfrm>
        </p:spPr>
      </p:pic>
    </p:spTree>
    <p:extLst>
      <p:ext uri="{BB962C8B-B14F-4D97-AF65-F5344CB8AC3E}">
        <p14:creationId xmlns:p14="http://schemas.microsoft.com/office/powerpoint/2010/main" val="1988437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Section-1 Header</vt:lpstr>
      <vt:lpstr>Section-2  features</vt:lpstr>
      <vt:lpstr>Section-3  favourite meals</vt:lpstr>
      <vt:lpstr>Section-4  how it works</vt:lpstr>
      <vt:lpstr>Section-5  cities</vt:lpstr>
      <vt:lpstr>Section-6  customer testimonials</vt:lpstr>
      <vt:lpstr>Section-7 signup and plan pricing </vt:lpstr>
      <vt:lpstr>Section-8  contact form</vt:lpstr>
      <vt:lpstr>Section-9 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Section-1 Header</dc:title>
  <dc:creator>ritesh jain</dc:creator>
  <cp:lastModifiedBy>ritesh jain</cp:lastModifiedBy>
  <cp:revision>9</cp:revision>
  <dcterms:created xsi:type="dcterms:W3CDTF">2019-01-24T06:46:19Z</dcterms:created>
  <dcterms:modified xsi:type="dcterms:W3CDTF">2019-01-24T08:35:39Z</dcterms:modified>
</cp:coreProperties>
</file>