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024C"/>
    <a:srgbClr val="C1F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8AFAE-4956-42F0-9B6C-ABE5F2897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6774C-6B79-47E1-97AD-61646A97A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A653F-2CC9-456F-B9D2-D92C51AA0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4C7E-9970-40D8-88E3-77A9BFF10D22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54D71-B364-4EA5-899A-9EE77DE23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B80D5-93B1-446F-978F-23594831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A185-D6F3-4988-BDA5-6CA4D670F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2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0C0B-48DB-4F3F-AD0C-3A993919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D59EB-A803-4295-9CC7-EA42A288B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08361-600A-465A-857E-E2424F1AB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4C7E-9970-40D8-88E3-77A9BFF10D22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35AF1-3B8B-47A6-8266-FC9CD736E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AE35F-E2F6-4DBF-89A3-688A2EAC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A185-D6F3-4988-BDA5-6CA4D670F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20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798173-E42A-4070-8A9E-7E145E0EF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DA9AB-2C3E-4DB3-862E-D9399F684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5CE78-79EC-4FEA-88A5-F1E922216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4C7E-9970-40D8-88E3-77A9BFF10D22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C455B-9833-45B8-9A9D-065DD609C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87027-D10D-4C5C-BCAC-EADBC6A0C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A185-D6F3-4988-BDA5-6CA4D670F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243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4727-3A8A-4408-ACCC-CFC499F2E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0C1E0-81D5-4EEB-8B0D-E1BF60967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5B2BE-E056-41E6-8EAC-D5DCFB66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4C7E-9970-40D8-88E3-77A9BFF10D22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13D27-4EA5-4AE7-AF95-16BAE8A9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EBF43-3665-48E1-9B07-14CDDD7D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A185-D6F3-4988-BDA5-6CA4D670F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05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94463-3C5C-4935-BA7F-F2679041D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D3BE0-8A56-45CC-A959-296BC9F03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A72CE-D4C6-4A1D-9383-570030270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4C7E-9970-40D8-88E3-77A9BFF10D22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3163C-5950-4294-83FB-24AFCC7E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CFF40-E0D7-4A1B-8B84-8F4D1446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A185-D6F3-4988-BDA5-6CA4D670F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990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945C-0F52-4287-BB38-031A13DC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D7A63-72B0-4DDE-BDC2-FE811ED37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7641C-26EF-4E55-9F8D-D90F382AD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061AC-3D58-4DB2-84BD-C69541E2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4C7E-9970-40D8-88E3-77A9BFF10D22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718C2-855A-44E5-94AB-DF0BD43B5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16CA5-85D1-40E5-9585-525D251A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A185-D6F3-4988-BDA5-6CA4D670F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04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ACACA-16DF-4D0B-8F36-B45333F9E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08BE3-E7DD-40D2-B76F-2412A8F57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C768E-638D-4D20-9EB4-154E030D9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27AD8-DA72-42B5-878E-C5013065E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180C2C-2F90-43D6-A318-67BAAED1D4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84865-749B-46D4-AC84-E065304D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4C7E-9970-40D8-88E3-77A9BFF10D22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43E49-B4E5-46A6-93CC-6530C6F9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7EE62-59DB-4ADF-AE37-91E8B3AD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A185-D6F3-4988-BDA5-6CA4D670F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22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72D98-A17C-44AE-82ED-2092AD274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8DCB4B-774E-4AEB-B6E4-AF892431D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4C7E-9970-40D8-88E3-77A9BFF10D22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82EF9-438B-4EC2-AAAD-A891BA1C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E7F27-3E25-4034-B19B-ABBE38515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A185-D6F3-4988-BDA5-6CA4D670F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186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FD54D7-775F-442D-985E-1CAAEEBB6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4C7E-9970-40D8-88E3-77A9BFF10D22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1D024-BCC8-4C97-8426-A7603D8C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87D0F-C2CA-4F83-8835-E3E08D47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A185-D6F3-4988-BDA5-6CA4D670F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60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2FD6A-7871-478A-B6DE-597745683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D64F8-A2DF-499E-8DA0-A4E601280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BD5F5-9609-4230-83F8-98B3DBAD8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CCA4A-2C04-4BCC-9407-09226065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4C7E-9970-40D8-88E3-77A9BFF10D22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E9048-0543-4BD9-8EEB-65DCB8ADB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08254-85FF-4E5B-83D5-DFB5E7D2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A185-D6F3-4988-BDA5-6CA4D670F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81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F8EE2-AAD9-463B-A017-8ABE5BFFA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06DC9-3BB8-40F1-B3DC-76762315A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5C79F-4591-456B-BCCC-9EB8B3890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44A93-630D-43AA-BC80-BFCDBDAE7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4C7E-9970-40D8-88E3-77A9BFF10D22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9F985-2666-498D-BB9D-9056C6FD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0FFDF-8740-4181-BD10-E42324118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A185-D6F3-4988-BDA5-6CA4D670F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15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DE0A07-A76E-4F2A-9406-20B110409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7B166-82E2-487D-BFD6-1FB95B345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221E2-4156-4B07-84FC-B2A6C26E4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94C7E-9970-40D8-88E3-77A9BFF10D22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640CC-F4AD-4507-AECC-F5C8D5C7A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FB3F4-A008-427A-A1A8-99B2FFB13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0A185-D6F3-4988-BDA5-6CA4D670F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30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FF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2C699DE-9684-41FE-BEA8-BB52B9619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766218"/>
            <a:ext cx="11551920" cy="1325563"/>
          </a:xfrm>
        </p:spPr>
        <p:txBody>
          <a:bodyPr>
            <a:noAutofit/>
          </a:bodyPr>
          <a:lstStyle/>
          <a:p>
            <a:r>
              <a:rPr lang="en-US" sz="8800" b="1" dirty="0"/>
              <a:t>Carry Look Ahead Adder</a:t>
            </a:r>
            <a:endParaRPr lang="en-IN" sz="8800" b="1" dirty="0"/>
          </a:p>
        </p:txBody>
      </p:sp>
    </p:spTree>
    <p:extLst>
      <p:ext uri="{BB962C8B-B14F-4D97-AF65-F5344CB8AC3E}">
        <p14:creationId xmlns:p14="http://schemas.microsoft.com/office/powerpoint/2010/main" val="410347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FF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>
            <a:extLst>
              <a:ext uri="{FF2B5EF4-FFF2-40B4-BE49-F238E27FC236}">
                <a16:creationId xmlns:a16="http://schemas.microsoft.com/office/drawing/2014/main" id="{24017974-55DB-44A4-B995-BCADD1859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988760" flipH="1">
            <a:off x="12207192" y="6455329"/>
            <a:ext cx="45719" cy="61001"/>
          </a:xfrm>
        </p:spPr>
        <p:txBody>
          <a:bodyPr>
            <a:noAutofit/>
          </a:bodyPr>
          <a:lstStyle/>
          <a:p>
            <a:r>
              <a:rPr lang="en-US" sz="8800" b="1" dirty="0">
                <a:solidFill>
                  <a:schemeClr val="bg1"/>
                </a:solidFill>
              </a:rPr>
              <a:t>.</a:t>
            </a:r>
            <a:endParaRPr lang="en-IN" sz="88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5FA342-B66D-4E41-9B5B-44753F07DC81}"/>
              </a:ext>
            </a:extLst>
          </p:cNvPr>
          <p:cNvSpPr txBox="1"/>
          <p:nvPr/>
        </p:nvSpPr>
        <p:spPr>
          <a:xfrm>
            <a:off x="2096086" y="804232"/>
            <a:ext cx="873603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  <a:t>Carry</a:t>
            </a:r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6000" b="1" dirty="0">
                <a:solidFill>
                  <a:srgbClr val="FF0000"/>
                </a:solidFill>
              </a:rPr>
              <a:t>Look</a:t>
            </a:r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6000" b="1" dirty="0">
                <a:solidFill>
                  <a:srgbClr val="FFC000"/>
                </a:solidFill>
              </a:rPr>
              <a:t>Ahead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>
                <a:solidFill>
                  <a:srgbClr val="00B050"/>
                </a:solidFill>
              </a:rPr>
              <a:t>Adder</a:t>
            </a:r>
            <a:endParaRPr lang="en-IN" sz="60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137951-2D30-4003-B827-3EF78419211A}"/>
              </a:ext>
            </a:extLst>
          </p:cNvPr>
          <p:cNvSpPr txBox="1"/>
          <p:nvPr/>
        </p:nvSpPr>
        <p:spPr>
          <a:xfrm>
            <a:off x="2644726" y="3246120"/>
            <a:ext cx="6513341" cy="2018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We </a:t>
            </a:r>
            <a:r>
              <a:rPr lang="en-US" sz="4400" dirty="0">
                <a:solidFill>
                  <a:srgbClr val="FF0000"/>
                </a:solidFill>
              </a:rPr>
              <a:t>Look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FFC000"/>
                </a:solidFill>
              </a:rPr>
              <a:t>Ahead</a:t>
            </a:r>
            <a:r>
              <a:rPr lang="en-US" sz="4400" dirty="0"/>
              <a:t> For 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Carry</a:t>
            </a:r>
            <a:r>
              <a:rPr lang="en-US" sz="4400" dirty="0"/>
              <a:t> Before </a:t>
            </a:r>
            <a:r>
              <a:rPr lang="en-US" sz="4400" dirty="0">
                <a:solidFill>
                  <a:srgbClr val="00B050"/>
                </a:solidFill>
              </a:rPr>
              <a:t>Adder</a:t>
            </a:r>
            <a:r>
              <a:rPr lang="en-US" sz="4400" dirty="0"/>
              <a:t> Execution.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94203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FF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6DD93-F436-4AE2-B8F5-F89D22E99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168" y="2766218"/>
            <a:ext cx="8277664" cy="1325563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rgbClr val="002060"/>
                </a:solidFill>
              </a:rPr>
              <a:t>Why We Need CLA?</a:t>
            </a:r>
            <a:endParaRPr lang="en-IN" sz="8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10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FF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EA8A891F-4C0D-4F3A-A661-EF523A218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919" y="1262177"/>
            <a:ext cx="6776162" cy="5404986"/>
          </a:xfrm>
          <a:prstGeom prst="rect">
            <a:avLst/>
          </a:prstGeom>
          <a:gradFill>
            <a:gsLst>
              <a:gs pos="16000">
                <a:srgbClr val="D7E1F2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B13E02-6221-41F7-AA0D-8899626C51CD}"/>
              </a:ext>
            </a:extLst>
          </p:cNvPr>
          <p:cNvSpPr txBox="1"/>
          <p:nvPr/>
        </p:nvSpPr>
        <p:spPr>
          <a:xfrm>
            <a:off x="812800" y="0"/>
            <a:ext cx="9385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/>
            <a:r>
              <a:rPr lang="en-US" sz="6000" dirty="0">
                <a:solidFill>
                  <a:srgbClr val="00B050"/>
                </a:solidFill>
              </a:rPr>
              <a:t>Drawbacks   Of   RCA</a:t>
            </a:r>
            <a:endParaRPr lang="en-IN" sz="6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68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FF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23928-5FA8-468B-B66B-7A28276C4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100" y="0"/>
            <a:ext cx="8102600" cy="1325563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B050"/>
                </a:solidFill>
              </a:rPr>
              <a:t>Carry Look Ahead Adder</a:t>
            </a:r>
            <a:endParaRPr lang="en-IN" sz="6000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1BA54F-2FA2-4636-A891-9D960E348AD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1487487"/>
            <a:ext cx="8102600" cy="506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1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FF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4A0F4-42BA-4CF3-915E-C30CB8FC9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0" y="381397"/>
            <a:ext cx="4819650" cy="1325563"/>
          </a:xfrm>
        </p:spPr>
        <p:txBody>
          <a:bodyPr>
            <a:normAutofit/>
          </a:bodyPr>
          <a:lstStyle/>
          <a:p>
            <a:r>
              <a:rPr lang="en-US" sz="8800" b="1" dirty="0"/>
              <a:t>Full Adder</a:t>
            </a:r>
            <a:endParaRPr lang="en-IN" sz="8800" b="1" dirty="0"/>
          </a:p>
        </p:txBody>
      </p:sp>
      <p:pic>
        <p:nvPicPr>
          <p:cNvPr id="7170" name="Picture 2" descr="See the source image">
            <a:extLst>
              <a:ext uri="{FF2B5EF4-FFF2-40B4-BE49-F238E27FC236}">
                <a16:creationId xmlns:a16="http://schemas.microsoft.com/office/drawing/2014/main" id="{B1B3B2B0-1410-4134-B88F-3F5FA7DC3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10" y="2334419"/>
            <a:ext cx="10543580" cy="45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lus Sign 7">
            <a:extLst>
              <a:ext uri="{FF2B5EF4-FFF2-40B4-BE49-F238E27FC236}">
                <a16:creationId xmlns:a16="http://schemas.microsoft.com/office/drawing/2014/main" id="{93BCAB5A-ECD9-4465-A5E9-8157D254031C}"/>
              </a:ext>
            </a:extLst>
          </p:cNvPr>
          <p:cNvSpPr/>
          <p:nvPr/>
        </p:nvSpPr>
        <p:spPr>
          <a:xfrm>
            <a:off x="7124700" y="2453435"/>
            <a:ext cx="457200" cy="42922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6687FD79-EFDD-4CA3-8533-D44B6B4C89CF}"/>
              </a:ext>
            </a:extLst>
          </p:cNvPr>
          <p:cNvSpPr/>
          <p:nvPr/>
        </p:nvSpPr>
        <p:spPr>
          <a:xfrm>
            <a:off x="6929438" y="3651647"/>
            <a:ext cx="457200" cy="42922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1E765690-0A5B-4638-B795-DE3F2B402086}"/>
              </a:ext>
            </a:extLst>
          </p:cNvPr>
          <p:cNvSpPr/>
          <p:nvPr/>
        </p:nvSpPr>
        <p:spPr>
          <a:xfrm>
            <a:off x="7900988" y="2452839"/>
            <a:ext cx="457200" cy="42922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Plus Sign 10">
            <a:extLst>
              <a:ext uri="{FF2B5EF4-FFF2-40B4-BE49-F238E27FC236}">
                <a16:creationId xmlns:a16="http://schemas.microsoft.com/office/drawing/2014/main" id="{9B885A64-DF91-4FCB-B238-43D054EDA9CB}"/>
              </a:ext>
            </a:extLst>
          </p:cNvPr>
          <p:cNvSpPr/>
          <p:nvPr/>
        </p:nvSpPr>
        <p:spPr>
          <a:xfrm>
            <a:off x="9055893" y="4777780"/>
            <a:ext cx="457200" cy="42922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Plus Sign 11">
            <a:extLst>
              <a:ext uri="{FF2B5EF4-FFF2-40B4-BE49-F238E27FC236}">
                <a16:creationId xmlns:a16="http://schemas.microsoft.com/office/drawing/2014/main" id="{92ECF40B-D6A1-4D70-8861-F736C07063C4}"/>
              </a:ext>
            </a:extLst>
          </p:cNvPr>
          <p:cNvSpPr/>
          <p:nvPr/>
        </p:nvSpPr>
        <p:spPr>
          <a:xfrm>
            <a:off x="3875088" y="2411564"/>
            <a:ext cx="457200" cy="42922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5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FF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693B3-D146-4624-AF15-F19886281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209" y="364330"/>
            <a:ext cx="8010378" cy="1325563"/>
          </a:xfrm>
        </p:spPr>
        <p:txBody>
          <a:bodyPr>
            <a:normAutofit/>
          </a:bodyPr>
          <a:lstStyle/>
          <a:p>
            <a:r>
              <a:rPr lang="en-US" sz="7200" b="1" dirty="0"/>
              <a:t>Combinational Circuit</a:t>
            </a:r>
            <a:endParaRPr lang="en-IN" sz="7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CDA9F9-B9C2-4299-BF2D-E83C6EC7D72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06" y="2206577"/>
            <a:ext cx="11407494" cy="4210147"/>
          </a:xfrm>
          <a:prstGeom prst="rect">
            <a:avLst/>
          </a:prstGeom>
        </p:spPr>
      </p:pic>
      <p:sp>
        <p:nvSpPr>
          <p:cNvPr id="5" name="AutoShape 2" descr="S_{i} = P_{i} \oplus C_{i} \newline C_{i+1} = G_{i} + P_{i} C_{i}  ">
            <a:extLst>
              <a:ext uri="{FF2B5EF4-FFF2-40B4-BE49-F238E27FC236}">
                <a16:creationId xmlns:a16="http://schemas.microsoft.com/office/drawing/2014/main" id="{C22CCBE4-E58E-480C-93CB-5950D50CBF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52900" y="4311651"/>
            <a:ext cx="190500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98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FF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F8F7E9-5119-484D-9E42-D717A0816C22}"/>
              </a:ext>
            </a:extLst>
          </p:cNvPr>
          <p:cNvSpPr/>
          <p:nvPr/>
        </p:nvSpPr>
        <p:spPr>
          <a:xfrm>
            <a:off x="2057202" y="1005870"/>
            <a:ext cx="777279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</a:t>
            </a:r>
            <a:r>
              <a:rPr lang="en-US" sz="9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k</a:t>
            </a:r>
            <a:r>
              <a:rPr lang="en-US" sz="8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E2EFB4-2D6A-4E8E-AF03-F9737C30FEB3}"/>
              </a:ext>
            </a:extLst>
          </p:cNvPr>
          <p:cNvSpPr txBox="1"/>
          <p:nvPr/>
        </p:nvSpPr>
        <p:spPr>
          <a:xfrm>
            <a:off x="1363783" y="3429000"/>
            <a:ext cx="1515256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YOU CAN GET THIS SLIDES FROM GITHUB:</a:t>
            </a:r>
          </a:p>
          <a:p>
            <a:endParaRPr lang="en-US" sz="4400" dirty="0">
              <a:solidFill>
                <a:srgbClr val="0070C0"/>
              </a:solidFill>
            </a:endParaRPr>
          </a:p>
          <a:p>
            <a:r>
              <a:rPr lang="en-US" sz="4400" dirty="0">
                <a:solidFill>
                  <a:srgbClr val="0070C0"/>
                </a:solidFill>
              </a:rPr>
              <a:t>   GITHUB/KRISHANKANHAYA/CLAA</a:t>
            </a:r>
            <a:endParaRPr lang="en-IN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99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1026</TotalTime>
  <Words>49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Carry Look Ahead Adder</vt:lpstr>
      <vt:lpstr>.</vt:lpstr>
      <vt:lpstr>Why We Need CLA?</vt:lpstr>
      <vt:lpstr>PowerPoint Presentation</vt:lpstr>
      <vt:lpstr>Carry Look Ahead Adder</vt:lpstr>
      <vt:lpstr>Full Adder</vt:lpstr>
      <vt:lpstr>Combinational Circuit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Carry Look Ahead Adder</dc:title>
  <dc:creator>krishan kanhaya</dc:creator>
  <cp:lastModifiedBy>krishan kanhaya</cp:lastModifiedBy>
  <cp:revision>1</cp:revision>
  <dcterms:created xsi:type="dcterms:W3CDTF">2022-04-27T10:18:10Z</dcterms:created>
  <dcterms:modified xsi:type="dcterms:W3CDTF">2022-04-28T03:24:27Z</dcterms:modified>
</cp:coreProperties>
</file>