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519DB4-26E8-49F6-9857-133A18263DB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972D99B-78E1-4C59-8B5E-68ECF1E5C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97456"/>
            <a:ext cx="8077200" cy="3048000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MCA – Section(11)</a:t>
            </a:r>
          </a:p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Project ID – MCA-1133 </a:t>
            </a:r>
          </a:p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Project Guide – Mr.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Sarvesh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Sarwankar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  <a:latin typeface="Calisto MT" pitchFamily="18" charset="0"/>
            </a:endParaRPr>
          </a:p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Students </a:t>
            </a:r>
          </a:p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Arjun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Dev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Vashishtha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,</a:t>
            </a:r>
          </a:p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Anubhav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Gaur, </a:t>
            </a:r>
          </a:p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Kartik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Kumawat</a:t>
            </a:r>
            <a:endParaRPr lang="en-US" b="1" i="1" dirty="0" smtClean="0">
              <a:solidFill>
                <a:schemeClr val="tx2">
                  <a:lumMod val="75000"/>
                </a:schemeClr>
              </a:solidFill>
              <a:latin typeface="Calisto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876" y="1236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Lucida Console" pitchFamily="49" charset="0"/>
              </a:rPr>
              <a:t>EMPLOYEE ATTRITION PREDICTION PROJECT</a:t>
            </a:r>
            <a:endParaRPr lang="en-US" sz="5400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768"/>
            <a:ext cx="8229600" cy="5334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Lucida Console" pitchFamily="49" charset="0"/>
              </a:rPr>
              <a:t>Overview:</a:t>
            </a:r>
            <a:r>
              <a:rPr lang="en-US" sz="2800" dirty="0" smtClean="0">
                <a:latin typeface="Lucida Console" pitchFamily="49" charset="0"/>
              </a:rPr>
              <a:t/>
            </a:r>
            <a:br>
              <a:rPr lang="en-US" sz="2800" dirty="0" smtClean="0">
                <a:latin typeface="Lucida Console" pitchFamily="49" charset="0"/>
              </a:rPr>
            </a:br>
            <a:r>
              <a:rPr lang="en-US" sz="2800" dirty="0" smtClean="0">
                <a:latin typeface="Lucida Console" pitchFamily="49" charset="0"/>
              </a:rPr>
              <a:t>A user-friendly interface built with </a:t>
            </a:r>
            <a:r>
              <a:rPr lang="en-US" sz="2800" b="1" dirty="0" err="1" smtClean="0">
                <a:latin typeface="Lucida Console" pitchFamily="49" charset="0"/>
              </a:rPr>
              <a:t>Streamlit</a:t>
            </a:r>
            <a:r>
              <a:rPr lang="en-US" sz="2800" dirty="0" smtClean="0">
                <a:latin typeface="Lucida Console" pitchFamily="49" charset="0"/>
              </a:rPr>
              <a:t> allows HR teams to input employee data and get real-time attrition predictions.</a:t>
            </a:r>
          </a:p>
          <a:p>
            <a:r>
              <a:rPr lang="en-US" sz="2800" b="1" dirty="0" smtClean="0">
                <a:latin typeface="Lucida Console" pitchFamily="49" charset="0"/>
              </a:rPr>
              <a:t>Features:</a:t>
            </a:r>
            <a:endParaRPr lang="en-US" sz="2800" dirty="0" smtClean="0">
              <a:latin typeface="Lucida Console" pitchFamily="49" charset="0"/>
            </a:endParaRPr>
          </a:p>
          <a:p>
            <a:r>
              <a:rPr lang="en-US" sz="2800" b="1" dirty="0" smtClean="0">
                <a:latin typeface="Lucida Console" pitchFamily="49" charset="0"/>
              </a:rPr>
              <a:t>Input Fields:</a:t>
            </a:r>
            <a:r>
              <a:rPr lang="en-US" sz="2800" dirty="0" smtClean="0">
                <a:latin typeface="Lucida Console" pitchFamily="49" charset="0"/>
              </a:rPr>
              <a:t> Users enter details like age, job satisfaction, income, and years at the company.</a:t>
            </a:r>
          </a:p>
          <a:p>
            <a:r>
              <a:rPr lang="en-US" sz="2800" b="1" dirty="0" smtClean="0">
                <a:latin typeface="Lucida Console" pitchFamily="49" charset="0"/>
              </a:rPr>
              <a:t>Prediction:</a:t>
            </a:r>
            <a:r>
              <a:rPr lang="en-US" sz="2800" dirty="0" smtClean="0">
                <a:latin typeface="Lucida Console" pitchFamily="49" charset="0"/>
              </a:rPr>
              <a:t> The model predicts if attrition is likely (Yes/No).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Lucida Console" pitchFamily="49" charset="0"/>
              </a:rPr>
              <a:t>UI Design with </a:t>
            </a:r>
            <a:r>
              <a:rPr lang="en-US" b="1" dirty="0" err="1" smtClean="0">
                <a:latin typeface="Lucida Console" pitchFamily="49" charset="0"/>
              </a:rPr>
              <a:t>Streamlit</a:t>
            </a:r>
            <a:endParaRPr lang="en-US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Lucida Console" pitchFamily="49" charset="0"/>
              </a:rPr>
              <a:t>Real-time </a:t>
            </a:r>
            <a:r>
              <a:rPr lang="en-US" b="1" dirty="0" smtClean="0">
                <a:latin typeface="Lucida Console" pitchFamily="49" charset="0"/>
              </a:rPr>
              <a:t>Prediction:</a:t>
            </a:r>
            <a:r>
              <a:rPr lang="en-US" dirty="0" smtClean="0">
                <a:latin typeface="Lucida Console" pitchFamily="49" charset="0"/>
              </a:rPr>
              <a:t> Instant results after data entry.</a:t>
            </a:r>
          </a:p>
          <a:p>
            <a:r>
              <a:rPr lang="en-US" b="1" dirty="0" err="1" smtClean="0">
                <a:latin typeface="Lucida Console" pitchFamily="49" charset="0"/>
              </a:rPr>
              <a:t>Streamlit</a:t>
            </a:r>
            <a:r>
              <a:rPr lang="en-US" b="1" dirty="0" smtClean="0">
                <a:latin typeface="Lucida Console" pitchFamily="49" charset="0"/>
              </a:rPr>
              <a:t> Code:</a:t>
            </a:r>
            <a:r>
              <a:rPr lang="en-US" dirty="0" smtClean="0">
                <a:latin typeface="Lucida Console" pitchFamily="49" charset="0"/>
              </a:rPr>
              <a:t/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The app integrates the trained model with interactive widgets for easy user input and fast predictions.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SCREENSHOTS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4581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16002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1 :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 2 : 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9650"/>
            <a:ext cx="81534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671944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 pitchFamily="49" charset="0"/>
              </a:rPr>
              <a:t>In this project, we successfully built a model to predict employee attrition using the IBM HR </a:t>
            </a:r>
            <a:r>
              <a:rPr lang="en-US" dirty="0" err="1" smtClean="0">
                <a:latin typeface="Lucida Console" pitchFamily="49" charset="0"/>
              </a:rPr>
              <a:t>Kaggle</a:t>
            </a:r>
            <a:r>
              <a:rPr lang="en-US" dirty="0" smtClean="0">
                <a:latin typeface="Lucida Console" pitchFamily="49" charset="0"/>
              </a:rPr>
              <a:t> dataset.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By analyzing key features like job satisfaction, income, and work-life balance, we were able to provide actionable insights for HR teams to retain employees.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The model achieved high accuracy and can serve as a valuable tool in workforce management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Conclusion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Lucida Console" pitchFamily="49" charset="0"/>
              </a:rPr>
              <a:t>IBM HR </a:t>
            </a:r>
            <a:r>
              <a:rPr lang="en-US" dirty="0" err="1" smtClean="0">
                <a:latin typeface="Lucida Console" pitchFamily="49" charset="0"/>
              </a:rPr>
              <a:t>Kaggle</a:t>
            </a:r>
            <a:r>
              <a:rPr lang="en-US" dirty="0" smtClean="0">
                <a:latin typeface="Lucida Console" pitchFamily="49" charset="0"/>
              </a:rPr>
              <a:t> Dataset: </a:t>
            </a:r>
            <a:r>
              <a:rPr lang="en-US" dirty="0" smtClean="0">
                <a:latin typeface="Lucida Console" pitchFamily="49" charset="0"/>
                <a:hlinkClick r:id="rId2"/>
              </a:rPr>
              <a:t>https://www.kaggle.com/datasets</a:t>
            </a:r>
            <a:endParaRPr lang="en-US" dirty="0" smtClean="0">
              <a:latin typeface="Lucida Console" pitchFamily="49" charset="0"/>
            </a:endParaRPr>
          </a:p>
          <a:p>
            <a:pPr lvl="0"/>
            <a:r>
              <a:rPr lang="en-US" dirty="0" err="1" smtClean="0">
                <a:latin typeface="Lucida Console" pitchFamily="49" charset="0"/>
              </a:rPr>
              <a:t>Scikit</a:t>
            </a:r>
            <a:r>
              <a:rPr lang="en-US" dirty="0" smtClean="0">
                <a:latin typeface="Lucida Console" pitchFamily="49" charset="0"/>
              </a:rPr>
              <a:t>-learn Documentation: </a:t>
            </a:r>
            <a:r>
              <a:rPr lang="en-US" dirty="0" smtClean="0">
                <a:latin typeface="Lucida Console" pitchFamily="49" charset="0"/>
                <a:hlinkClick r:id="rId3"/>
              </a:rPr>
              <a:t>https://scikit-learn.org</a:t>
            </a:r>
            <a:endParaRPr lang="en-US" dirty="0" smtClean="0">
              <a:latin typeface="Lucida Console" pitchFamily="49" charset="0"/>
            </a:endParaRPr>
          </a:p>
          <a:p>
            <a:pPr lvl="0"/>
            <a:r>
              <a:rPr lang="en-US" dirty="0" err="1" smtClean="0">
                <a:latin typeface="Lucida Console" pitchFamily="49" charset="0"/>
              </a:rPr>
              <a:t>Jupyter</a:t>
            </a:r>
            <a:r>
              <a:rPr lang="en-US" dirty="0" smtClean="0">
                <a:latin typeface="Lucida Console" pitchFamily="49" charset="0"/>
              </a:rPr>
              <a:t> Notebook Documentation: </a:t>
            </a:r>
            <a:r>
              <a:rPr lang="en-US" dirty="0" smtClean="0">
                <a:latin typeface="Lucida Console" pitchFamily="49" charset="0"/>
                <a:hlinkClick r:id="rId4"/>
              </a:rPr>
              <a:t>https://jupyter.org</a:t>
            </a:r>
            <a:endParaRPr lang="en-US" dirty="0" smtClean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References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Lucida Console" pitchFamily="49" charset="0"/>
              </a:rPr>
              <a:t>THANK YOU</a:t>
            </a:r>
            <a:endParaRPr lang="en-US" sz="7200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Employee attrition refers to the turnover or departure of employees from an organization.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Predicting employee attrition is crucial because it helps HR departments reduce turnover costs, plan retention strategies, and improve workforce management.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In this project, we will predict whether an employee will leave or stay in the company based on factors like age, job satisfaction, work-life balance, monthly income, and more.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Introduction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 smtClean="0">
                <a:latin typeface="Lucida Console" pitchFamily="49" charset="0"/>
              </a:rPr>
              <a:t>Employee attrition is a challenge for many companies. High attrition rates can be costly, as they involve recruitment, training, and knowledge loss.</a:t>
            </a:r>
            <a:br>
              <a:rPr lang="en-US" sz="2600" dirty="0" smtClean="0">
                <a:latin typeface="Lucida Console" pitchFamily="49" charset="0"/>
              </a:rPr>
            </a:br>
            <a:r>
              <a:rPr lang="en-US" sz="2600" dirty="0" smtClean="0">
                <a:latin typeface="Lucida Console" pitchFamily="49" charset="0"/>
              </a:rPr>
              <a:t>The problem we are addressing is to predict employee attrition before it happens, allowing HR teams to focus their retention efforts on employees at risk of leaving.</a:t>
            </a:r>
            <a:br>
              <a:rPr lang="en-US" sz="2600" dirty="0" smtClean="0">
                <a:latin typeface="Lucida Console" pitchFamily="49" charset="0"/>
              </a:rPr>
            </a:br>
            <a:r>
              <a:rPr lang="en-US" sz="2600" dirty="0" smtClean="0">
                <a:latin typeface="Lucida Console" pitchFamily="49" charset="0"/>
              </a:rPr>
              <a:t>By identifying key factors contributing to attrition, HR can take preventive actions to retain valuable talent.</a:t>
            </a:r>
          </a:p>
          <a:p>
            <a:endParaRPr lang="en-US" sz="2600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Problem Statement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The primary objective of this project is to develop a machine learning model that predicts if an employee will leave or stay with the company.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Key features used to make predictions include:</a:t>
            </a:r>
          </a:p>
          <a:p>
            <a:pPr lvl="0"/>
            <a:r>
              <a:rPr lang="en-US" dirty="0" smtClean="0">
                <a:latin typeface="Lucida Console" pitchFamily="49" charset="0"/>
              </a:rPr>
              <a:t>Job satisfaction</a:t>
            </a:r>
          </a:p>
          <a:p>
            <a:pPr lvl="0"/>
            <a:r>
              <a:rPr lang="en-US" dirty="0" smtClean="0">
                <a:latin typeface="Lucida Console" pitchFamily="49" charset="0"/>
              </a:rPr>
              <a:t>Monthly income</a:t>
            </a:r>
          </a:p>
          <a:p>
            <a:pPr lvl="0"/>
            <a:r>
              <a:rPr lang="en-US" dirty="0" smtClean="0">
                <a:latin typeface="Lucida Console" pitchFamily="49" charset="0"/>
              </a:rPr>
              <a:t>Years at the company</a:t>
            </a:r>
          </a:p>
          <a:p>
            <a:pPr lvl="0"/>
            <a:r>
              <a:rPr lang="en-US" dirty="0" smtClean="0">
                <a:latin typeface="Lucida Console" pitchFamily="49" charset="0"/>
              </a:rPr>
              <a:t>Work-life balance</a:t>
            </a:r>
          </a:p>
          <a:p>
            <a:pPr lvl="0"/>
            <a:r>
              <a:rPr lang="en-US" dirty="0" smtClean="0">
                <a:latin typeface="Lucida Console" pitchFamily="49" charset="0"/>
              </a:rPr>
              <a:t>Age and more.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50845"/>
          </a:xfrm>
        </p:spPr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Project Objective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Lucida Console" pitchFamily="49" charset="0"/>
              </a:rPr>
              <a:t>Data Source:</a:t>
            </a:r>
            <a:r>
              <a:rPr lang="en-US" dirty="0" smtClean="0">
                <a:latin typeface="Lucida Console" pitchFamily="49" charset="0"/>
              </a:rPr>
              <a:t> IBM HR </a:t>
            </a:r>
            <a:r>
              <a:rPr lang="en-US" dirty="0" err="1" smtClean="0">
                <a:latin typeface="Lucida Console" pitchFamily="49" charset="0"/>
              </a:rPr>
              <a:t>Kaggle</a:t>
            </a:r>
            <a:r>
              <a:rPr lang="en-US" dirty="0" smtClean="0">
                <a:latin typeface="Lucida Console" pitchFamily="49" charset="0"/>
              </a:rPr>
              <a:t> Dataset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The dataset includes information about employees from a company, with details such as: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Attributes:</a:t>
            </a:r>
            <a:r>
              <a:rPr lang="en-US" dirty="0" smtClean="0">
                <a:latin typeface="Lucida Console" pitchFamily="49" charset="0"/>
              </a:rPr>
              <a:t> Age, Job Satisfaction, Monthly Income, Years at the Company, Work-Life Balance, etc.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Number of Records:</a:t>
            </a:r>
            <a:r>
              <a:rPr lang="en-US" dirty="0" smtClean="0">
                <a:latin typeface="Lucida Console" pitchFamily="49" charset="0"/>
              </a:rPr>
              <a:t> The dataset contains 1,470 employee records.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Data Types:</a:t>
            </a:r>
            <a:r>
              <a:rPr lang="en-US" dirty="0" smtClean="0">
                <a:latin typeface="Lucida Console" pitchFamily="49" charset="0"/>
              </a:rPr>
              <a:t> Both categorical (e.g., department, job role) and numerical features (e.g., age, income) are included.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7008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Lucida Console" pitchFamily="49" charset="0"/>
              </a:rPr>
              <a:t>Dataset Overview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288"/>
            <a:ext cx="8229600" cy="581231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Lucida Console" pitchFamily="49" charset="0"/>
              </a:rPr>
              <a:t>Data preprocessing is an essential step to clean and prepare data for analysis.</a:t>
            </a:r>
            <a:br>
              <a:rPr lang="en-US" sz="2200" dirty="0" smtClean="0">
                <a:latin typeface="Lucida Console" pitchFamily="49" charset="0"/>
              </a:rPr>
            </a:br>
            <a:r>
              <a:rPr lang="en-US" sz="2200" dirty="0" smtClean="0">
                <a:latin typeface="Lucida Console" pitchFamily="49" charset="0"/>
              </a:rPr>
              <a:t>Steps taken:</a:t>
            </a:r>
          </a:p>
          <a:p>
            <a:pPr lvl="0"/>
            <a:r>
              <a:rPr lang="en-US" sz="2200" b="1" dirty="0" smtClean="0">
                <a:latin typeface="Lucida Console" pitchFamily="49" charset="0"/>
              </a:rPr>
              <a:t>Cleaning:</a:t>
            </a:r>
            <a:r>
              <a:rPr lang="en-US" sz="2200" dirty="0" smtClean="0">
                <a:latin typeface="Lucida Console" pitchFamily="49" charset="0"/>
              </a:rPr>
              <a:t> Removed any duplicates and handled missing values using mean imputation for numerical features and mode imputation for categorical features.</a:t>
            </a:r>
          </a:p>
          <a:p>
            <a:pPr lvl="0"/>
            <a:r>
              <a:rPr lang="en-US" sz="2200" b="1" dirty="0" smtClean="0">
                <a:latin typeface="Lucida Console" pitchFamily="49" charset="0"/>
              </a:rPr>
              <a:t>Encoding:</a:t>
            </a:r>
            <a:r>
              <a:rPr lang="en-US" sz="2200" dirty="0" smtClean="0">
                <a:latin typeface="Lucida Console" pitchFamily="49" charset="0"/>
              </a:rPr>
              <a:t> Converted categorical features (e.g., gender, department) into numerical values using one-hot encoding.</a:t>
            </a:r>
          </a:p>
          <a:p>
            <a:pPr lvl="0"/>
            <a:r>
              <a:rPr lang="en-US" sz="2200" b="1" dirty="0" smtClean="0">
                <a:latin typeface="Lucida Console" pitchFamily="49" charset="0"/>
              </a:rPr>
              <a:t>Scaling:</a:t>
            </a:r>
            <a:r>
              <a:rPr lang="en-US" sz="2200" dirty="0" smtClean="0">
                <a:latin typeface="Lucida Console" pitchFamily="49" charset="0"/>
              </a:rPr>
              <a:t> Normalized numerical features (e.g., monthly income, years at the company) to have a standard scale using Min-Max scaling.</a:t>
            </a:r>
          </a:p>
          <a:p>
            <a:pPr lvl="0"/>
            <a:r>
              <a:rPr lang="en-US" sz="2200" b="1" dirty="0" smtClean="0">
                <a:latin typeface="Lucida Console" pitchFamily="49" charset="0"/>
              </a:rPr>
              <a:t>Feature Engineering:</a:t>
            </a:r>
            <a:r>
              <a:rPr lang="en-US" sz="2200" dirty="0" smtClean="0">
                <a:latin typeface="Lucida Console" pitchFamily="49" charset="0"/>
              </a:rPr>
              <a:t> Created new features like "Tenure" based on the employee's years at the company.</a:t>
            </a:r>
          </a:p>
          <a:p>
            <a:endParaRPr lang="en-US" sz="2200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3852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Lucida Console" pitchFamily="49" charset="0"/>
              </a:rPr>
              <a:t>Data Preprocessing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Lucida Console" pitchFamily="49" charset="0"/>
              </a:rPr>
              <a:t>We tested various machine learning algorithms to predict employee attrition: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Logistic Regression:</a:t>
            </a:r>
            <a:r>
              <a:rPr lang="en-US" dirty="0" smtClean="0">
                <a:latin typeface="Lucida Console" pitchFamily="49" charset="0"/>
              </a:rPr>
              <a:t> A simple and interpretable model for binary classification.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Random Forest:</a:t>
            </a:r>
            <a:r>
              <a:rPr lang="en-US" dirty="0" smtClean="0">
                <a:latin typeface="Lucida Console" pitchFamily="49" charset="0"/>
              </a:rPr>
              <a:t> A robust model that provides feature importance and handles non-linear relationships well.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Support Vector Machine (SVM):</a:t>
            </a:r>
            <a:r>
              <a:rPr lang="en-US" dirty="0" smtClean="0">
                <a:latin typeface="Lucida Console" pitchFamily="49" charset="0"/>
              </a:rPr>
              <a:t> A powerful model for classification, especially in high-dimensional spaces.</a:t>
            </a:r>
          </a:p>
          <a:p>
            <a:r>
              <a:rPr lang="en-US" dirty="0" smtClean="0">
                <a:latin typeface="Lucida Console" pitchFamily="49" charset="0"/>
              </a:rPr>
              <a:t>We selected </a:t>
            </a:r>
            <a:r>
              <a:rPr lang="en-US" b="1" dirty="0" smtClean="0">
                <a:latin typeface="Lucida Console" pitchFamily="49" charset="0"/>
              </a:rPr>
              <a:t>Random Forest</a:t>
            </a:r>
            <a:r>
              <a:rPr lang="en-US" dirty="0" smtClean="0">
                <a:latin typeface="Lucida Console" pitchFamily="49" charset="0"/>
              </a:rPr>
              <a:t> based on its performance in capturing complex patterns and its high accuracy.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Lucida Console" pitchFamily="49" charset="0"/>
              </a:rPr>
              <a:t>Model Selection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onsole" pitchFamily="49" charset="0"/>
              </a:rPr>
              <a:t>The dataset was split into training (80%) and testing (20%) sets.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The model was trained using the training set, and predictions were made on the testing set.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Libraries and tools used: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Python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en-US" dirty="0" err="1" smtClean="0">
                <a:latin typeface="Lucida Console" pitchFamily="49" charset="0"/>
              </a:rPr>
              <a:t>Scikit</a:t>
            </a:r>
            <a:r>
              <a:rPr lang="en-US" dirty="0" smtClean="0">
                <a:latin typeface="Lucida Console" pitchFamily="49" charset="0"/>
              </a:rPr>
              <a:t>-learn)</a:t>
            </a:r>
          </a:p>
          <a:p>
            <a:pPr lvl="0"/>
            <a:r>
              <a:rPr lang="en-US" b="1" dirty="0" err="1" smtClean="0">
                <a:latin typeface="Lucida Console" pitchFamily="49" charset="0"/>
              </a:rPr>
              <a:t>Jupyter</a:t>
            </a:r>
            <a:r>
              <a:rPr lang="en-US" b="1" dirty="0" smtClean="0">
                <a:latin typeface="Lucida Console" pitchFamily="49" charset="0"/>
              </a:rPr>
              <a:t> Notebook</a:t>
            </a:r>
            <a:r>
              <a:rPr lang="en-US" dirty="0" smtClean="0">
                <a:latin typeface="Lucida Console" pitchFamily="49" charset="0"/>
              </a:rPr>
              <a:t> for coding and visualization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Random Forest Classifier</a:t>
            </a:r>
            <a:r>
              <a:rPr lang="en-US" dirty="0" smtClean="0">
                <a:latin typeface="Lucida Console" pitchFamily="49" charset="0"/>
              </a:rPr>
              <a:t> for the prediction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Lucida Console" pitchFamily="49" charset="0"/>
              </a:rPr>
              <a:t>Model Training and Testing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Lucida Console" pitchFamily="49" charset="0"/>
              </a:rPr>
              <a:t>Challenges faced during the project: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Imbalanced Data:</a:t>
            </a:r>
            <a:r>
              <a:rPr lang="en-US" dirty="0" smtClean="0">
                <a:latin typeface="Lucida Console" pitchFamily="49" charset="0"/>
              </a:rPr>
              <a:t> The dataset had more employees who stayed than those who left, which required using techniques like oversampling (SMOTE).</a:t>
            </a:r>
          </a:p>
          <a:p>
            <a:pPr lvl="0"/>
            <a:r>
              <a:rPr lang="en-US" b="1" dirty="0" smtClean="0">
                <a:latin typeface="Lucida Console" pitchFamily="49" charset="0"/>
              </a:rPr>
              <a:t>Handling Missing Data:</a:t>
            </a:r>
            <a:r>
              <a:rPr lang="en-US" dirty="0" smtClean="0">
                <a:latin typeface="Lucida Console" pitchFamily="49" charset="0"/>
              </a:rPr>
              <a:t> Missing values in some features were imputed using mean and mode techniques, but this might affect the model's performance.</a:t>
            </a:r>
          </a:p>
          <a:p>
            <a:pPr lvl="0"/>
            <a:r>
              <a:rPr lang="en-US" b="1" dirty="0" err="1" smtClean="0">
                <a:latin typeface="Lucida Console" pitchFamily="49" charset="0"/>
              </a:rPr>
              <a:t>Overfitting</a:t>
            </a:r>
            <a:r>
              <a:rPr lang="en-US" b="1" dirty="0" smtClean="0">
                <a:latin typeface="Lucida Console" pitchFamily="49" charset="0"/>
              </a:rPr>
              <a:t>:</a:t>
            </a:r>
            <a:r>
              <a:rPr lang="en-US" dirty="0" smtClean="0">
                <a:latin typeface="Lucida Console" pitchFamily="49" charset="0"/>
              </a:rPr>
              <a:t> The model was prone to </a:t>
            </a:r>
            <a:r>
              <a:rPr lang="en-US" dirty="0" err="1" smtClean="0">
                <a:latin typeface="Lucida Console" pitchFamily="49" charset="0"/>
              </a:rPr>
              <a:t>overfitting</a:t>
            </a:r>
            <a:r>
              <a:rPr lang="en-US" dirty="0" smtClean="0">
                <a:latin typeface="Lucida Console" pitchFamily="49" charset="0"/>
              </a:rPr>
              <a:t>, so we used cross-validation to ensure it generalized well.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Lucida Console" pitchFamily="49" charset="0"/>
              </a:rPr>
              <a:t>Challenges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118</TotalTime>
  <Words>389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EMPLOYEE ATTRITION PREDICTION PROJECT</vt:lpstr>
      <vt:lpstr>Introduction</vt:lpstr>
      <vt:lpstr>Problem Statement</vt:lpstr>
      <vt:lpstr>Project Objective</vt:lpstr>
      <vt:lpstr>Dataset Overview</vt:lpstr>
      <vt:lpstr>Data Preprocessing</vt:lpstr>
      <vt:lpstr>Model Selection</vt:lpstr>
      <vt:lpstr>Model Training and Testing</vt:lpstr>
      <vt:lpstr>Challenges</vt:lpstr>
      <vt:lpstr>UI Design with Streamlit</vt:lpstr>
      <vt:lpstr>Slide 11</vt:lpstr>
      <vt:lpstr>OUTPUT SCREENSHOTS</vt:lpstr>
      <vt:lpstr>Slide 13</vt:lpstr>
      <vt:lpstr>Slide 14</vt:lpstr>
      <vt:lpstr>Slide 15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Project</dc:title>
  <dc:creator>ARJUN</dc:creator>
  <cp:lastModifiedBy>ARJUN</cp:lastModifiedBy>
  <cp:revision>32</cp:revision>
  <dcterms:created xsi:type="dcterms:W3CDTF">2025-01-28T18:40:03Z</dcterms:created>
  <dcterms:modified xsi:type="dcterms:W3CDTF">2025-01-29T00:32:40Z</dcterms:modified>
</cp:coreProperties>
</file>