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Poppins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Poppins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oppins-regular.fntdata"/><Relationship Id="rId16" Type="http://schemas.openxmlformats.org/officeDocument/2006/relationships/slide" Target="slides/slide9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c2597a09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cc2597a091_0_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d146d63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cd146d63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d146d63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cd146d630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c2597a09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cc2597a091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d146d63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1cd146d630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d146d63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cd146d630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 - 12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Arrays in Java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2048075" y="1842592"/>
            <a:ext cx="132009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ways to create an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ArrayIndexOutOfBoundsException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Disadvantages of Array in Java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9" name="Google Shape;229;p38"/>
          <p:cNvCxnSpPr>
            <a:endCxn id="230" idx="0"/>
          </p:cNvCxnSpPr>
          <p:nvPr/>
        </p:nvCxnSpPr>
        <p:spPr>
          <a:xfrm>
            <a:off x="1756100" y="2038450"/>
            <a:ext cx="0" cy="1422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38"/>
          <p:cNvSpPr/>
          <p:nvPr/>
        </p:nvSpPr>
        <p:spPr>
          <a:xfrm>
            <a:off x="1671050" y="2038325"/>
            <a:ext cx="170100" cy="170100"/>
          </a:xfrm>
          <a:prstGeom prst="ellipse">
            <a:avLst/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671050" y="2767800"/>
            <a:ext cx="170100" cy="170100"/>
          </a:xfrm>
          <a:prstGeom prst="ellipse">
            <a:avLst/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1671050" y="3460450"/>
            <a:ext cx="170100" cy="170100"/>
          </a:xfrm>
          <a:prstGeom prst="ellipse">
            <a:avLst/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Yesterday's Session: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8" name="Google Shape;238;p39"/>
          <p:cNvGrpSpPr/>
          <p:nvPr/>
        </p:nvGrpSpPr>
        <p:grpSpPr>
          <a:xfrm>
            <a:off x="1671050" y="1842592"/>
            <a:ext cx="13577925" cy="569400"/>
            <a:chOff x="1671050" y="1842592"/>
            <a:chExt cx="13577925" cy="569400"/>
          </a:xfrm>
        </p:grpSpPr>
        <p:sp>
          <p:nvSpPr>
            <p:cNvPr id="239" name="Google Shape;239;p39"/>
            <p:cNvSpPr txBox="1"/>
            <p:nvPr/>
          </p:nvSpPr>
          <p:spPr>
            <a:xfrm>
              <a:off x="2048075" y="1842592"/>
              <a:ext cx="13200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Introduction of Arrays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length vs length()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6" name="Google Shape;246;p40"/>
          <p:cNvGrpSpPr/>
          <p:nvPr/>
        </p:nvGrpSpPr>
        <p:grpSpPr>
          <a:xfrm>
            <a:off x="1671050" y="1842592"/>
            <a:ext cx="13577925" cy="1454700"/>
            <a:chOff x="1671050" y="1842592"/>
            <a:chExt cx="13577925" cy="1454700"/>
          </a:xfrm>
        </p:grpSpPr>
        <p:sp>
          <p:nvSpPr>
            <p:cNvPr id="247" name="Google Shape;247;p40"/>
            <p:cNvSpPr txBox="1"/>
            <p:nvPr/>
          </p:nvSpPr>
          <p:spPr>
            <a:xfrm>
              <a:off x="2048075" y="1842592"/>
              <a:ext cx="132009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length: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It is a property of the Array type class.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length():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 It is a method of String class.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48" name="Google Shape;248;p40"/>
            <p:cNvCxnSpPr>
              <a:endCxn id="249" idx="0"/>
            </p:cNvCxnSpPr>
            <p:nvPr/>
          </p:nvCxnSpPr>
          <p:spPr>
            <a:xfrm>
              <a:off x="1756100" y="2038492"/>
              <a:ext cx="0" cy="8811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40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1671050" y="2919592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Anonymous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6" name="Google Shape;256;p41"/>
          <p:cNvGrpSpPr/>
          <p:nvPr/>
        </p:nvGrpSpPr>
        <p:grpSpPr>
          <a:xfrm>
            <a:off x="1671050" y="1842592"/>
            <a:ext cx="13577925" cy="1454700"/>
            <a:chOff x="1671050" y="1842592"/>
            <a:chExt cx="13577925" cy="1454700"/>
          </a:xfrm>
        </p:grpSpPr>
        <p:sp>
          <p:nvSpPr>
            <p:cNvPr id="257" name="Google Shape;257;p41"/>
            <p:cNvSpPr txBox="1"/>
            <p:nvPr/>
          </p:nvSpPr>
          <p:spPr>
            <a:xfrm>
              <a:off x="2048075" y="1842592"/>
              <a:ext cx="132009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An array without a name is called Anonymous Array.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This type of array is created just for instance use.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58" name="Google Shape;258;p41"/>
            <p:cNvCxnSpPr/>
            <p:nvPr/>
          </p:nvCxnSpPr>
          <p:spPr>
            <a:xfrm>
              <a:off x="1756100" y="2038450"/>
              <a:ext cx="0" cy="911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41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1671050" y="28817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rrayIndexOutOfBoundsException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1594850" y="1766392"/>
            <a:ext cx="13200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java when we create an array, array index starts from 0 index.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Example: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	int[] a = {10,20,30,40};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zero index we have 10, similarly in the first index we have 20, third index we have 30 and in fourth index we have 40.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try to access the index which is not in the array range then it would result in an Exception called “</a:t>
            </a: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ArrayIndexOutOfBoundsException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”.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Disadvantages of Array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2" name="Google Shape;272;p43"/>
          <p:cNvGrpSpPr/>
          <p:nvPr/>
        </p:nvGrpSpPr>
        <p:grpSpPr>
          <a:xfrm>
            <a:off x="1671050" y="1842592"/>
            <a:ext cx="13577925" cy="1454700"/>
            <a:chOff x="1671050" y="1842592"/>
            <a:chExt cx="13577925" cy="1454700"/>
          </a:xfrm>
        </p:grpSpPr>
        <p:sp>
          <p:nvSpPr>
            <p:cNvPr id="273" name="Google Shape;273;p43"/>
            <p:cNvSpPr txBox="1"/>
            <p:nvPr/>
          </p:nvSpPr>
          <p:spPr>
            <a:xfrm>
              <a:off x="2048075" y="1842592"/>
              <a:ext cx="132009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once we create the size cannot be increased/decreased.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It stores only homogeneous data elements.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74" name="Google Shape;274;p43"/>
            <p:cNvCxnSpPr/>
            <p:nvPr/>
          </p:nvCxnSpPr>
          <p:spPr>
            <a:xfrm>
              <a:off x="1756100" y="2038450"/>
              <a:ext cx="0" cy="911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43"/>
            <p:cNvSpPr/>
            <p:nvPr/>
          </p:nvSpPr>
          <p:spPr>
            <a:xfrm>
              <a:off x="1671050" y="2038325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1671050" y="2881700"/>
              <a:ext cx="170100" cy="170100"/>
            </a:xfrm>
            <a:prstGeom prst="ellipse">
              <a:avLst/>
            </a:prstGeom>
            <a:solidFill>
              <a:srgbClr val="AA81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endParaRPr sz="3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15948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 in Java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4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