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  <p:embeddedFont>
      <p:font typeface="Poppins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orient="horz" pos="1728">
          <p15:clr>
            <a:srgbClr val="9AA0A6"/>
          </p15:clr>
        </p15:guide>
        <p15:guide id="3" pos="1290">
          <p15:clr>
            <a:srgbClr val="9AA0A6"/>
          </p15:clr>
        </p15:guide>
        <p15:guide id="4" orient="horz" pos="1161">
          <p15:clr>
            <a:srgbClr val="9AA0A6"/>
          </p15:clr>
        </p15:guide>
        <p15:guide id="5" pos="9006">
          <p15:clr>
            <a:srgbClr val="9AA0A6"/>
          </p15:clr>
        </p15:guide>
        <p15:guide id="6" orient="horz" pos="3974">
          <p15:clr>
            <a:srgbClr val="9AA0A6"/>
          </p15:clr>
        </p15:guide>
      </p15:sldGuideLst>
    </p:ext>
    <p:ext uri="GoogleSlidesCustomDataVersion2">
      <go:slidesCustomData xmlns:go="http://customooxmlschemas.google.com/" r:id="rId29" roundtripDataSignature="AMtx7mhOt0UkeNhUEh2Yax3AadOCIoPs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728" orient="horz"/>
        <p:guide pos="1290"/>
        <p:guide pos="1161" orient="horz"/>
        <p:guide pos="9006"/>
        <p:guide pos="39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PoppinsExtraBold-boldItalic.fntdata"/><Relationship Id="rId27" Type="http://schemas.openxmlformats.org/officeDocument/2006/relationships/font" Target="fonts/Poppins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regular.fntdata"/><Relationship Id="rId14" Type="http://schemas.openxmlformats.org/officeDocument/2006/relationships/slide" Target="slides/slide8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 b="23947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1"/>
          <p:cNvPicPr preferRelativeResize="0"/>
          <p:nvPr/>
        </p:nvPicPr>
        <p:blipFill rotWithShape="1">
          <a:blip r:embed="rId3">
            <a:alphaModFix/>
          </a:blip>
          <a:srcRect b="49479" l="37325" r="9013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1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49479" l="37325" r="9013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4">
            <a:alphaModFix/>
          </a:blip>
          <a:srcRect b="23947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2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2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2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3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"/>
          <p:cNvSpPr txBox="1"/>
          <p:nvPr/>
        </p:nvSpPr>
        <p:spPr>
          <a:xfrm>
            <a:off x="1601900" y="3248700"/>
            <a:ext cx="86241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7700" u="none" cap="none" strike="noStrik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</a:t>
            </a:r>
            <a:endParaRPr b="0" i="0" sz="77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9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Strings in Java</a:t>
            </a:r>
            <a:endParaRPr b="1" i="0" sz="59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7300" y="3171350"/>
            <a:ext cx="7892900" cy="49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1590875" y="1842592"/>
            <a:ext cx="1320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Way to compare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Inbuilt methods in String class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Concatenation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4" name="Google Shape;184;p2"/>
          <p:cNvCxnSpPr/>
          <p:nvPr/>
        </p:nvCxnSpPr>
        <p:spPr>
          <a:xfrm>
            <a:off x="1825000" y="2083850"/>
            <a:ext cx="0" cy="11787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 Yesterday's Session: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590875" y="1690192"/>
            <a:ext cx="1320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String introduction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Types of String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Immutable Strings and Memory Map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1" name="Google Shape;191;p3"/>
          <p:cNvCxnSpPr/>
          <p:nvPr/>
        </p:nvCxnSpPr>
        <p:spPr>
          <a:xfrm>
            <a:off x="1825000" y="1931450"/>
            <a:ext cx="0" cy="11787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Different ways of Comparison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1514675" y="1690198"/>
            <a:ext cx="132009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compare 2 Strings in java we use following approach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== operator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compares the reference of the Object.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equals()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compares the contents of two Object.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Important methods of String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1590875" y="1690192"/>
            <a:ext cx="13200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char charAt(int index)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String concat(String str)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boolean equals(Object o)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boolean equalsIgnoreCase(String s)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String subString(int begin)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String subString(int begin,int end)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int length()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04" name="Google Shape;204;p5"/>
          <p:cNvCxnSpPr/>
          <p:nvPr/>
        </p:nvCxnSpPr>
        <p:spPr>
          <a:xfrm>
            <a:off x="1825000" y="2083850"/>
            <a:ext cx="0" cy="3366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Important methods of String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1590875" y="1690192"/>
            <a:ext cx="13200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String replace(char old, char new)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String toLowerCase()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String toUpperCase()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int indexOf(char ch)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 int lastIndexOf(char ch)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1" name="Google Shape;211;p6"/>
          <p:cNvCxnSpPr/>
          <p:nvPr/>
        </p:nvCxnSpPr>
        <p:spPr>
          <a:xfrm>
            <a:off x="1825000" y="2083850"/>
            <a:ext cx="0" cy="22125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Concatenation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518650" y="1690192"/>
            <a:ext cx="132009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technique of connecting two or more strings together to create a new string is known as string concatenation. Various approaches to concatenating a string in Java include the following: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+ operator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String.concat() method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>
            <a:off x="1825000" y="3836450"/>
            <a:ext cx="0" cy="6321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4" name="Google Shape;224;p9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9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