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  <p:embeddedFont>
      <p:font typeface="Poppins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pos="1290">
          <p15:clr>
            <a:srgbClr val="9AA0A6"/>
          </p15:clr>
        </p15:guide>
        <p15:guide id="4" orient="horz" pos="1161">
          <p15:clr>
            <a:srgbClr val="9AA0A6"/>
          </p15:clr>
        </p15:guide>
        <p15:guide id="5" pos="9006">
          <p15:clr>
            <a:srgbClr val="9AA0A6"/>
          </p15:clr>
        </p15:guide>
        <p15:guide id="6" orient="horz" pos="39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728" orient="horz"/>
        <p:guide pos="1290"/>
        <p:guide pos="1161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PoppinsExtra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oppins-regular.fntdata"/><Relationship Id="rId16" Type="http://schemas.openxmlformats.org/officeDocument/2006/relationships/slide" Target="slides/slide9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c2597a091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cc2597a091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cc2597a091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cc2597a091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93c544b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d93c544b9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93c544b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d93c544b9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93c544b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d93c544b9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93c544b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1d93c544b90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93ea2ba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d93ea2baf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1601900" y="32487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7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</a:t>
            </a:r>
            <a:endParaRPr sz="77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9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Strings in Java</a:t>
            </a:r>
            <a:endParaRPr b="1" sz="59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8" name="Google Shape;228;p38"/>
          <p:cNvGrpSpPr/>
          <p:nvPr/>
        </p:nvGrpSpPr>
        <p:grpSpPr>
          <a:xfrm>
            <a:off x="1594850" y="1842592"/>
            <a:ext cx="13200900" cy="2108700"/>
            <a:chOff x="1594850" y="1842592"/>
            <a:chExt cx="13200900" cy="2108700"/>
          </a:xfrm>
        </p:grpSpPr>
        <p:sp>
          <p:nvSpPr>
            <p:cNvPr id="229" name="Google Shape;229;p38"/>
            <p:cNvSpPr txBox="1"/>
            <p:nvPr/>
          </p:nvSpPr>
          <p:spPr>
            <a:xfrm>
              <a:off x="1594850" y="1842592"/>
              <a:ext cx="13200900" cy="21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Mutable String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StringBuffer vs StringBuilder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Inbuilt Methods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30" name="Google Shape;230;p38"/>
            <p:cNvCxnSpPr/>
            <p:nvPr/>
          </p:nvCxnSpPr>
          <p:spPr>
            <a:xfrm>
              <a:off x="1818350" y="2124725"/>
              <a:ext cx="0" cy="15276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Mutable String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594850" y="1842592"/>
            <a:ext cx="132009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Mutable String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Once if we create a String, on that String if we try to perform any operation and if those changes get reflected in the same object then such strings are called “Mutable String”.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r>
              <a:rPr b="1" lang="en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StringBuffer, StringBuilder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StringBuffer and StringBuilder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2" name="Google Shape;242;p40"/>
          <p:cNvGrpSpPr/>
          <p:nvPr/>
        </p:nvGrpSpPr>
        <p:grpSpPr>
          <a:xfrm>
            <a:off x="1594850" y="1842592"/>
            <a:ext cx="13200900" cy="5892600"/>
            <a:chOff x="1594850" y="1842592"/>
            <a:chExt cx="13200900" cy="5892600"/>
          </a:xfrm>
        </p:grpSpPr>
        <p:sp>
          <p:nvSpPr>
            <p:cNvPr id="243" name="Google Shape;243;p40"/>
            <p:cNvSpPr txBox="1"/>
            <p:nvPr/>
          </p:nvSpPr>
          <p:spPr>
            <a:xfrm>
              <a:off x="1594850" y="1842592"/>
              <a:ext cx="13200900" cy="58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StringBuffer</a:t>
              </a:r>
              <a:endParaRPr b="1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If the content will change frequently then it is not recommended to go for String object becoz for every new change a new Object will be created.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To handle this type of requirement, we have a </a:t>
              </a:r>
              <a:r>
                <a:rPr b="1" lang="en" sz="25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StringBuffer/StringBuilder</a:t>
              </a: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concept.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1.StringBuffer sb=new StringBuffer();</a:t>
              </a:r>
              <a:endParaRPr b="1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Creates an empty StringBuffer object with default initial capacity of "16".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Once StringBuffer reaches its maximum capacity a new StringBuffer Object will be created.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new capacity = (current capacity+1) * 2;</a:t>
              </a:r>
              <a:endParaRPr b="1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44" name="Google Shape;244;p40"/>
            <p:cNvCxnSpPr/>
            <p:nvPr/>
          </p:nvCxnSpPr>
          <p:spPr>
            <a:xfrm>
              <a:off x="1818350" y="2691450"/>
              <a:ext cx="0" cy="10269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40"/>
            <p:cNvCxnSpPr/>
            <p:nvPr/>
          </p:nvCxnSpPr>
          <p:spPr>
            <a:xfrm>
              <a:off x="1818350" y="5815650"/>
              <a:ext cx="0" cy="5961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Important methods of StringBuffer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1594850" y="1842592"/>
            <a:ext cx="132009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int length()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int capacity()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char charAt(int index)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void setCharAt(int index,char ch)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StringBuffer append(String s)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StringBuffer append(int i)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StringBuffer append(long l)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StringBuffer append(boolean b)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StringBuffer append(double d)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StringBuffer append(float f)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public StringBuffer append(int index,Object o)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2" name="Google Shape;252;p41"/>
          <p:cNvCxnSpPr/>
          <p:nvPr/>
        </p:nvCxnSpPr>
        <p:spPr>
          <a:xfrm>
            <a:off x="1818350" y="2124725"/>
            <a:ext cx="0" cy="57510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1594850" y="1842592"/>
            <a:ext cx="132009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StringBuilder is same as StringBuffer(1.0V) with few differences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StringBuilder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methods are synchronized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 a  time more than one thread can operate so it is not ThreadSafe.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Threads are not required to wait so performance is high.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Introduced in jdk1.5 version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StringBuilder(1.5v)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59" name="Google Shape;259;p42"/>
          <p:cNvCxnSpPr/>
          <p:nvPr/>
        </p:nvCxnSpPr>
        <p:spPr>
          <a:xfrm>
            <a:off x="1818350" y="4225025"/>
            <a:ext cx="0" cy="17295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/>
        </p:nvSpPr>
        <p:spPr>
          <a:xfrm>
            <a:off x="1594850" y="1842592"/>
            <a:ext cx="132009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 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opt if the content is fixed and it wont change frequently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StringBuffer 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opt if the content changes frequently but ThreadSafety is required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StringBuilder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opt if the content changes frequently but ThreadSafety is not required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String vs StringBuffer vs StringBuilder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Lecture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1" name="Google Shape;271;p44"/>
          <p:cNvGrpSpPr/>
          <p:nvPr/>
        </p:nvGrpSpPr>
        <p:grpSpPr>
          <a:xfrm>
            <a:off x="1594850" y="1842592"/>
            <a:ext cx="13200900" cy="2108700"/>
            <a:chOff x="1594850" y="1842592"/>
            <a:chExt cx="13200900" cy="2108700"/>
          </a:xfrm>
        </p:grpSpPr>
        <p:sp>
          <p:nvSpPr>
            <p:cNvPr id="272" name="Google Shape;272;p44"/>
            <p:cNvSpPr txBox="1"/>
            <p:nvPr/>
          </p:nvSpPr>
          <p:spPr>
            <a:xfrm>
              <a:off x="1594850" y="1842592"/>
              <a:ext cx="13200900" cy="21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Static keyword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Class loading and How java program actually executes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Different components in Java program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73" name="Google Shape;273;p44"/>
            <p:cNvCxnSpPr/>
            <p:nvPr/>
          </p:nvCxnSpPr>
          <p:spPr>
            <a:xfrm>
              <a:off x="1818350" y="2124725"/>
              <a:ext cx="0" cy="15174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9" name="Google Shape;279;p4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