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10287000" cx="18288000"/>
  <p:notesSz cx="6858000" cy="9144000"/>
  <p:embeddedFontLst>
    <p:embeddedFont>
      <p:font typeface="Poppins"/>
      <p:regular r:id="rId18"/>
      <p:bold r:id="rId19"/>
      <p:italic r:id="rId20"/>
      <p:boldItalic r:id="rId21"/>
    </p:embeddedFont>
    <p:embeddedFont>
      <p:font typeface="Poppins Medium"/>
      <p:regular r:id="rId22"/>
      <p:bold r:id="rId23"/>
      <p:italic r:id="rId24"/>
      <p:boldItalic r:id="rId25"/>
    </p:embeddedFont>
    <p:embeddedFont>
      <p:font typeface="Work Sans"/>
      <p:regular r:id="rId26"/>
      <p:bold r:id="rId27"/>
      <p:italic r:id="rId28"/>
      <p:boldItalic r:id="rId29"/>
    </p:embeddedFont>
    <p:embeddedFont>
      <p:font typeface="Poppins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53">
          <p15:clr>
            <a:srgbClr val="9AA0A6"/>
          </p15:clr>
        </p15:guide>
        <p15:guide id="2" orient="horz" pos="1728">
          <p15:clr>
            <a:srgbClr val="9AA0A6"/>
          </p15:clr>
        </p15:guide>
        <p15:guide id="3" pos="1160">
          <p15:clr>
            <a:srgbClr val="9AA0A6"/>
          </p15:clr>
        </p15:guide>
        <p15:guide id="4" orient="horz" pos="1161">
          <p15:clr>
            <a:srgbClr val="9AA0A6"/>
          </p15:clr>
        </p15:guide>
        <p15:guide id="5" pos="9006">
          <p15:clr>
            <a:srgbClr val="9AA0A6"/>
          </p15:clr>
        </p15:guide>
        <p15:guide id="6" orient="horz" pos="3974">
          <p15:clr>
            <a:srgbClr val="9AA0A6"/>
          </p15:clr>
        </p15:guide>
        <p15:guide id="7" pos="1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53"/>
        <p:guide pos="1728" orient="horz"/>
        <p:guide pos="1160"/>
        <p:guide pos="1161" orient="horz"/>
        <p:guide pos="9006"/>
        <p:guide pos="3974" orient="horz"/>
        <p:guide pos="1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PoppinsMedium-regular.fntdata"/><Relationship Id="rId21" Type="http://schemas.openxmlformats.org/officeDocument/2006/relationships/font" Target="fonts/Poppins-boldItalic.fntdata"/><Relationship Id="rId24" Type="http://schemas.openxmlformats.org/officeDocument/2006/relationships/font" Target="fonts/PoppinsMedium-italic.fntdata"/><Relationship Id="rId23" Type="http://schemas.openxmlformats.org/officeDocument/2006/relationships/font" Target="fonts/Poppins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WorkSans-regular.fntdata"/><Relationship Id="rId25" Type="http://schemas.openxmlformats.org/officeDocument/2006/relationships/font" Target="fonts/PoppinsMedium-boldItalic.fntdata"/><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ExtraBold-boldItalic.fntdata"/><Relationship Id="rId30" Type="http://schemas.openxmlformats.org/officeDocument/2006/relationships/font" Target="fonts/PoppinsExtraBold-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cc2597a091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g1cc2597a091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c2597a091_0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g1cc2597a09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cc2597a091_0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cc2597a091_0_6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cc2597a091_0_6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1cc2597a091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d7241abcb8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d7241abcb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cc2597a091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cc2597a091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d7241abcb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1d7241abcb8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d7241abcb8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1d7241abcb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04c848987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204c848987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d7241abcb8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d7241abcb8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200" cy="41052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p:txBody>
      </p:sp>
      <p:sp>
        <p:nvSpPr>
          <p:cNvPr id="11" name="Google Shape;11;p2"/>
          <p:cNvSpPr txBox="1"/>
          <p:nvPr>
            <p:ph idx="1" type="subTitle"/>
          </p:nvPr>
        </p:nvSpPr>
        <p:spPr>
          <a:xfrm>
            <a:off x="623400" y="5668250"/>
            <a:ext cx="17041200" cy="158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12" name="Google Shape;12;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200" cy="39270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p11"/>
          <p:cNvSpPr txBox="1"/>
          <p:nvPr>
            <p:ph idx="1" type="body"/>
          </p:nvPr>
        </p:nvSpPr>
        <p:spPr>
          <a:xfrm>
            <a:off x="623400" y="6304450"/>
            <a:ext cx="17041200" cy="26016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47" name="Google Shape;4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txBox="1"/>
          <p:nvPr>
            <p:ph idx="2"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14"/>
          <p:cNvSpPr txBox="1"/>
          <p:nvPr>
            <p:ph idx="3"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txBox="1"/>
          <p:nvPr>
            <p:ph idx="4"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14"/>
          <p:cNvPicPr preferRelativeResize="0"/>
          <p:nvPr/>
        </p:nvPicPr>
        <p:blipFill rotWithShape="1">
          <a:blip r:embed="rId2">
            <a:alphaModFix/>
          </a:blip>
          <a:srcRect b="23948" l="0" r="32917" t="0"/>
          <a:stretch/>
        </p:blipFill>
        <p:spPr>
          <a:xfrm>
            <a:off x="5087225" y="527400"/>
            <a:ext cx="13200774" cy="9235150"/>
          </a:xfrm>
          <a:prstGeom prst="rect">
            <a:avLst/>
          </a:prstGeom>
          <a:noFill/>
          <a:ln>
            <a:noFill/>
          </a:ln>
        </p:spPr>
      </p:pic>
      <p:sp>
        <p:nvSpPr>
          <p:cNvPr id="66" name="Google Shape;66;p14"/>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14"/>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68" name="Google Shape;68;p14"/>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1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72" name="Google Shape;72;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5" name="Shape 75"/>
        <p:cNvGrpSpPr/>
        <p:nvPr/>
      </p:nvGrpSpPr>
      <p:grpSpPr>
        <a:xfrm>
          <a:off x="0" y="0"/>
          <a:ext cx="0" cy="0"/>
          <a:chOff x="0" y="0"/>
          <a:chExt cx="0" cy="0"/>
        </a:xfrm>
      </p:grpSpPr>
      <p:sp>
        <p:nvSpPr>
          <p:cNvPr id="76" name="Google Shape;7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78" name="Google Shape;78;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1" name="Shape 81"/>
        <p:cNvGrpSpPr/>
        <p:nvPr/>
      </p:nvGrpSpPr>
      <p:grpSpPr>
        <a:xfrm>
          <a:off x="0" y="0"/>
          <a:ext cx="0" cy="0"/>
          <a:chOff x="0" y="0"/>
          <a:chExt cx="0" cy="0"/>
        </a:xfrm>
      </p:grpSpPr>
      <p:sp>
        <p:nvSpPr>
          <p:cNvPr id="82" name="Google Shape;82;p1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17"/>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84" name="Google Shape;84;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5" name="Google Shape;85;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6" name="Google Shape;86;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1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0" name="Google Shape;90;p1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91" name="Google Shape;91;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p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7" name="Google Shape;97;p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98" name="Google Shape;98;p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99" name="Google Shape;99;p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00" name="Google Shape;100;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1" name="Google Shape;101;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7" name="Google Shape;10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p21"/>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11" name="Google Shape;111;p21"/>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2" name="Google Shape;112;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200" cy="16836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5" name="Google Shape;15;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22"/>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p22"/>
          <p:cNvSpPr/>
          <p:nvPr>
            <p:ph idx="2" type="pic"/>
          </p:nvPr>
        </p:nvSpPr>
        <p:spPr>
          <a:xfrm>
            <a:off x="1792288" y="612775"/>
            <a:ext cx="5486400" cy="4114800"/>
          </a:xfrm>
          <a:prstGeom prst="rect">
            <a:avLst/>
          </a:prstGeom>
          <a:noFill/>
          <a:ln>
            <a:noFill/>
          </a:ln>
        </p:spPr>
      </p:sp>
      <p:sp>
        <p:nvSpPr>
          <p:cNvPr id="118" name="Google Shape;118;p22"/>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19" name="Google Shape;119;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2" name="Shape 122"/>
        <p:cNvGrpSpPr/>
        <p:nvPr/>
      </p:nvGrpSpPr>
      <p:grpSpPr>
        <a:xfrm>
          <a:off x="0" y="0"/>
          <a:ext cx="0" cy="0"/>
          <a:chOff x="0" y="0"/>
          <a:chExt cx="0" cy="0"/>
        </a:xfrm>
      </p:grpSpPr>
      <p:sp>
        <p:nvSpPr>
          <p:cNvPr id="123" name="Google Shape;12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4" name="Google Shape;124;p23"/>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25" name="Google Shape;125;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4"/>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24"/>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31" name="Google Shape;131;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3" name="Google Shape;133;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p:nvPr/>
        </p:nvSpPr>
        <p:spPr>
          <a:xfrm>
            <a:off x="20325" y="20325"/>
            <a:ext cx="18288000" cy="10266600"/>
          </a:xfrm>
          <a:prstGeom prst="rect">
            <a:avLst/>
          </a:prstGeom>
          <a:solidFill>
            <a:srgbClr val="1B20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 name="Google Shape;145;p26"/>
          <p:cNvPicPr preferRelativeResize="0"/>
          <p:nvPr/>
        </p:nvPicPr>
        <p:blipFill rotWithShape="1">
          <a:blip r:embed="rId2">
            <a:alphaModFix/>
          </a:blip>
          <a:srcRect b="0" l="0" r="0" t="0"/>
          <a:stretch/>
        </p:blipFill>
        <p:spPr>
          <a:xfrm>
            <a:off x="14842650" y="-1173650"/>
            <a:ext cx="3702523" cy="3702523"/>
          </a:xfrm>
          <a:prstGeom prst="rect">
            <a:avLst/>
          </a:prstGeom>
          <a:noFill/>
          <a:ln>
            <a:noFill/>
          </a:ln>
        </p:spPr>
      </p:pic>
      <p:sp>
        <p:nvSpPr>
          <p:cNvPr id="146" name="Google Shape;146;p26"/>
          <p:cNvSpPr/>
          <p:nvPr/>
        </p:nvSpPr>
        <p:spPr>
          <a:xfrm rot="5400000">
            <a:off x="8937650" y="911000"/>
            <a:ext cx="438300" cy="18313500"/>
          </a:xfrm>
          <a:prstGeom prst="rect">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 name="Google Shape;147;p26"/>
          <p:cNvPicPr preferRelativeResize="0"/>
          <p:nvPr/>
        </p:nvPicPr>
        <p:blipFill rotWithShape="1">
          <a:blip r:embed="rId3">
            <a:alphaModFix/>
          </a:blip>
          <a:srcRect b="49479" l="37325" r="9014" t="37320"/>
          <a:stretch/>
        </p:blipFill>
        <p:spPr>
          <a:xfrm>
            <a:off x="7836388" y="9900638"/>
            <a:ext cx="1201613" cy="295572"/>
          </a:xfrm>
          <a:prstGeom prst="rect">
            <a:avLst/>
          </a:prstGeom>
          <a:noFill/>
          <a:ln>
            <a:noFill/>
          </a:ln>
        </p:spPr>
      </p:pic>
      <p:pic>
        <p:nvPicPr>
          <p:cNvPr id="148" name="Google Shape;148;p26"/>
          <p:cNvPicPr preferRelativeResize="0"/>
          <p:nvPr/>
        </p:nvPicPr>
        <p:blipFill rotWithShape="1">
          <a:blip r:embed="rId3">
            <a:alphaModFix/>
          </a:blip>
          <a:srcRect b="35322" l="35508" r="0" t="49535"/>
          <a:stretch/>
        </p:blipFill>
        <p:spPr>
          <a:xfrm>
            <a:off x="9048049" y="9926721"/>
            <a:ext cx="1444209" cy="339041"/>
          </a:xfrm>
          <a:prstGeom prst="rect">
            <a:avLst/>
          </a:prstGeom>
          <a:noFill/>
          <a:ln>
            <a:noFill/>
          </a:ln>
        </p:spPr>
      </p:pic>
      <p:pic>
        <p:nvPicPr>
          <p:cNvPr id="149" name="Google Shape;149;p26"/>
          <p:cNvPicPr preferRelativeResize="0"/>
          <p:nvPr/>
        </p:nvPicPr>
        <p:blipFill rotWithShape="1">
          <a:blip r:embed="rId4">
            <a:alphaModFix/>
          </a:blip>
          <a:srcRect b="23948" l="0" r="32917" t="0"/>
          <a:stretch/>
        </p:blipFill>
        <p:spPr>
          <a:xfrm>
            <a:off x="5087225" y="527400"/>
            <a:ext cx="13200774" cy="9235150"/>
          </a:xfrm>
          <a:prstGeom prst="rect">
            <a:avLst/>
          </a:prstGeom>
          <a:noFill/>
          <a:ln>
            <a:noFill/>
          </a:ln>
        </p:spPr>
      </p:pic>
      <p:sp>
        <p:nvSpPr>
          <p:cNvPr id="150" name="Google Shape;150;p26"/>
          <p:cNvSpPr/>
          <p:nvPr/>
        </p:nvSpPr>
        <p:spPr>
          <a:xfrm rot="5400000">
            <a:off x="84150" y="647100"/>
            <a:ext cx="961800" cy="1130100"/>
          </a:xfrm>
          <a:prstGeom prst="round2SameRect">
            <a:avLst>
              <a:gd fmla="val 29124" name="adj1"/>
              <a:gd fmla="val 0" name="adj2"/>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1" name="Shape 151"/>
        <p:cNvGrpSpPr/>
        <p:nvPr/>
      </p:nvGrpSpPr>
      <p:grpSpPr>
        <a:xfrm>
          <a:off x="0" y="0"/>
          <a:ext cx="0" cy="0"/>
          <a:chOff x="0" y="0"/>
          <a:chExt cx="0" cy="0"/>
        </a:xfrm>
      </p:grpSpPr>
      <p:sp>
        <p:nvSpPr>
          <p:cNvPr id="152" name="Google Shape;152;p2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3" name="Google Shape;15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154" name="Google Shape;154;p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6" name="Google Shape;156;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9" name="Google Shape;159;p2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60" name="Google Shape;160;p2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2" name="Google Shape;162;p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3" name="Shape 163"/>
        <p:cNvGrpSpPr/>
        <p:nvPr/>
      </p:nvGrpSpPr>
      <p:grpSpPr>
        <a:xfrm>
          <a:off x="0" y="0"/>
          <a:ext cx="0" cy="0"/>
          <a:chOff x="0" y="0"/>
          <a:chExt cx="0" cy="0"/>
        </a:xfrm>
      </p:grpSpPr>
      <p:sp>
        <p:nvSpPr>
          <p:cNvPr id="164" name="Google Shape;164;p2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5" name="Google Shape;165;p2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66" name="Google Shape;166;p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8" name="Google Shape;168;p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9" name="Shape 169"/>
        <p:cNvGrpSpPr/>
        <p:nvPr/>
      </p:nvGrpSpPr>
      <p:grpSpPr>
        <a:xfrm>
          <a:off x="0" y="0"/>
          <a:ext cx="0" cy="0"/>
          <a:chOff x="0" y="0"/>
          <a:chExt cx="0" cy="0"/>
        </a:xfrm>
      </p:grpSpPr>
      <p:sp>
        <p:nvSpPr>
          <p:cNvPr id="170" name="Google Shape;17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p3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2" name="Google Shape;172;p3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73" name="Google Shape;173;p3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4" name="Google Shape;174;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5" name="Google Shape;175;p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6" name="Shape 176"/>
        <p:cNvGrpSpPr/>
        <p:nvPr/>
      </p:nvGrpSpPr>
      <p:grpSpPr>
        <a:xfrm>
          <a:off x="0" y="0"/>
          <a:ext cx="0" cy="0"/>
          <a:chOff x="0" y="0"/>
          <a:chExt cx="0" cy="0"/>
        </a:xfrm>
      </p:grpSpPr>
      <p:sp>
        <p:nvSpPr>
          <p:cNvPr id="177" name="Google Shape;1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p3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79" name="Google Shape;179;p3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0" name="Google Shape;180;p3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81" name="Google Shape;181;p3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82" name="Google Shape;182;p3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3" name="Google Shape;18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3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7" name="Google Shape;187;p3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3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p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18" name="Google Shape;18;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19" name="Google Shape;19;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p33"/>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93" name="Google Shape;193;p33"/>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94" name="Google Shape;194;p3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3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3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7" name="Shape 197"/>
        <p:cNvGrpSpPr/>
        <p:nvPr/>
      </p:nvGrpSpPr>
      <p:grpSpPr>
        <a:xfrm>
          <a:off x="0" y="0"/>
          <a:ext cx="0" cy="0"/>
          <a:chOff x="0" y="0"/>
          <a:chExt cx="0" cy="0"/>
        </a:xfrm>
      </p:grpSpPr>
      <p:sp>
        <p:nvSpPr>
          <p:cNvPr id="198" name="Google Shape;198;p34"/>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34"/>
          <p:cNvSpPr/>
          <p:nvPr>
            <p:ph idx="2" type="pic"/>
          </p:nvPr>
        </p:nvSpPr>
        <p:spPr>
          <a:xfrm>
            <a:off x="1792288" y="612775"/>
            <a:ext cx="5486400" cy="4114800"/>
          </a:xfrm>
          <a:prstGeom prst="rect">
            <a:avLst/>
          </a:prstGeom>
          <a:noFill/>
          <a:ln>
            <a:noFill/>
          </a:ln>
        </p:spPr>
      </p:sp>
      <p:sp>
        <p:nvSpPr>
          <p:cNvPr id="200" name="Google Shape;200;p34"/>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01" name="Google Shape;201;p3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3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3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4" name="Shape 204"/>
        <p:cNvGrpSpPr/>
        <p:nvPr/>
      </p:nvGrpSpPr>
      <p:grpSpPr>
        <a:xfrm>
          <a:off x="0" y="0"/>
          <a:ext cx="0" cy="0"/>
          <a:chOff x="0" y="0"/>
          <a:chExt cx="0" cy="0"/>
        </a:xfrm>
      </p:grpSpPr>
      <p:sp>
        <p:nvSpPr>
          <p:cNvPr id="205" name="Google Shape;20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6" name="Google Shape;206;p35"/>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07" name="Google Shape;207;p3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8" name="Google Shape;208;p3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9" name="Google Shape;209;p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0" name="Shape 210"/>
        <p:cNvGrpSpPr/>
        <p:nvPr/>
      </p:nvGrpSpPr>
      <p:grpSpPr>
        <a:xfrm>
          <a:off x="0" y="0"/>
          <a:ext cx="0" cy="0"/>
          <a:chOff x="0" y="0"/>
          <a:chExt cx="0" cy="0"/>
        </a:xfrm>
      </p:grpSpPr>
      <p:sp>
        <p:nvSpPr>
          <p:cNvPr id="211" name="Google Shape;211;p3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3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3" name="Google Shape;213;p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5" name="Google Shape;215;p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2" name="Google Shape;22;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3" name="Google Shape;23;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4" name="Google Shape;24;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0" name="Google Shape;30;p7"/>
          <p:cNvSpPr txBox="1"/>
          <p:nvPr>
            <p:ph idx="1" type="body"/>
          </p:nvPr>
        </p:nvSpPr>
        <p:spPr>
          <a:xfrm>
            <a:off x="623400" y="2779200"/>
            <a:ext cx="5616000" cy="63588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1" name="Google Shape;31;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5600" cy="8181600"/>
          </a:xfrm>
          <a:prstGeom prst="rect">
            <a:avLst/>
          </a:prstGeom>
        </p:spPr>
        <p:txBody>
          <a:bodyPr anchorCtr="0" anchor="ctr" bIns="182850" lIns="182850" spcFirstLastPara="1" rIns="182850" wrap="square" tIns="18285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34" name="Google Shape;34;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4000" cy="10287000"/>
          </a:xfrm>
          <a:prstGeom prst="rect">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400" cy="2964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38" name="Google Shape;38;p9"/>
          <p:cNvSpPr txBox="1"/>
          <p:nvPr>
            <p:ph idx="1" type="subTitle"/>
          </p:nvPr>
        </p:nvSpPr>
        <p:spPr>
          <a:xfrm>
            <a:off x="531000" y="5606150"/>
            <a:ext cx="8090400" cy="2470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2" type="body"/>
          </p:nvPr>
        </p:nvSpPr>
        <p:spPr>
          <a:xfrm>
            <a:off x="9879000" y="144815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40" name="Google Shape;40;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102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3600"/>
              <a:buNone/>
              <a:defRPr/>
            </a:lvl1pPr>
          </a:lstStyle>
          <a:p/>
        </p:txBody>
      </p:sp>
      <p:sp>
        <p:nvSpPr>
          <p:cNvPr id="43" name="Google Shape;43;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Char char="●"/>
              <a:defRPr sz="3600">
                <a:solidFill>
                  <a:schemeClr val="dk2"/>
                </a:solidFill>
              </a:defRPr>
            </a:lvl1pPr>
            <a:lvl2pPr indent="-406400" lvl="1" marL="914400">
              <a:lnSpc>
                <a:spcPct val="115000"/>
              </a:lnSpc>
              <a:spcBef>
                <a:spcPts val="0"/>
              </a:spcBef>
              <a:spcAft>
                <a:spcPts val="0"/>
              </a:spcAft>
              <a:buClr>
                <a:schemeClr val="dk2"/>
              </a:buClr>
              <a:buSzPts val="2800"/>
              <a:buChar char="○"/>
              <a:defRPr sz="2800">
                <a:solidFill>
                  <a:schemeClr val="dk2"/>
                </a:solidFill>
              </a:defRPr>
            </a:lvl2pPr>
            <a:lvl3pPr indent="-406400" lvl="2" marL="1371600">
              <a:lnSpc>
                <a:spcPct val="115000"/>
              </a:lnSpc>
              <a:spcBef>
                <a:spcPts val="0"/>
              </a:spcBef>
              <a:spcAft>
                <a:spcPts val="0"/>
              </a:spcAft>
              <a:buClr>
                <a:schemeClr val="dk2"/>
              </a:buClr>
              <a:buSzPts val="2800"/>
              <a:buChar char="■"/>
              <a:defRPr sz="2800">
                <a:solidFill>
                  <a:schemeClr val="dk2"/>
                </a:solidFill>
              </a:defRPr>
            </a:lvl3pPr>
            <a:lvl4pPr indent="-406400" lvl="3" marL="1828800">
              <a:lnSpc>
                <a:spcPct val="115000"/>
              </a:lnSpc>
              <a:spcBef>
                <a:spcPts val="0"/>
              </a:spcBef>
              <a:spcAft>
                <a:spcPts val="0"/>
              </a:spcAft>
              <a:buClr>
                <a:schemeClr val="dk2"/>
              </a:buClr>
              <a:buSzPts val="2800"/>
              <a:buChar char="●"/>
              <a:defRPr sz="2800">
                <a:solidFill>
                  <a:schemeClr val="dk2"/>
                </a:solidFill>
              </a:defRPr>
            </a:lvl4pPr>
            <a:lvl5pPr indent="-406400" lvl="4" marL="2286000">
              <a:lnSpc>
                <a:spcPct val="115000"/>
              </a:lnSpc>
              <a:spcBef>
                <a:spcPts val="0"/>
              </a:spcBef>
              <a:spcAft>
                <a:spcPts val="0"/>
              </a:spcAft>
              <a:buClr>
                <a:schemeClr val="dk2"/>
              </a:buClr>
              <a:buSzPts val="2800"/>
              <a:buChar char="○"/>
              <a:defRPr sz="2800">
                <a:solidFill>
                  <a:schemeClr val="dk2"/>
                </a:solidFill>
              </a:defRPr>
            </a:lvl5pPr>
            <a:lvl6pPr indent="-406400" lvl="5" marL="2743200">
              <a:lnSpc>
                <a:spcPct val="115000"/>
              </a:lnSpc>
              <a:spcBef>
                <a:spcPts val="0"/>
              </a:spcBef>
              <a:spcAft>
                <a:spcPts val="0"/>
              </a:spcAft>
              <a:buClr>
                <a:schemeClr val="dk2"/>
              </a:buClr>
              <a:buSzPts val="2800"/>
              <a:buChar char="■"/>
              <a:defRPr sz="2800">
                <a:solidFill>
                  <a:schemeClr val="dk2"/>
                </a:solidFill>
              </a:defRPr>
            </a:lvl6pPr>
            <a:lvl7pPr indent="-406400" lvl="6" marL="3200400">
              <a:lnSpc>
                <a:spcPct val="115000"/>
              </a:lnSpc>
              <a:spcBef>
                <a:spcPts val="0"/>
              </a:spcBef>
              <a:spcAft>
                <a:spcPts val="0"/>
              </a:spcAft>
              <a:buClr>
                <a:schemeClr val="dk2"/>
              </a:buClr>
              <a:buSzPts val="2800"/>
              <a:buChar char="●"/>
              <a:defRPr sz="2800">
                <a:solidFill>
                  <a:schemeClr val="dk2"/>
                </a:solidFill>
              </a:defRPr>
            </a:lvl7pPr>
            <a:lvl8pPr indent="-406400" lvl="7" marL="3657600">
              <a:lnSpc>
                <a:spcPct val="115000"/>
              </a:lnSpc>
              <a:spcBef>
                <a:spcPts val="0"/>
              </a:spcBef>
              <a:spcAft>
                <a:spcPts val="0"/>
              </a:spcAft>
              <a:buClr>
                <a:schemeClr val="dk2"/>
              </a:buClr>
              <a:buSzPts val="2800"/>
              <a:buChar char="○"/>
              <a:defRPr sz="2800">
                <a:solidFill>
                  <a:schemeClr val="dk2"/>
                </a:solidFill>
              </a:defRPr>
            </a:lvl8pPr>
            <a:lvl9pPr indent="-406400" lvl="8" marL="4114800">
              <a:lnSpc>
                <a:spcPct val="115000"/>
              </a:lnSpc>
              <a:spcBef>
                <a:spcPts val="0"/>
              </a:spcBef>
              <a:spcAft>
                <a:spcPts val="0"/>
              </a:spcAft>
              <a:buClr>
                <a:schemeClr val="dk2"/>
              </a:buClr>
              <a:buSzPts val="2800"/>
              <a:buChar char="■"/>
              <a:defRPr sz="2800">
                <a:solidFill>
                  <a:schemeClr val="dk2"/>
                </a:solidFill>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6" name="Google Shape;13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7" name="Google Shape;137;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9" name="Google Shape;139;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b="38460" l="14475" r="15964" t="37792"/>
          <a:stretch/>
        </p:blipFill>
        <p:spPr>
          <a:xfrm>
            <a:off x="1525700" y="1572200"/>
            <a:ext cx="3327124" cy="1135698"/>
          </a:xfrm>
          <a:prstGeom prst="rect">
            <a:avLst/>
          </a:prstGeom>
          <a:noFill/>
          <a:ln>
            <a:noFill/>
          </a:ln>
        </p:spPr>
      </p:pic>
      <p:sp>
        <p:nvSpPr>
          <p:cNvPr id="221" name="Google Shape;221;p37"/>
          <p:cNvSpPr txBox="1"/>
          <p:nvPr/>
        </p:nvSpPr>
        <p:spPr>
          <a:xfrm>
            <a:off x="1601900" y="3248700"/>
            <a:ext cx="8624100" cy="43860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0"/>
              </a:spcBef>
              <a:spcAft>
                <a:spcPts val="0"/>
              </a:spcAft>
              <a:buClr>
                <a:srgbClr val="000000"/>
              </a:buClr>
              <a:buSzPts val="1100"/>
              <a:buFont typeface="Arial"/>
              <a:buNone/>
            </a:pPr>
            <a:r>
              <a:rPr lang="en" sz="7700">
                <a:solidFill>
                  <a:srgbClr val="FFFFFF"/>
                </a:solidFill>
                <a:latin typeface="Poppins ExtraBold"/>
                <a:ea typeface="Poppins ExtraBold"/>
                <a:cs typeface="Poppins ExtraBold"/>
                <a:sym typeface="Poppins ExtraBold"/>
              </a:rPr>
              <a:t>Lecture</a:t>
            </a:r>
            <a:endParaRPr sz="7700">
              <a:solidFill>
                <a:srgbClr val="FFFFFF"/>
              </a:solidFill>
              <a:latin typeface="Poppins ExtraBold"/>
              <a:ea typeface="Poppins ExtraBold"/>
              <a:cs typeface="Poppins ExtraBold"/>
              <a:sym typeface="Poppins ExtraBold"/>
            </a:endParaRPr>
          </a:p>
          <a:p>
            <a:pPr indent="0" lvl="0" marL="0" rtl="0" algn="l">
              <a:lnSpc>
                <a:spcPct val="115000"/>
              </a:lnSpc>
              <a:spcBef>
                <a:spcPts val="0"/>
              </a:spcBef>
              <a:spcAft>
                <a:spcPts val="0"/>
              </a:spcAft>
              <a:buClr>
                <a:schemeClr val="dk1"/>
              </a:buClr>
              <a:buSzPts val="1100"/>
              <a:buFont typeface="Arial"/>
              <a:buNone/>
            </a:pPr>
            <a:r>
              <a:rPr b="1" lang="en" sz="5900">
                <a:solidFill>
                  <a:srgbClr val="AA81E9"/>
                </a:solidFill>
                <a:latin typeface="Poppins"/>
                <a:ea typeface="Poppins"/>
                <a:cs typeface="Poppins"/>
                <a:sym typeface="Poppins"/>
              </a:rPr>
              <a:t>Strings in Java</a:t>
            </a:r>
            <a:endParaRPr b="1" sz="5900">
              <a:solidFill>
                <a:srgbClr val="AA81E9"/>
              </a:solidFill>
              <a:latin typeface="Poppins"/>
              <a:ea typeface="Poppins"/>
              <a:cs typeface="Poppins"/>
              <a:sym typeface="Poppins"/>
            </a:endParaRPr>
          </a:p>
        </p:txBody>
      </p:sp>
      <p:pic>
        <p:nvPicPr>
          <p:cNvPr id="222" name="Google Shape;222;p37"/>
          <p:cNvPicPr preferRelativeResize="0"/>
          <p:nvPr/>
        </p:nvPicPr>
        <p:blipFill>
          <a:blip r:embed="rId4">
            <a:alphaModFix/>
          </a:blip>
          <a:stretch>
            <a:fillRect/>
          </a:stretch>
        </p:blipFill>
        <p:spPr>
          <a:xfrm>
            <a:off x="9787300" y="3171350"/>
            <a:ext cx="7892900" cy="4913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nvSpPr>
        <p:spPr>
          <a:xfrm>
            <a:off x="3826975" y="4184300"/>
            <a:ext cx="10414800" cy="2247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700"/>
              <a:buFont typeface="Arial"/>
              <a:buNone/>
            </a:pPr>
            <a:r>
              <a:rPr b="1" i="0" lang="en" sz="13400" u="none" cap="none" strike="noStrike">
                <a:solidFill>
                  <a:srgbClr val="AA81E9"/>
                </a:solidFill>
                <a:latin typeface="Work Sans"/>
                <a:ea typeface="Work Sans"/>
                <a:cs typeface="Work Sans"/>
                <a:sym typeface="Work Sans"/>
              </a:rPr>
              <a:t>THANK YOU</a:t>
            </a:r>
            <a:endParaRPr b="1" i="0" sz="13400" u="none" cap="none" strike="noStrike">
              <a:solidFill>
                <a:srgbClr val="AA81E9"/>
              </a:solidFill>
              <a:latin typeface="Work Sans"/>
              <a:ea typeface="Work Sans"/>
              <a:cs typeface="Work Sans"/>
              <a:sym typeface="Work Sans"/>
            </a:endParaRPr>
          </a:p>
        </p:txBody>
      </p:sp>
      <p:sp>
        <p:nvSpPr>
          <p:cNvPr id="298" name="Google Shape;298;p46"/>
          <p:cNvSpPr/>
          <p:nvPr/>
        </p:nvSpPr>
        <p:spPr>
          <a:xfrm rot="5400000">
            <a:off x="26790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6"/>
          <p:cNvSpPr/>
          <p:nvPr/>
        </p:nvSpPr>
        <p:spPr>
          <a:xfrm flipH="1" rot="-5400000">
            <a:off x="13914331" y="4897711"/>
            <a:ext cx="1475400" cy="820500"/>
          </a:xfrm>
          <a:prstGeom prst="triangle">
            <a:avLst>
              <a:gd fmla="val 49916" name="adj"/>
            </a:avLst>
          </a:prstGeom>
          <a:solidFill>
            <a:srgbClr val="2D35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46"/>
          <p:cNvPicPr preferRelativeResize="0"/>
          <p:nvPr/>
        </p:nvPicPr>
        <p:blipFill rotWithShape="1">
          <a:blip r:embed="rId3">
            <a:alphaModFix/>
          </a:blip>
          <a:srcRect b="38460" l="14475" r="15964" t="37792"/>
          <a:stretch/>
        </p:blipFill>
        <p:spPr>
          <a:xfrm>
            <a:off x="7419500" y="3071850"/>
            <a:ext cx="2944000" cy="1004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List of Concepts Involved:</a:t>
            </a:r>
            <a:endParaRPr b="1" sz="5200">
              <a:solidFill>
                <a:srgbClr val="AA81E9"/>
              </a:solidFill>
              <a:latin typeface="Poppins"/>
              <a:ea typeface="Poppins"/>
              <a:cs typeface="Poppins"/>
              <a:sym typeface="Poppins"/>
            </a:endParaRPr>
          </a:p>
        </p:txBody>
      </p:sp>
      <p:grpSp>
        <p:nvGrpSpPr>
          <p:cNvPr id="228" name="Google Shape;228;p38"/>
          <p:cNvGrpSpPr/>
          <p:nvPr/>
        </p:nvGrpSpPr>
        <p:grpSpPr>
          <a:xfrm>
            <a:off x="1671050" y="1842592"/>
            <a:ext cx="13577925" cy="1980600"/>
            <a:chOff x="1671050" y="1842592"/>
            <a:chExt cx="13577925" cy="1980600"/>
          </a:xfrm>
        </p:grpSpPr>
        <p:sp>
          <p:nvSpPr>
            <p:cNvPr id="229" name="Google Shape;229;p38"/>
            <p:cNvSpPr txBox="1"/>
            <p:nvPr/>
          </p:nvSpPr>
          <p:spPr>
            <a:xfrm>
              <a:off x="2048075" y="1842592"/>
              <a:ext cx="13200900" cy="1980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String introduction</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Types of String</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Immutable String and Memory Map</a:t>
              </a:r>
              <a:endParaRPr sz="2500">
                <a:solidFill>
                  <a:srgbClr val="FFFFFF"/>
                </a:solidFill>
                <a:latin typeface="Poppins Medium"/>
                <a:ea typeface="Poppins Medium"/>
                <a:cs typeface="Poppins Medium"/>
                <a:sym typeface="Poppins Medium"/>
              </a:endParaRPr>
            </a:p>
          </p:txBody>
        </p:sp>
        <p:cxnSp>
          <p:nvCxnSpPr>
            <p:cNvPr id="230" name="Google Shape;230;p38"/>
            <p:cNvCxnSpPr/>
            <p:nvPr/>
          </p:nvCxnSpPr>
          <p:spPr>
            <a:xfrm>
              <a:off x="1756100" y="2038325"/>
              <a:ext cx="0" cy="1481400"/>
            </a:xfrm>
            <a:prstGeom prst="straightConnector1">
              <a:avLst/>
            </a:prstGeom>
            <a:noFill/>
            <a:ln cap="flat" cmpd="sng" w="9525">
              <a:solidFill>
                <a:srgbClr val="AA81E9"/>
              </a:solidFill>
              <a:prstDash val="solid"/>
              <a:round/>
              <a:headEnd len="sm" w="sm" type="none"/>
              <a:tailEnd len="sm" w="sm" type="none"/>
            </a:ln>
          </p:spPr>
        </p:cxnSp>
        <p:sp>
          <p:nvSpPr>
            <p:cNvPr id="231" name="Google Shape;231;p38"/>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32" name="Google Shape;232;p38"/>
            <p:cNvSpPr/>
            <p:nvPr/>
          </p:nvSpPr>
          <p:spPr>
            <a:xfrm>
              <a:off x="1671050" y="2767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33" name="Google Shape;233;p38"/>
            <p:cNvSpPr/>
            <p:nvPr/>
          </p:nvSpPr>
          <p:spPr>
            <a:xfrm>
              <a:off x="1671050" y="34604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Topics covered Yesterday's Session:</a:t>
            </a:r>
            <a:endParaRPr b="1" sz="5200">
              <a:solidFill>
                <a:srgbClr val="AA81E9"/>
              </a:solidFill>
              <a:latin typeface="Poppins"/>
              <a:ea typeface="Poppins"/>
              <a:cs typeface="Poppins"/>
              <a:sym typeface="Poppins"/>
            </a:endParaRPr>
          </a:p>
        </p:txBody>
      </p:sp>
      <p:grpSp>
        <p:nvGrpSpPr>
          <p:cNvPr id="239" name="Google Shape;239;p39"/>
          <p:cNvGrpSpPr/>
          <p:nvPr/>
        </p:nvGrpSpPr>
        <p:grpSpPr>
          <a:xfrm>
            <a:off x="1671050" y="1842592"/>
            <a:ext cx="13577925" cy="569400"/>
            <a:chOff x="1671050" y="1842592"/>
            <a:chExt cx="13577925" cy="569400"/>
          </a:xfrm>
        </p:grpSpPr>
        <p:sp>
          <p:nvSpPr>
            <p:cNvPr id="240" name="Google Shape;240;p39"/>
            <p:cNvSpPr txBox="1"/>
            <p:nvPr/>
          </p:nvSpPr>
          <p:spPr>
            <a:xfrm>
              <a:off x="2048075" y="1842592"/>
              <a:ext cx="132009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Arrays in Java</a:t>
              </a:r>
              <a:endParaRPr sz="2500">
                <a:solidFill>
                  <a:srgbClr val="FFFFFF"/>
                </a:solidFill>
                <a:latin typeface="Poppins Medium"/>
                <a:ea typeface="Poppins Medium"/>
                <a:cs typeface="Poppins Medium"/>
                <a:sym typeface="Poppins Medium"/>
              </a:endParaRPr>
            </a:p>
          </p:txBody>
        </p:sp>
        <p:sp>
          <p:nvSpPr>
            <p:cNvPr id="241" name="Google Shape;241;p39"/>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String Introduction</a:t>
            </a:r>
            <a:endParaRPr b="1" sz="5200">
              <a:solidFill>
                <a:srgbClr val="AA81E9"/>
              </a:solidFill>
              <a:latin typeface="Poppins"/>
              <a:ea typeface="Poppins"/>
              <a:cs typeface="Poppins"/>
              <a:sym typeface="Poppins"/>
            </a:endParaRPr>
          </a:p>
        </p:txBody>
      </p:sp>
      <p:grpSp>
        <p:nvGrpSpPr>
          <p:cNvPr id="247" name="Google Shape;247;p40"/>
          <p:cNvGrpSpPr/>
          <p:nvPr/>
        </p:nvGrpSpPr>
        <p:grpSpPr>
          <a:xfrm>
            <a:off x="1671050" y="1842592"/>
            <a:ext cx="13577925" cy="2865600"/>
            <a:chOff x="1671050" y="1842592"/>
            <a:chExt cx="13577925" cy="2865600"/>
          </a:xfrm>
        </p:grpSpPr>
        <p:sp>
          <p:nvSpPr>
            <p:cNvPr id="248" name="Google Shape;248;p40"/>
            <p:cNvSpPr txBox="1"/>
            <p:nvPr/>
          </p:nvSpPr>
          <p:spPr>
            <a:xfrm>
              <a:off x="2048075" y="1842592"/>
              <a:ext cx="13200900" cy="286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String it refers to an Object in java present in package called java.lang.String</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String refers to collection of characters</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 Java String object is by default immutable,meaning once the object is created we cannot change the value of the object, if we try to change then those changes will be reflected on the new object not on the existing object.</a:t>
              </a:r>
              <a:endParaRPr sz="2500">
                <a:solidFill>
                  <a:srgbClr val="FFFFFF"/>
                </a:solidFill>
                <a:latin typeface="Poppins Medium"/>
                <a:ea typeface="Poppins Medium"/>
                <a:cs typeface="Poppins Medium"/>
                <a:sym typeface="Poppins Medium"/>
              </a:endParaRPr>
            </a:p>
          </p:txBody>
        </p:sp>
        <p:cxnSp>
          <p:nvCxnSpPr>
            <p:cNvPr id="249" name="Google Shape;249;p40"/>
            <p:cNvCxnSpPr/>
            <p:nvPr/>
          </p:nvCxnSpPr>
          <p:spPr>
            <a:xfrm>
              <a:off x="1756100" y="2038325"/>
              <a:ext cx="0" cy="1481400"/>
            </a:xfrm>
            <a:prstGeom prst="straightConnector1">
              <a:avLst/>
            </a:prstGeom>
            <a:noFill/>
            <a:ln cap="flat" cmpd="sng" w="9525">
              <a:solidFill>
                <a:srgbClr val="AA81E9"/>
              </a:solidFill>
              <a:prstDash val="solid"/>
              <a:round/>
              <a:headEnd len="sm" w="sm" type="none"/>
              <a:tailEnd len="sm" w="sm" type="none"/>
            </a:ln>
          </p:spPr>
        </p:cxnSp>
        <p:sp>
          <p:nvSpPr>
            <p:cNvPr id="250" name="Google Shape;250;p40"/>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51" name="Google Shape;251;p40"/>
            <p:cNvSpPr/>
            <p:nvPr/>
          </p:nvSpPr>
          <p:spPr>
            <a:xfrm>
              <a:off x="1671050" y="2767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52" name="Google Shape;252;p40"/>
            <p:cNvSpPr/>
            <p:nvPr/>
          </p:nvSpPr>
          <p:spPr>
            <a:xfrm>
              <a:off x="1671050" y="34604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Types of String</a:t>
            </a:r>
            <a:endParaRPr b="1" sz="5200">
              <a:solidFill>
                <a:srgbClr val="AA81E9"/>
              </a:solidFill>
              <a:latin typeface="Poppins"/>
              <a:ea typeface="Poppins"/>
              <a:cs typeface="Poppins"/>
              <a:sym typeface="Poppins"/>
            </a:endParaRPr>
          </a:p>
        </p:txBody>
      </p:sp>
      <p:sp>
        <p:nvSpPr>
          <p:cNvPr id="258" name="Google Shape;258;p41"/>
          <p:cNvSpPr txBox="1"/>
          <p:nvPr/>
        </p:nvSpPr>
        <p:spPr>
          <a:xfrm>
            <a:off x="1594850" y="1842592"/>
            <a:ext cx="132009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lang="en" sz="2500">
                <a:solidFill>
                  <a:srgbClr val="FFFFFF"/>
                </a:solidFill>
                <a:latin typeface="Poppins Medium"/>
                <a:ea typeface="Poppins Medium"/>
                <a:cs typeface="Poppins Medium"/>
                <a:sym typeface="Poppins Medium"/>
              </a:rPr>
              <a:t>In java Strings are classified into 2 types	</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Mutable String</a:t>
            </a:r>
            <a:endParaRPr sz="2500">
              <a:solidFill>
                <a:srgbClr val="FFFFFF"/>
              </a:solidFill>
              <a:latin typeface="Poppins Medium"/>
              <a:ea typeface="Poppins Medium"/>
              <a:cs typeface="Poppins Medium"/>
              <a:sym typeface="Poppins Medium"/>
            </a:endParaRPr>
          </a:p>
          <a:p>
            <a:pPr indent="-387350" lvl="0" marL="457200" marR="0" rtl="0" algn="l">
              <a:lnSpc>
                <a:spcPct val="200000"/>
              </a:lnSpc>
              <a:spcBef>
                <a:spcPts val="0"/>
              </a:spcBef>
              <a:spcAft>
                <a:spcPts val="0"/>
              </a:spcAft>
              <a:buClr>
                <a:srgbClr val="AA81E9"/>
              </a:buClr>
              <a:buSzPts val="2500"/>
              <a:buFont typeface="Poppins Medium"/>
              <a:buAutoNum type="arabicPeriod"/>
            </a:pPr>
            <a:r>
              <a:rPr lang="en" sz="2500">
                <a:solidFill>
                  <a:srgbClr val="FFFFFF"/>
                </a:solidFill>
                <a:latin typeface="Poppins Medium"/>
                <a:ea typeface="Poppins Medium"/>
                <a:cs typeface="Poppins Medium"/>
                <a:sym typeface="Poppins Medium"/>
              </a:rPr>
              <a:t>Immutable String</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Mutable String</a:t>
            </a:r>
            <a:endParaRPr b="1" sz="5200">
              <a:solidFill>
                <a:srgbClr val="AA81E9"/>
              </a:solidFill>
              <a:latin typeface="Poppins"/>
              <a:ea typeface="Poppins"/>
              <a:cs typeface="Poppins"/>
              <a:sym typeface="Poppins"/>
            </a:endParaRPr>
          </a:p>
        </p:txBody>
      </p:sp>
      <p:sp>
        <p:nvSpPr>
          <p:cNvPr id="264" name="Google Shape;264;p42"/>
          <p:cNvSpPr txBox="1"/>
          <p:nvPr/>
        </p:nvSpPr>
        <p:spPr>
          <a:xfrm>
            <a:off x="1594850" y="1842600"/>
            <a:ext cx="127878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Once if we create a String, on that String if we try to perform any operation and if those changes get reflected in the same object then such strings are called “Mutable String”.</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b="1" lang="en" sz="2500">
                <a:solidFill>
                  <a:srgbClr val="AA81E9"/>
                </a:solidFill>
                <a:latin typeface="Poppins"/>
                <a:ea typeface="Poppins"/>
                <a:cs typeface="Poppins"/>
                <a:sym typeface="Poppins"/>
              </a:rPr>
              <a:t>Example:</a:t>
            </a:r>
            <a:r>
              <a:rPr lang="en" sz="2500">
                <a:solidFill>
                  <a:srgbClr val="FFFFFF"/>
                </a:solidFill>
                <a:latin typeface="Poppins Medium"/>
                <a:ea typeface="Poppins Medium"/>
                <a:cs typeface="Poppins Medium"/>
                <a:sym typeface="Poppins Medium"/>
              </a:rPr>
              <a:t> StringBuffer, StringBuilder</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Immutable String</a:t>
            </a:r>
            <a:endParaRPr b="1" sz="5200">
              <a:solidFill>
                <a:srgbClr val="AA81E9"/>
              </a:solidFill>
              <a:latin typeface="Poppins"/>
              <a:ea typeface="Poppins"/>
              <a:cs typeface="Poppins"/>
              <a:sym typeface="Poppins"/>
            </a:endParaRPr>
          </a:p>
        </p:txBody>
      </p:sp>
      <p:sp>
        <p:nvSpPr>
          <p:cNvPr id="270" name="Google Shape;270;p43"/>
          <p:cNvSpPr txBox="1"/>
          <p:nvPr/>
        </p:nvSpPr>
        <p:spPr>
          <a:xfrm>
            <a:off x="1594850" y="1842600"/>
            <a:ext cx="127878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Once if we create a String, on that String if we try to perform any operation then those changes won’t be reflected in the same object, rather a new object will be created.Such type of String is called as “Immutable String”.</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0" marR="0" rtl="0" algn="l">
              <a:lnSpc>
                <a:spcPct val="115000"/>
              </a:lnSpc>
              <a:spcBef>
                <a:spcPts val="0"/>
              </a:spcBef>
              <a:spcAft>
                <a:spcPts val="0"/>
              </a:spcAft>
              <a:buNone/>
            </a:pPr>
            <a:r>
              <a:rPr b="1" lang="en" sz="2500">
                <a:solidFill>
                  <a:srgbClr val="AA81E9"/>
                </a:solidFill>
                <a:latin typeface="Poppins"/>
                <a:ea typeface="Poppins"/>
                <a:cs typeface="Poppins"/>
                <a:sym typeface="Poppins"/>
              </a:rPr>
              <a:t>Example:</a:t>
            </a:r>
            <a:r>
              <a:rPr lang="en" sz="2500">
                <a:solidFill>
                  <a:srgbClr val="FFFFFF"/>
                </a:solidFill>
                <a:latin typeface="Poppins Medium"/>
                <a:ea typeface="Poppins Medium"/>
                <a:cs typeface="Poppins Medium"/>
                <a:sym typeface="Poppins Medium"/>
              </a:rPr>
              <a:t> </a:t>
            </a:r>
            <a:r>
              <a:rPr lang="en" sz="2500">
                <a:solidFill>
                  <a:srgbClr val="FFFFFF"/>
                </a:solidFill>
                <a:latin typeface="Poppins Medium"/>
                <a:ea typeface="Poppins Medium"/>
                <a:cs typeface="Poppins Medium"/>
                <a:sym typeface="Poppins Medium"/>
              </a:rPr>
              <a:t>String</a:t>
            </a:r>
            <a:endParaRPr sz="2500">
              <a:solidFill>
                <a:srgbClr val="FFFFFF"/>
              </a:solidFill>
              <a:latin typeface="Poppins Medium"/>
              <a:ea typeface="Poppins Medium"/>
              <a:cs typeface="Poppins Medium"/>
              <a:sym typeface="Poppi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String class Constructor</a:t>
            </a:r>
            <a:endParaRPr b="1" sz="5200">
              <a:solidFill>
                <a:srgbClr val="AA81E9"/>
              </a:solidFill>
              <a:latin typeface="Poppins"/>
              <a:ea typeface="Poppins"/>
              <a:cs typeface="Poppins"/>
              <a:sym typeface="Poppins"/>
            </a:endParaRPr>
          </a:p>
        </p:txBody>
      </p:sp>
      <p:sp>
        <p:nvSpPr>
          <p:cNvPr id="276" name="Google Shape;276;p44"/>
          <p:cNvSpPr txBox="1"/>
          <p:nvPr/>
        </p:nvSpPr>
        <p:spPr>
          <a:xfrm>
            <a:off x="1518650" y="1690200"/>
            <a:ext cx="12787800" cy="63225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String s =new String()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Creates  an Empty String Object</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String s =new String(String literals)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Creates an Object with String literals  on Heap</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String s =new String(StringBuffer sb)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Creates an equivalent String object for StringBuffer</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String s =new String(char[] ch)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Creates an equivalent String object for character array</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String s =new String(byte[] b)        </a:t>
            </a:r>
            <a:endParaRPr sz="2500">
              <a:solidFill>
                <a:srgbClr val="FFFFFF"/>
              </a:solidFill>
              <a:latin typeface="Poppins Medium"/>
              <a:ea typeface="Poppins Medium"/>
              <a:cs typeface="Poppins Medium"/>
              <a:sym typeface="Poppins Medium"/>
            </a:endParaRPr>
          </a:p>
          <a:p>
            <a:pPr indent="0" lvl="0" marL="457200" marR="0" rtl="0" algn="l">
              <a:lnSpc>
                <a:spcPct val="115000"/>
              </a:lnSpc>
              <a:spcBef>
                <a:spcPts val="0"/>
              </a:spcBef>
              <a:spcAft>
                <a:spcPts val="0"/>
              </a:spcAft>
              <a:buNone/>
            </a:pPr>
            <a:r>
              <a:rPr lang="en" sz="2500">
                <a:solidFill>
                  <a:srgbClr val="FFFFFF"/>
                </a:solidFill>
                <a:latin typeface="Poppins Medium"/>
                <a:ea typeface="Poppins Medium"/>
                <a:cs typeface="Poppins Medium"/>
                <a:sym typeface="Poppins Medium"/>
              </a:rPr>
              <a:t>             Creates an equivalent String object for byte array</a:t>
            </a:r>
            <a:endParaRPr sz="2500">
              <a:solidFill>
                <a:srgbClr val="FFFFFF"/>
              </a:solidFill>
              <a:latin typeface="Poppins Medium"/>
              <a:ea typeface="Poppins Medium"/>
              <a:cs typeface="Poppins Medium"/>
              <a:sym typeface="Poppins Medium"/>
            </a:endParaRPr>
          </a:p>
        </p:txBody>
      </p:sp>
      <p:cxnSp>
        <p:nvCxnSpPr>
          <p:cNvPr id="277" name="Google Shape;277;p44"/>
          <p:cNvCxnSpPr>
            <a:endCxn id="278" idx="4"/>
          </p:cNvCxnSpPr>
          <p:nvPr/>
        </p:nvCxnSpPr>
        <p:spPr>
          <a:xfrm>
            <a:off x="1756100" y="2038450"/>
            <a:ext cx="0" cy="5249700"/>
          </a:xfrm>
          <a:prstGeom prst="straightConnector1">
            <a:avLst/>
          </a:prstGeom>
          <a:noFill/>
          <a:ln cap="flat" cmpd="sng" w="9525">
            <a:solidFill>
              <a:srgbClr val="AA81E9"/>
            </a:solidFill>
            <a:prstDash val="solid"/>
            <a:round/>
            <a:headEnd len="sm" w="sm" type="none"/>
            <a:tailEnd len="sm" w="sm" type="none"/>
          </a:ln>
        </p:spPr>
      </p:cxnSp>
      <p:sp>
        <p:nvSpPr>
          <p:cNvPr id="279" name="Google Shape;279;p44"/>
          <p:cNvSpPr/>
          <p:nvPr/>
        </p:nvSpPr>
        <p:spPr>
          <a:xfrm>
            <a:off x="1671050" y="18859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80" name="Google Shape;280;p44"/>
          <p:cNvSpPr/>
          <p:nvPr/>
        </p:nvSpPr>
        <p:spPr>
          <a:xfrm>
            <a:off x="1671050" y="3148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81" name="Google Shape;281;p44"/>
          <p:cNvSpPr/>
          <p:nvPr/>
        </p:nvSpPr>
        <p:spPr>
          <a:xfrm>
            <a:off x="1671050" y="44510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82" name="Google Shape;282;p44"/>
          <p:cNvSpPr/>
          <p:nvPr/>
        </p:nvSpPr>
        <p:spPr>
          <a:xfrm>
            <a:off x="1671050" y="57464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78" name="Google Shape;278;p44"/>
          <p:cNvSpPr/>
          <p:nvPr/>
        </p:nvSpPr>
        <p:spPr>
          <a:xfrm>
            <a:off x="1671050" y="71180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nvSpPr>
        <p:spPr>
          <a:xfrm>
            <a:off x="1571000" y="811950"/>
            <a:ext cx="13839900" cy="8004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chemeClr val="dk1"/>
              </a:buClr>
              <a:buSzPts val="1100"/>
              <a:buFont typeface="Arial"/>
              <a:buNone/>
            </a:pPr>
            <a:r>
              <a:rPr b="1" lang="en" sz="5200">
                <a:solidFill>
                  <a:srgbClr val="AA81E9"/>
                </a:solidFill>
                <a:latin typeface="Poppins"/>
                <a:ea typeface="Poppins"/>
                <a:cs typeface="Poppins"/>
                <a:sym typeface="Poppins"/>
              </a:rPr>
              <a:t>Next Lecture</a:t>
            </a:r>
            <a:endParaRPr b="1" sz="5200">
              <a:solidFill>
                <a:srgbClr val="AA81E9"/>
              </a:solidFill>
              <a:latin typeface="Poppins"/>
              <a:ea typeface="Poppins"/>
              <a:cs typeface="Poppins"/>
              <a:sym typeface="Poppins"/>
            </a:endParaRPr>
          </a:p>
        </p:txBody>
      </p:sp>
      <p:sp>
        <p:nvSpPr>
          <p:cNvPr id="288" name="Google Shape;288;p45"/>
          <p:cNvSpPr txBox="1"/>
          <p:nvPr/>
        </p:nvSpPr>
        <p:spPr>
          <a:xfrm>
            <a:off x="2048075" y="1842592"/>
            <a:ext cx="13200900" cy="1980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Ways to compare</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Inbuilt methods in String class</a:t>
            </a:r>
            <a:endParaRPr sz="2500">
              <a:solidFill>
                <a:srgbClr val="FFFFFF"/>
              </a:solidFill>
              <a:latin typeface="Poppins Medium"/>
              <a:ea typeface="Poppins Medium"/>
              <a:cs typeface="Poppins Medium"/>
              <a:sym typeface="Poppins Medium"/>
            </a:endParaRPr>
          </a:p>
          <a:p>
            <a:pPr indent="0" lvl="0" marL="0" marR="0" rtl="0" algn="l">
              <a:lnSpc>
                <a:spcPct val="150000"/>
              </a:lnSpc>
              <a:spcBef>
                <a:spcPts val="1000"/>
              </a:spcBef>
              <a:spcAft>
                <a:spcPts val="0"/>
              </a:spcAft>
              <a:buClr>
                <a:schemeClr val="dk1"/>
              </a:buClr>
              <a:buSzPts val="1100"/>
              <a:buFont typeface="Arial"/>
              <a:buNone/>
            </a:pPr>
            <a:r>
              <a:rPr lang="en" sz="2500">
                <a:solidFill>
                  <a:srgbClr val="FFFFFF"/>
                </a:solidFill>
                <a:latin typeface="Poppins Medium"/>
                <a:ea typeface="Poppins Medium"/>
                <a:cs typeface="Poppins Medium"/>
                <a:sym typeface="Poppins Medium"/>
              </a:rPr>
              <a:t>Concatenation</a:t>
            </a:r>
            <a:endParaRPr sz="2500">
              <a:solidFill>
                <a:srgbClr val="FFFFFF"/>
              </a:solidFill>
              <a:latin typeface="Poppins Medium"/>
              <a:ea typeface="Poppins Medium"/>
              <a:cs typeface="Poppins Medium"/>
              <a:sym typeface="Poppins Medium"/>
            </a:endParaRPr>
          </a:p>
        </p:txBody>
      </p:sp>
      <p:cxnSp>
        <p:nvCxnSpPr>
          <p:cNvPr id="289" name="Google Shape;289;p45"/>
          <p:cNvCxnSpPr/>
          <p:nvPr/>
        </p:nvCxnSpPr>
        <p:spPr>
          <a:xfrm>
            <a:off x="1756100" y="2038325"/>
            <a:ext cx="0" cy="1481400"/>
          </a:xfrm>
          <a:prstGeom prst="straightConnector1">
            <a:avLst/>
          </a:prstGeom>
          <a:noFill/>
          <a:ln cap="flat" cmpd="sng" w="9525">
            <a:solidFill>
              <a:srgbClr val="AA81E9"/>
            </a:solidFill>
            <a:prstDash val="solid"/>
            <a:round/>
            <a:headEnd len="sm" w="sm" type="none"/>
            <a:tailEnd len="sm" w="sm" type="none"/>
          </a:ln>
        </p:spPr>
      </p:cxnSp>
      <p:sp>
        <p:nvSpPr>
          <p:cNvPr id="290" name="Google Shape;290;p45"/>
          <p:cNvSpPr/>
          <p:nvPr/>
        </p:nvSpPr>
        <p:spPr>
          <a:xfrm>
            <a:off x="1671050" y="2038325"/>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91" name="Google Shape;291;p45"/>
          <p:cNvSpPr/>
          <p:nvPr/>
        </p:nvSpPr>
        <p:spPr>
          <a:xfrm>
            <a:off x="1671050" y="276780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
        <p:nvSpPr>
          <p:cNvPr id="292" name="Google Shape;292;p45"/>
          <p:cNvSpPr/>
          <p:nvPr/>
        </p:nvSpPr>
        <p:spPr>
          <a:xfrm>
            <a:off x="1671050" y="3460450"/>
            <a:ext cx="170100" cy="170100"/>
          </a:xfrm>
          <a:prstGeom prst="ellipse">
            <a:avLst/>
          </a:prstGeom>
          <a:solidFill>
            <a:srgbClr val="AA81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AA81E9"/>
                </a:solidFill>
                <a:latin typeface="Poppins"/>
                <a:ea typeface="Poppins"/>
                <a:cs typeface="Poppins"/>
                <a:sym typeface="Poppins"/>
              </a:rPr>
              <a:t> </a:t>
            </a:r>
            <a:endParaRPr sz="3400">
              <a:solidFill>
                <a:srgbClr val="AA81E9"/>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