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10287000" cx="18288000"/>
  <p:notesSz cx="6858000" cy="9144000"/>
  <p:embeddedFontLst>
    <p:embeddedFont>
      <p:font typeface="Poppins"/>
      <p:regular r:id="rId21"/>
      <p:bold r:id="rId22"/>
      <p:italic r:id="rId23"/>
      <p:boldItalic r:id="rId24"/>
    </p:embeddedFont>
    <p:embeddedFont>
      <p:font typeface="Poppins Medium"/>
      <p:regular r:id="rId25"/>
      <p:bold r:id="rId26"/>
      <p:italic r:id="rId27"/>
      <p:boldItalic r:id="rId28"/>
    </p:embeddedFont>
    <p:embeddedFont>
      <p:font typeface="Work Sans"/>
      <p:regular r:id="rId29"/>
      <p:bold r:id="rId30"/>
      <p:italic r:id="rId31"/>
      <p:boldItalic r:id="rId32"/>
    </p:embeddedFont>
    <p:embeddedFont>
      <p:font typeface="Poppins ExtraBold"/>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005">
          <p15:clr>
            <a:srgbClr val="9AA0A6"/>
          </p15:clr>
        </p15:guide>
        <p15:guide id="2" orient="horz" pos="1656">
          <p15:clr>
            <a:srgbClr val="9AA0A6"/>
          </p15:clr>
        </p15:guide>
        <p15:guide id="3" pos="1290">
          <p15:clr>
            <a:srgbClr val="9AA0A6"/>
          </p15:clr>
        </p15:guide>
        <p15:guide id="4" orient="horz" pos="1161">
          <p15:clr>
            <a:srgbClr val="9AA0A6"/>
          </p15:clr>
        </p15:guide>
        <p15:guide id="5" pos="9006">
          <p15:clr>
            <a:srgbClr val="9AA0A6"/>
          </p15:clr>
        </p15:guide>
        <p15:guide id="6" orient="horz" pos="397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05"/>
        <p:guide pos="1656" orient="horz"/>
        <p:guide pos="1290"/>
        <p:guide pos="1161" orient="horz"/>
        <p:guide pos="9006"/>
        <p:guide pos="397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PoppinsMedium-bold.fntdata"/><Relationship Id="rId25" Type="http://schemas.openxmlformats.org/officeDocument/2006/relationships/font" Target="fonts/PoppinsMedium-regular.fntdata"/><Relationship Id="rId28" Type="http://schemas.openxmlformats.org/officeDocument/2006/relationships/font" Target="fonts/PoppinsMedium-boldItalic.fntdata"/><Relationship Id="rId27" Type="http://schemas.openxmlformats.org/officeDocument/2006/relationships/font" Target="fonts/PoppinsMedium-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WorkSans-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WorkSans-italic.fntdata"/><Relationship Id="rId30" Type="http://schemas.openxmlformats.org/officeDocument/2006/relationships/font" Target="fonts/WorkSans-bold.fntdata"/><Relationship Id="rId11" Type="http://schemas.openxmlformats.org/officeDocument/2006/relationships/slide" Target="slides/slide4.xml"/><Relationship Id="rId33" Type="http://schemas.openxmlformats.org/officeDocument/2006/relationships/font" Target="fonts/PoppinsExtraBold-bold.fntdata"/><Relationship Id="rId10" Type="http://schemas.openxmlformats.org/officeDocument/2006/relationships/slide" Target="slides/slide3.xml"/><Relationship Id="rId32" Type="http://schemas.openxmlformats.org/officeDocument/2006/relationships/font" Target="fonts/WorkSans-boldItalic.fntdata"/><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font" Target="fonts/PoppinsExtraBold-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063a0f47cf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2063a0f47cf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063a0f47cf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g2063a0f47cf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063a0f47cf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g2063a0f47cf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cc2597a091_0_6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1cc2597a091_0_6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e67b7648f2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1e67b7648f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cc2597a091_0_6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1cc2597a091_0_6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062fe003d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g2062fe003d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e67b7648f2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1e67b7648f2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e67b7648f2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1e67b7648f2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062fe003dd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g2062fe003dd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063a0f47cf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2063a0f47cf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200" cy="41052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p2"/>
          <p:cNvSpPr txBox="1"/>
          <p:nvPr>
            <p:ph idx="1" type="subTitle"/>
          </p:nvPr>
        </p:nvSpPr>
        <p:spPr>
          <a:xfrm>
            <a:off x="623400" y="5668250"/>
            <a:ext cx="17041200" cy="1585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p11"/>
          <p:cNvSpPr txBox="1"/>
          <p:nvPr>
            <p:ph idx="1" type="body"/>
          </p:nvPr>
        </p:nvSpPr>
        <p:spPr>
          <a:xfrm>
            <a:off x="623400" y="6304450"/>
            <a:ext cx="17041200" cy="26016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47" name="Google Shape;4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4"/>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14"/>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 name="Google Shape;65;p14"/>
          <p:cNvPicPr preferRelativeResize="0"/>
          <p:nvPr/>
        </p:nvPicPr>
        <p:blipFill rotWithShape="1">
          <a:blip r:embed="rId2">
            <a:alphaModFix/>
          </a:blip>
          <a:srcRect b="23948" l="0" r="32917" t="0"/>
          <a:stretch/>
        </p:blipFill>
        <p:spPr>
          <a:xfrm>
            <a:off x="5087225" y="527400"/>
            <a:ext cx="13200774" cy="9235150"/>
          </a:xfrm>
          <a:prstGeom prst="rect">
            <a:avLst/>
          </a:prstGeom>
          <a:noFill/>
          <a:ln>
            <a:noFill/>
          </a:ln>
        </p:spPr>
      </p:pic>
      <p:sp>
        <p:nvSpPr>
          <p:cNvPr id="66" name="Google Shape;66;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68" name="Google Shape;68;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72" name="Google Shape;72;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8" name="Google Shape;78;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84" name="Google Shape;84;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0" name="Google Shape;90;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1" name="Google Shape;91;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7" name="Google Shape;97;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98" name="Google Shape;98;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9" name="Google Shape;99;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00" name="Google Shape;100;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11" name="Google Shape;111;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2" name="Google Shape;112;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200" cy="16836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5" name="Google Shape;15;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22"/>
          <p:cNvSpPr/>
          <p:nvPr>
            <p:ph idx="2" type="pic"/>
          </p:nvPr>
        </p:nvSpPr>
        <p:spPr>
          <a:xfrm>
            <a:off x="1792288" y="612775"/>
            <a:ext cx="5486400" cy="4114800"/>
          </a:xfrm>
          <a:prstGeom prst="rect">
            <a:avLst/>
          </a:prstGeom>
          <a:noFill/>
          <a:ln>
            <a:noFill/>
          </a:ln>
        </p:spPr>
      </p:sp>
      <p:sp>
        <p:nvSpPr>
          <p:cNvPr id="118" name="Google Shape;118;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9" name="Google Shape;119;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25" name="Google Shape;125;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31" name="Google Shape;131;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6"/>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5" name="Google Shape;145;p26"/>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46" name="Google Shape;146;p26"/>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 name="Google Shape;147;p26"/>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48" name="Google Shape;148;p26"/>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49" name="Google Shape;149;p26"/>
          <p:cNvPicPr preferRelativeResize="0"/>
          <p:nvPr/>
        </p:nvPicPr>
        <p:blipFill rotWithShape="1">
          <a:blip r:embed="rId4">
            <a:alphaModFix/>
          </a:blip>
          <a:srcRect b="23948" l="0" r="32917" t="0"/>
          <a:stretch/>
        </p:blipFill>
        <p:spPr>
          <a:xfrm>
            <a:off x="5087225" y="527400"/>
            <a:ext cx="13200774" cy="9235150"/>
          </a:xfrm>
          <a:prstGeom prst="rect">
            <a:avLst/>
          </a:prstGeom>
          <a:noFill/>
          <a:ln>
            <a:noFill/>
          </a:ln>
        </p:spPr>
      </p:pic>
      <p:sp>
        <p:nvSpPr>
          <p:cNvPr id="150" name="Google Shape;150;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1" name="Shape 151"/>
        <p:cNvGrpSpPr/>
        <p:nvPr/>
      </p:nvGrpSpPr>
      <p:grpSpPr>
        <a:xfrm>
          <a:off x="0" y="0"/>
          <a:ext cx="0" cy="0"/>
          <a:chOff x="0" y="0"/>
          <a:chExt cx="0" cy="0"/>
        </a:xfrm>
      </p:grpSpPr>
      <p:sp>
        <p:nvSpPr>
          <p:cNvPr id="152" name="Google Shape;152;p27"/>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54" name="Google Shape;154;p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7" name="Shape 157"/>
        <p:cNvGrpSpPr/>
        <p:nvPr/>
      </p:nvGrpSpPr>
      <p:grpSpPr>
        <a:xfrm>
          <a:off x="0" y="0"/>
          <a:ext cx="0" cy="0"/>
          <a:chOff x="0" y="0"/>
          <a:chExt cx="0" cy="0"/>
        </a:xfrm>
      </p:grpSpPr>
      <p:sp>
        <p:nvSpPr>
          <p:cNvPr id="158" name="Google Shape;15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9" name="Google Shape;159;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0" name="Google Shape;160;p2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3" name="Shape 163"/>
        <p:cNvGrpSpPr/>
        <p:nvPr/>
      </p:nvGrpSpPr>
      <p:grpSpPr>
        <a:xfrm>
          <a:off x="0" y="0"/>
          <a:ext cx="0" cy="0"/>
          <a:chOff x="0" y="0"/>
          <a:chExt cx="0" cy="0"/>
        </a:xfrm>
      </p:grpSpPr>
      <p:sp>
        <p:nvSpPr>
          <p:cNvPr id="164" name="Google Shape;164;p2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5" name="Google Shape;165;p2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66" name="Google Shape;166;p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9" name="Shape 169"/>
        <p:cNvGrpSpPr/>
        <p:nvPr/>
      </p:nvGrpSpPr>
      <p:grpSpPr>
        <a:xfrm>
          <a:off x="0" y="0"/>
          <a:ext cx="0" cy="0"/>
          <a:chOff x="0" y="0"/>
          <a:chExt cx="0" cy="0"/>
        </a:xfrm>
      </p:grpSpPr>
      <p:sp>
        <p:nvSpPr>
          <p:cNvPr id="170" name="Google Shape;17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1" name="Google Shape;171;p30"/>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2" name="Google Shape;172;p30"/>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3" name="Google Shape;173;p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4" name="Google Shape;174;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5" name="Google Shape;175;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6" name="Shape 176"/>
        <p:cNvGrpSpPr/>
        <p:nvPr/>
      </p:nvGrpSpPr>
      <p:grpSpPr>
        <a:xfrm>
          <a:off x="0" y="0"/>
          <a:ext cx="0" cy="0"/>
          <a:chOff x="0" y="0"/>
          <a:chExt cx="0" cy="0"/>
        </a:xfrm>
      </p:grpSpPr>
      <p:sp>
        <p:nvSpPr>
          <p:cNvPr id="177" name="Google Shape;17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8" name="Google Shape;178;p3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79" name="Google Shape;179;p3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80" name="Google Shape;180;p3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81" name="Google Shape;181;p3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82" name="Google Shape;182;p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3" name="Google Shape;183;p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4" name="Google Shape;184;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5" name="Shape 185"/>
        <p:cNvGrpSpPr/>
        <p:nvPr/>
      </p:nvGrpSpPr>
      <p:grpSpPr>
        <a:xfrm>
          <a:off x="0" y="0"/>
          <a:ext cx="0" cy="0"/>
          <a:chOff x="0" y="0"/>
          <a:chExt cx="0" cy="0"/>
        </a:xfrm>
      </p:grpSpPr>
      <p:sp>
        <p:nvSpPr>
          <p:cNvPr id="186" name="Google Shape;18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7" name="Google Shape;187;p3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8" name="Google Shape;188;p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9" name="Google Shape;189;p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p4"/>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19" name="Google Shape;19;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0" name="Shape 190"/>
        <p:cNvGrpSpPr/>
        <p:nvPr/>
      </p:nvGrpSpPr>
      <p:grpSpPr>
        <a:xfrm>
          <a:off x="0" y="0"/>
          <a:ext cx="0" cy="0"/>
          <a:chOff x="0" y="0"/>
          <a:chExt cx="0" cy="0"/>
        </a:xfrm>
      </p:grpSpPr>
      <p:sp>
        <p:nvSpPr>
          <p:cNvPr id="191" name="Google Shape;191;p33"/>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2" name="Google Shape;192;p3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93" name="Google Shape;193;p3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94" name="Google Shape;194;p3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p3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6" name="Google Shape;196;p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7" name="Shape 197"/>
        <p:cNvGrpSpPr/>
        <p:nvPr/>
      </p:nvGrpSpPr>
      <p:grpSpPr>
        <a:xfrm>
          <a:off x="0" y="0"/>
          <a:ext cx="0" cy="0"/>
          <a:chOff x="0" y="0"/>
          <a:chExt cx="0" cy="0"/>
        </a:xfrm>
      </p:grpSpPr>
      <p:sp>
        <p:nvSpPr>
          <p:cNvPr id="198" name="Google Shape;198;p34"/>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9" name="Google Shape;199;p34"/>
          <p:cNvSpPr/>
          <p:nvPr>
            <p:ph idx="2" type="pic"/>
          </p:nvPr>
        </p:nvSpPr>
        <p:spPr>
          <a:xfrm>
            <a:off x="1792288" y="612775"/>
            <a:ext cx="5486400" cy="4114800"/>
          </a:xfrm>
          <a:prstGeom prst="rect">
            <a:avLst/>
          </a:prstGeom>
          <a:noFill/>
          <a:ln>
            <a:noFill/>
          </a:ln>
        </p:spPr>
      </p:sp>
      <p:sp>
        <p:nvSpPr>
          <p:cNvPr id="200" name="Google Shape;200;p34"/>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01" name="Google Shape;201;p3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2" name="Google Shape;202;p3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3" name="Google Shape;203;p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4" name="Shape 204"/>
        <p:cNvGrpSpPr/>
        <p:nvPr/>
      </p:nvGrpSpPr>
      <p:grpSpPr>
        <a:xfrm>
          <a:off x="0" y="0"/>
          <a:ext cx="0" cy="0"/>
          <a:chOff x="0" y="0"/>
          <a:chExt cx="0" cy="0"/>
        </a:xfrm>
      </p:grpSpPr>
      <p:sp>
        <p:nvSpPr>
          <p:cNvPr id="205" name="Google Shape;205;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6" name="Google Shape;206;p35"/>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07" name="Google Shape;207;p3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8" name="Google Shape;208;p3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9" name="Google Shape;209;p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0" name="Shape 210"/>
        <p:cNvGrpSpPr/>
        <p:nvPr/>
      </p:nvGrpSpPr>
      <p:grpSpPr>
        <a:xfrm>
          <a:off x="0" y="0"/>
          <a:ext cx="0" cy="0"/>
          <a:chOff x="0" y="0"/>
          <a:chExt cx="0" cy="0"/>
        </a:xfrm>
      </p:grpSpPr>
      <p:sp>
        <p:nvSpPr>
          <p:cNvPr id="211" name="Google Shape;211;p36"/>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36"/>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13" name="Google Shape;213;p3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4" name="Google Shape;214;p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5" name="Google Shape;215;p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p5"/>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3" name="Google Shape;23;p5"/>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4" name="Google Shape;24;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1" name="Google Shape;31;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5600" cy="8181600"/>
          </a:xfrm>
          <a:prstGeom prst="rect">
            <a:avLst/>
          </a:prstGeom>
        </p:spPr>
        <p:txBody>
          <a:bodyPr anchorCtr="0" anchor="ctr" bIns="182850" lIns="182850" spcFirstLastPara="1" rIns="182850" wrap="square" tIns="18285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4" name="Google Shape;34;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400" cy="2964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38" name="Google Shape;38;p9"/>
          <p:cNvSpPr txBox="1"/>
          <p:nvPr>
            <p:ph idx="1" type="subTitle"/>
          </p:nvPr>
        </p:nvSpPr>
        <p:spPr>
          <a:xfrm>
            <a:off x="531000" y="5606150"/>
            <a:ext cx="8090400" cy="2470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2" type="body"/>
          </p:nvPr>
        </p:nvSpPr>
        <p:spPr>
          <a:xfrm>
            <a:off x="9879000" y="144815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40" name="Google Shape;40;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3600"/>
              <a:buNone/>
              <a:defRPr/>
            </a:lvl1pPr>
          </a:lstStyle>
          <a:p/>
        </p:txBody>
      </p:sp>
      <p:sp>
        <p:nvSpPr>
          <p:cNvPr id="43" name="Google Shape;4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0"/>
              </a:spcBef>
              <a:spcAft>
                <a:spcPts val="0"/>
              </a:spcAft>
              <a:buClr>
                <a:schemeClr val="dk2"/>
              </a:buClr>
              <a:buSzPts val="2800"/>
              <a:buChar char="○"/>
              <a:defRPr sz="2800">
                <a:solidFill>
                  <a:schemeClr val="dk2"/>
                </a:solidFill>
              </a:defRPr>
            </a:lvl2pPr>
            <a:lvl3pPr indent="-406400" lvl="2" marL="1371600">
              <a:lnSpc>
                <a:spcPct val="115000"/>
              </a:lnSpc>
              <a:spcBef>
                <a:spcPts val="0"/>
              </a:spcBef>
              <a:spcAft>
                <a:spcPts val="0"/>
              </a:spcAft>
              <a:buClr>
                <a:schemeClr val="dk2"/>
              </a:buClr>
              <a:buSzPts val="2800"/>
              <a:buChar char="■"/>
              <a:defRPr sz="2800">
                <a:solidFill>
                  <a:schemeClr val="dk2"/>
                </a:solidFill>
              </a:defRPr>
            </a:lvl3pPr>
            <a:lvl4pPr indent="-406400" lvl="3" marL="1828800">
              <a:lnSpc>
                <a:spcPct val="115000"/>
              </a:lnSpc>
              <a:spcBef>
                <a:spcPts val="0"/>
              </a:spcBef>
              <a:spcAft>
                <a:spcPts val="0"/>
              </a:spcAft>
              <a:buClr>
                <a:schemeClr val="dk2"/>
              </a:buClr>
              <a:buSzPts val="2800"/>
              <a:buChar char="●"/>
              <a:defRPr sz="2800">
                <a:solidFill>
                  <a:schemeClr val="dk2"/>
                </a:solidFill>
              </a:defRPr>
            </a:lvl4pPr>
            <a:lvl5pPr indent="-406400" lvl="4" marL="2286000">
              <a:lnSpc>
                <a:spcPct val="115000"/>
              </a:lnSpc>
              <a:spcBef>
                <a:spcPts val="0"/>
              </a:spcBef>
              <a:spcAft>
                <a:spcPts val="0"/>
              </a:spcAft>
              <a:buClr>
                <a:schemeClr val="dk2"/>
              </a:buClr>
              <a:buSzPts val="2800"/>
              <a:buChar char="○"/>
              <a:defRPr sz="2800">
                <a:solidFill>
                  <a:schemeClr val="dk2"/>
                </a:solidFill>
              </a:defRPr>
            </a:lvl5pPr>
            <a:lvl6pPr indent="-406400" lvl="5" marL="2743200">
              <a:lnSpc>
                <a:spcPct val="115000"/>
              </a:lnSpc>
              <a:spcBef>
                <a:spcPts val="0"/>
              </a:spcBef>
              <a:spcAft>
                <a:spcPts val="0"/>
              </a:spcAft>
              <a:buClr>
                <a:schemeClr val="dk2"/>
              </a:buClr>
              <a:buSzPts val="2800"/>
              <a:buChar char="■"/>
              <a:defRPr sz="2800">
                <a:solidFill>
                  <a:schemeClr val="dk2"/>
                </a:solidFill>
              </a:defRPr>
            </a:lvl6pPr>
            <a:lvl7pPr indent="-406400" lvl="6" marL="3200400">
              <a:lnSpc>
                <a:spcPct val="115000"/>
              </a:lnSpc>
              <a:spcBef>
                <a:spcPts val="0"/>
              </a:spcBef>
              <a:spcAft>
                <a:spcPts val="0"/>
              </a:spcAft>
              <a:buClr>
                <a:schemeClr val="dk2"/>
              </a:buClr>
              <a:buSzPts val="2800"/>
              <a:buChar char="●"/>
              <a:defRPr sz="2800">
                <a:solidFill>
                  <a:schemeClr val="dk2"/>
                </a:solidFill>
              </a:defRPr>
            </a:lvl7pPr>
            <a:lvl8pPr indent="-406400" lvl="7" marL="3657600">
              <a:lnSpc>
                <a:spcPct val="115000"/>
              </a:lnSpc>
              <a:spcBef>
                <a:spcPts val="0"/>
              </a:spcBef>
              <a:spcAft>
                <a:spcPts val="0"/>
              </a:spcAft>
              <a:buClr>
                <a:schemeClr val="dk2"/>
              </a:buClr>
              <a:buSzPts val="2800"/>
              <a:buChar char="○"/>
              <a:defRPr sz="2800">
                <a:solidFill>
                  <a:schemeClr val="dk2"/>
                </a:solidFill>
              </a:defRPr>
            </a:lvl8pPr>
            <a:lvl9pPr indent="-406400" lvl="8" marL="4114800">
              <a:lnSpc>
                <a:spcPct val="115000"/>
              </a:lnSpc>
              <a:spcBef>
                <a:spcPts val="0"/>
              </a:spcBef>
              <a:spcAft>
                <a:spcPts val="0"/>
              </a:spcAft>
              <a:buClr>
                <a:schemeClr val="dk2"/>
              </a:buClr>
              <a:buSzPts val="2800"/>
              <a:buChar char="■"/>
              <a:defRPr sz="2800">
                <a:solidFill>
                  <a:schemeClr val="dk2"/>
                </a:solidFill>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6" name="Google Shape;136;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7" name="Google Shape;137;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8" name="Google Shape;138;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9" name="Google Shape;139;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7"/>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221" name="Google Shape;221;p37"/>
          <p:cNvSpPr txBox="1"/>
          <p:nvPr/>
        </p:nvSpPr>
        <p:spPr>
          <a:xfrm>
            <a:off x="1601900" y="3248700"/>
            <a:ext cx="8624100" cy="4386000"/>
          </a:xfrm>
          <a:prstGeom prst="rect">
            <a:avLst/>
          </a:prstGeom>
          <a:noFill/>
          <a:ln>
            <a:noFill/>
          </a:ln>
        </p:spPr>
        <p:txBody>
          <a:bodyPr anchorCtr="0" anchor="ctr" bIns="50800" lIns="50800" spcFirstLastPara="1" rIns="50800" wrap="square" tIns="50800">
            <a:noAutofit/>
          </a:bodyPr>
          <a:lstStyle/>
          <a:p>
            <a:pPr indent="0" lvl="0" marL="0" rtl="0" algn="l">
              <a:lnSpc>
                <a:spcPct val="115000"/>
              </a:lnSpc>
              <a:spcBef>
                <a:spcPts val="0"/>
              </a:spcBef>
              <a:spcAft>
                <a:spcPts val="0"/>
              </a:spcAft>
              <a:buClr>
                <a:srgbClr val="000000"/>
              </a:buClr>
              <a:buSzPts val="1100"/>
              <a:buFont typeface="Arial"/>
              <a:buNone/>
            </a:pPr>
            <a:r>
              <a:rPr lang="en" sz="7700">
                <a:solidFill>
                  <a:srgbClr val="FFFFFF"/>
                </a:solidFill>
                <a:latin typeface="Poppins ExtraBold"/>
                <a:ea typeface="Poppins ExtraBold"/>
                <a:cs typeface="Poppins ExtraBold"/>
                <a:sym typeface="Poppins ExtraBold"/>
              </a:rPr>
              <a:t>Lecture</a:t>
            </a:r>
            <a:endParaRPr sz="7700">
              <a:solidFill>
                <a:srgbClr val="FFFFFF"/>
              </a:solidFill>
              <a:latin typeface="Poppins ExtraBold"/>
              <a:ea typeface="Poppins ExtraBold"/>
              <a:cs typeface="Poppins ExtraBold"/>
              <a:sym typeface="Poppins ExtraBold"/>
            </a:endParaRPr>
          </a:p>
          <a:p>
            <a:pPr indent="0" lvl="0" marL="0" rtl="0" algn="l">
              <a:lnSpc>
                <a:spcPct val="115000"/>
              </a:lnSpc>
              <a:spcBef>
                <a:spcPts val="0"/>
              </a:spcBef>
              <a:spcAft>
                <a:spcPts val="0"/>
              </a:spcAft>
              <a:buClr>
                <a:schemeClr val="dk1"/>
              </a:buClr>
              <a:buSzPts val="1100"/>
              <a:buFont typeface="Arial"/>
              <a:buNone/>
            </a:pPr>
            <a:r>
              <a:rPr b="1" lang="en" sz="5900">
                <a:solidFill>
                  <a:srgbClr val="AA81E9"/>
                </a:solidFill>
                <a:latin typeface="Poppins"/>
                <a:ea typeface="Poppins"/>
                <a:cs typeface="Poppins"/>
                <a:sym typeface="Poppins"/>
              </a:rPr>
              <a:t>Static Keyword</a:t>
            </a:r>
            <a:endParaRPr b="1" sz="5900">
              <a:solidFill>
                <a:srgbClr val="AA81E9"/>
              </a:solidFill>
              <a:latin typeface="Poppins"/>
              <a:ea typeface="Poppins"/>
              <a:cs typeface="Poppins"/>
              <a:sym typeface="Poppins"/>
            </a:endParaRPr>
          </a:p>
        </p:txBody>
      </p:sp>
      <p:pic>
        <p:nvPicPr>
          <p:cNvPr id="222" name="Google Shape;222;p37"/>
          <p:cNvPicPr preferRelativeResize="0"/>
          <p:nvPr/>
        </p:nvPicPr>
        <p:blipFill rotWithShape="1">
          <a:blip r:embed="rId4">
            <a:alphaModFix/>
          </a:blip>
          <a:srcRect b="11613" l="4824" r="4833" t="24291"/>
          <a:stretch/>
        </p:blipFill>
        <p:spPr>
          <a:xfrm>
            <a:off x="9580900" y="3022376"/>
            <a:ext cx="8209645" cy="5824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nvSpPr>
        <p:spPr>
          <a:xfrm>
            <a:off x="1571000" y="811950"/>
            <a:ext cx="141096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Static methods</a:t>
            </a:r>
            <a:endParaRPr b="1" sz="5200">
              <a:solidFill>
                <a:srgbClr val="AA81E9"/>
              </a:solidFill>
              <a:latin typeface="Poppins"/>
              <a:ea typeface="Poppins"/>
              <a:cs typeface="Poppins"/>
              <a:sym typeface="Poppins"/>
            </a:endParaRPr>
          </a:p>
        </p:txBody>
      </p:sp>
      <p:sp>
        <p:nvSpPr>
          <p:cNvPr id="319" name="Google Shape;319;p46"/>
          <p:cNvSpPr txBox="1"/>
          <p:nvPr/>
        </p:nvSpPr>
        <p:spPr>
          <a:xfrm>
            <a:off x="1594850" y="1842600"/>
            <a:ext cx="16073400" cy="2301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Methods which are available at the class level are referred to as “static methods”.</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These methods are referred to as utility methods.</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Inside the static methods we can access only static variables.</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If we try to access the instance variables directly then it would result in </a:t>
            </a:r>
            <a:r>
              <a:rPr lang="en" sz="2500">
                <a:solidFill>
                  <a:srgbClr val="AA81E9"/>
                </a:solidFill>
                <a:latin typeface="Poppins Medium"/>
                <a:ea typeface="Poppins Medium"/>
                <a:cs typeface="Poppins Medium"/>
                <a:sym typeface="Poppins Medium"/>
              </a:rPr>
              <a:t>“CompileTimeError</a:t>
            </a:r>
            <a:r>
              <a:rPr lang="en" sz="2500">
                <a:solidFill>
                  <a:schemeClr val="lt1"/>
                </a:solidFill>
                <a:latin typeface="Poppins Medium"/>
                <a:ea typeface="Poppins Medium"/>
                <a:cs typeface="Poppins Medium"/>
                <a:sym typeface="Poppins Medium"/>
              </a:rPr>
              <a:t>”.</a:t>
            </a:r>
            <a:endParaRPr sz="2500">
              <a:solidFill>
                <a:schemeClr val="lt1"/>
              </a:solidFill>
              <a:latin typeface="Poppins Medium"/>
              <a:ea typeface="Poppins Medium"/>
              <a:cs typeface="Poppins Medium"/>
              <a:sym typeface="Poppins Medium"/>
            </a:endParaRPr>
          </a:p>
        </p:txBody>
      </p:sp>
      <p:cxnSp>
        <p:nvCxnSpPr>
          <p:cNvPr id="320" name="Google Shape;320;p46"/>
          <p:cNvCxnSpPr/>
          <p:nvPr/>
        </p:nvCxnSpPr>
        <p:spPr>
          <a:xfrm>
            <a:off x="1829950" y="2192875"/>
            <a:ext cx="0" cy="16491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nvSpPr>
        <p:spPr>
          <a:xfrm>
            <a:off x="1571000" y="811950"/>
            <a:ext cx="141096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Static blocks</a:t>
            </a:r>
            <a:endParaRPr b="1" sz="5200">
              <a:solidFill>
                <a:srgbClr val="AA81E9"/>
              </a:solidFill>
              <a:latin typeface="Poppins"/>
              <a:ea typeface="Poppins"/>
              <a:cs typeface="Poppins"/>
              <a:sym typeface="Poppins"/>
            </a:endParaRPr>
          </a:p>
        </p:txBody>
      </p:sp>
      <p:sp>
        <p:nvSpPr>
          <p:cNvPr id="326" name="Google Shape;326;p47"/>
          <p:cNvSpPr txBox="1"/>
          <p:nvPr/>
        </p:nvSpPr>
        <p:spPr>
          <a:xfrm>
            <a:off x="1594850" y="1842600"/>
            <a:ext cx="16073400" cy="2878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These are the blocks which gets executed automatically at the loading the .class files</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If we want to perform any activity at the time of loading a .class file we have to define that activity inside the static block.</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We can write any no of static blocks, those static blocks will be executed from top to bottom.</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Normally a static block is used to perform initialization of the static variables.</a:t>
            </a:r>
            <a:endParaRPr sz="2500">
              <a:solidFill>
                <a:schemeClr val="lt1"/>
              </a:solidFill>
              <a:latin typeface="Poppins Medium"/>
              <a:ea typeface="Poppins Medium"/>
              <a:cs typeface="Poppins Medium"/>
              <a:sym typeface="Poppins Medium"/>
            </a:endParaRPr>
          </a:p>
        </p:txBody>
      </p:sp>
      <p:cxnSp>
        <p:nvCxnSpPr>
          <p:cNvPr id="327" name="Google Shape;327;p47"/>
          <p:cNvCxnSpPr/>
          <p:nvPr/>
        </p:nvCxnSpPr>
        <p:spPr>
          <a:xfrm>
            <a:off x="1829950" y="2192875"/>
            <a:ext cx="0" cy="22050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nvSpPr>
        <p:spPr>
          <a:xfrm>
            <a:off x="1571000" y="811950"/>
            <a:ext cx="14109600" cy="1600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Difference with respect  static  and non static members of a class</a:t>
            </a:r>
            <a:endParaRPr b="1" sz="5200">
              <a:solidFill>
                <a:srgbClr val="AA81E9"/>
              </a:solidFill>
              <a:latin typeface="Poppins"/>
              <a:ea typeface="Poppins"/>
              <a:cs typeface="Poppins"/>
              <a:sym typeface="Poppins"/>
            </a:endParaRPr>
          </a:p>
        </p:txBody>
      </p:sp>
      <p:sp>
        <p:nvSpPr>
          <p:cNvPr id="333" name="Google Shape;333;p48"/>
          <p:cNvSpPr txBox="1"/>
          <p:nvPr/>
        </p:nvSpPr>
        <p:spPr>
          <a:xfrm>
            <a:off x="1594850" y="2604600"/>
            <a:ext cx="16073400" cy="6241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None/>
            </a:pPr>
            <a:r>
              <a:rPr b="1" lang="en" sz="2800">
                <a:solidFill>
                  <a:srgbClr val="AA81E9"/>
                </a:solidFill>
                <a:latin typeface="Poppins"/>
                <a:ea typeface="Poppins"/>
                <a:cs typeface="Poppins"/>
                <a:sym typeface="Poppins"/>
              </a:rPr>
              <a:t>static </a:t>
            </a:r>
            <a:endParaRPr b="1" sz="2800">
              <a:solidFill>
                <a:srgbClr val="AA81E9"/>
              </a:solidFill>
              <a:latin typeface="Poppins"/>
              <a:ea typeface="Poppins"/>
              <a:cs typeface="Poppins"/>
              <a:sym typeface="Poppins"/>
            </a:endParaRPr>
          </a:p>
          <a:p>
            <a:pPr indent="-387350" lvl="0" marL="457200" marR="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These variables are called “class variables”.</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These variables will get memory in the method area.</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If the value does not change from object to object then we need to use static variables.</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Inside a static area we can access static variables only.</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Static variables are created using static keywords.</a:t>
            </a:r>
            <a:endParaRPr sz="2500">
              <a:solidFill>
                <a:schemeClr val="lt1"/>
              </a:solidFill>
              <a:latin typeface="Poppins Medium"/>
              <a:ea typeface="Poppins Medium"/>
              <a:cs typeface="Poppins Medium"/>
              <a:sym typeface="Poppins Medium"/>
            </a:endParaRPr>
          </a:p>
          <a:p>
            <a:pPr indent="0" lvl="0" marL="0" marR="0" rtl="0" algn="l">
              <a:lnSpc>
                <a:spcPct val="150000"/>
              </a:lnSpc>
              <a:spcBef>
                <a:spcPts val="1000"/>
              </a:spcBef>
              <a:spcAft>
                <a:spcPts val="0"/>
              </a:spcAft>
              <a:buNone/>
            </a:pPr>
            <a:r>
              <a:rPr b="1" lang="en" sz="2600">
                <a:solidFill>
                  <a:srgbClr val="AA81E9"/>
                </a:solidFill>
                <a:latin typeface="Poppins"/>
                <a:ea typeface="Poppins"/>
                <a:cs typeface="Poppins"/>
                <a:sym typeface="Poppins"/>
              </a:rPr>
              <a:t>Non-static</a:t>
            </a:r>
            <a:endParaRPr b="1" sz="2600">
              <a:solidFill>
                <a:srgbClr val="AA81E9"/>
              </a:solidFill>
              <a:latin typeface="Poppins"/>
              <a:ea typeface="Poppins"/>
              <a:cs typeface="Poppins"/>
              <a:sym typeface="Poppins"/>
            </a:endParaRPr>
          </a:p>
          <a:p>
            <a:pPr indent="-387350" lvl="0" marL="457200" marR="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These variables are called “instance variables”.</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These variables will get memory in the heap area.</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If the value changes from object to object then we need to use “non-static” variables.</a:t>
            </a:r>
            <a:endParaRPr sz="2500">
              <a:solidFill>
                <a:schemeClr val="lt1"/>
              </a:solidFill>
              <a:latin typeface="Poppins Medium"/>
              <a:ea typeface="Poppins Medium"/>
              <a:cs typeface="Poppins Medium"/>
              <a:sym typeface="Poppins Medium"/>
            </a:endParaRPr>
          </a:p>
        </p:txBody>
      </p:sp>
      <p:cxnSp>
        <p:nvCxnSpPr>
          <p:cNvPr id="334" name="Google Shape;334;p48"/>
          <p:cNvCxnSpPr/>
          <p:nvPr/>
        </p:nvCxnSpPr>
        <p:spPr>
          <a:xfrm>
            <a:off x="1818350" y="3693700"/>
            <a:ext cx="0" cy="2205000"/>
          </a:xfrm>
          <a:prstGeom prst="straightConnector1">
            <a:avLst/>
          </a:prstGeom>
          <a:noFill/>
          <a:ln cap="flat" cmpd="sng" w="9525">
            <a:solidFill>
              <a:srgbClr val="AA81E9"/>
            </a:solidFill>
            <a:prstDash val="solid"/>
            <a:round/>
            <a:headEnd len="sm" w="sm" type="none"/>
            <a:tailEnd len="sm" w="sm" type="none"/>
          </a:ln>
        </p:spPr>
      </p:cxnSp>
      <p:cxnSp>
        <p:nvCxnSpPr>
          <p:cNvPr id="335" name="Google Shape;335;p48"/>
          <p:cNvCxnSpPr/>
          <p:nvPr/>
        </p:nvCxnSpPr>
        <p:spPr>
          <a:xfrm>
            <a:off x="1818350" y="7333000"/>
            <a:ext cx="0" cy="12069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341" name="Google Shape;341;p49"/>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9"/>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3" name="Google Shape;343;p49"/>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List of Concepts Involved:</a:t>
            </a:r>
            <a:endParaRPr b="1" sz="5200">
              <a:solidFill>
                <a:srgbClr val="AA81E9"/>
              </a:solidFill>
              <a:latin typeface="Poppins"/>
              <a:ea typeface="Poppins"/>
              <a:cs typeface="Poppins"/>
              <a:sym typeface="Poppins"/>
            </a:endParaRPr>
          </a:p>
        </p:txBody>
      </p:sp>
      <p:grpSp>
        <p:nvGrpSpPr>
          <p:cNvPr id="228" name="Google Shape;228;p38"/>
          <p:cNvGrpSpPr/>
          <p:nvPr/>
        </p:nvGrpSpPr>
        <p:grpSpPr>
          <a:xfrm>
            <a:off x="1594850" y="1842592"/>
            <a:ext cx="13200900" cy="5187300"/>
            <a:chOff x="1594850" y="1842592"/>
            <a:chExt cx="13200900" cy="5187300"/>
          </a:xfrm>
        </p:grpSpPr>
        <p:sp>
          <p:nvSpPr>
            <p:cNvPr id="229" name="Google Shape;229;p38"/>
            <p:cNvSpPr txBox="1"/>
            <p:nvPr/>
          </p:nvSpPr>
          <p:spPr>
            <a:xfrm>
              <a:off x="1594850" y="1842592"/>
              <a:ext cx="13200900" cy="51873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Static keyword</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Class loading and How java program actually executes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Different members Java program</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Static variables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static methods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static block</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Differences with respect to Non static and static members of a class</a:t>
              </a:r>
              <a:endParaRPr sz="2500">
                <a:solidFill>
                  <a:srgbClr val="FFFFFF"/>
                </a:solidFill>
                <a:latin typeface="Poppins Medium"/>
                <a:ea typeface="Poppins Medium"/>
                <a:cs typeface="Poppins Medium"/>
                <a:sym typeface="Poppins Medium"/>
              </a:endParaRPr>
            </a:p>
          </p:txBody>
        </p:sp>
        <p:cxnSp>
          <p:nvCxnSpPr>
            <p:cNvPr id="230" name="Google Shape;230;p38"/>
            <p:cNvCxnSpPr/>
            <p:nvPr/>
          </p:nvCxnSpPr>
          <p:spPr>
            <a:xfrm>
              <a:off x="1818350" y="2124725"/>
              <a:ext cx="0" cy="4620900"/>
            </a:xfrm>
            <a:prstGeom prst="straightConnector1">
              <a:avLst/>
            </a:prstGeom>
            <a:noFill/>
            <a:ln cap="flat" cmpd="sng" w="9525">
              <a:solidFill>
                <a:srgbClr val="AA81E9"/>
              </a:solidFill>
              <a:prstDash val="solid"/>
              <a:round/>
              <a:headEnd len="sm" w="sm" type="none"/>
              <a:tailEnd len="sm" w="sm"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‘static’ keyword</a:t>
            </a:r>
            <a:endParaRPr b="1" sz="5200">
              <a:solidFill>
                <a:srgbClr val="AA81E9"/>
              </a:solidFill>
              <a:latin typeface="Poppins"/>
              <a:ea typeface="Poppins"/>
              <a:cs typeface="Poppins"/>
              <a:sym typeface="Poppins"/>
            </a:endParaRPr>
          </a:p>
        </p:txBody>
      </p:sp>
      <p:grpSp>
        <p:nvGrpSpPr>
          <p:cNvPr id="236" name="Google Shape;236;p39"/>
          <p:cNvGrpSpPr/>
          <p:nvPr/>
        </p:nvGrpSpPr>
        <p:grpSpPr>
          <a:xfrm>
            <a:off x="1594850" y="1842592"/>
            <a:ext cx="13200900" cy="3667200"/>
            <a:chOff x="1594850" y="1842592"/>
            <a:chExt cx="13200900" cy="3667200"/>
          </a:xfrm>
        </p:grpSpPr>
        <p:sp>
          <p:nvSpPr>
            <p:cNvPr id="237" name="Google Shape;237;p39"/>
            <p:cNvSpPr txBox="1"/>
            <p:nvPr/>
          </p:nvSpPr>
          <p:spPr>
            <a:xfrm>
              <a:off x="1594850" y="1842592"/>
              <a:ext cx="13200900" cy="3667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static keyword is mainly used for memory management in Java.</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A static keyword can be applied with variables, blocks, functions and class.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static keyword is a property of a class rather than an instance of the class.</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static keyword is used for a constant variable or a method that is the same for every instance of a class.</a:t>
              </a:r>
              <a:endParaRPr sz="2500">
                <a:solidFill>
                  <a:srgbClr val="FFFFFF"/>
                </a:solidFill>
                <a:latin typeface="Poppins Medium"/>
                <a:ea typeface="Poppins Medium"/>
                <a:cs typeface="Poppins Medium"/>
                <a:sym typeface="Poppins Medium"/>
              </a:endParaRPr>
            </a:p>
          </p:txBody>
        </p:sp>
        <p:cxnSp>
          <p:nvCxnSpPr>
            <p:cNvPr id="238" name="Google Shape;238;p39"/>
            <p:cNvCxnSpPr/>
            <p:nvPr/>
          </p:nvCxnSpPr>
          <p:spPr>
            <a:xfrm>
              <a:off x="1818350" y="2124725"/>
              <a:ext cx="0" cy="2634300"/>
            </a:xfrm>
            <a:prstGeom prst="straightConnector1">
              <a:avLst/>
            </a:prstGeom>
            <a:noFill/>
            <a:ln cap="flat" cmpd="sng" w="9525">
              <a:solidFill>
                <a:srgbClr val="AA81E9"/>
              </a:solidFill>
              <a:prstDash val="solid"/>
              <a:round/>
              <a:headEnd len="sm" w="sm" type="none"/>
              <a:tailEnd len="sm" w="sm"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nvSpPr>
        <p:spPr>
          <a:xfrm>
            <a:off x="1571000" y="811950"/>
            <a:ext cx="141096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Where is the ‘static’ keyword applicable ?</a:t>
            </a:r>
            <a:endParaRPr b="1" sz="5200">
              <a:solidFill>
                <a:srgbClr val="AA81E9"/>
              </a:solidFill>
              <a:latin typeface="Poppins"/>
              <a:ea typeface="Poppins"/>
              <a:cs typeface="Poppins"/>
              <a:sym typeface="Poppins"/>
            </a:endParaRPr>
          </a:p>
        </p:txBody>
      </p:sp>
      <p:grpSp>
        <p:nvGrpSpPr>
          <p:cNvPr id="244" name="Google Shape;244;p40"/>
          <p:cNvGrpSpPr/>
          <p:nvPr/>
        </p:nvGrpSpPr>
        <p:grpSpPr>
          <a:xfrm>
            <a:off x="2136250" y="5368050"/>
            <a:ext cx="7109400" cy="4195500"/>
            <a:chOff x="6730275" y="3732175"/>
            <a:chExt cx="7109400" cy="4195500"/>
          </a:xfrm>
        </p:grpSpPr>
        <p:sp>
          <p:nvSpPr>
            <p:cNvPr id="245" name="Google Shape;245;p40"/>
            <p:cNvSpPr/>
            <p:nvPr/>
          </p:nvSpPr>
          <p:spPr>
            <a:xfrm rot="10800000">
              <a:off x="7861900" y="4053875"/>
              <a:ext cx="4846200" cy="3475800"/>
            </a:xfrm>
            <a:prstGeom prst="blockArc">
              <a:avLst>
                <a:gd fmla="val 11017258" name="adj1"/>
                <a:gd fmla="val 17652432" name="adj2"/>
                <a:gd fmla="val 4219"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0"/>
            <p:cNvSpPr/>
            <p:nvPr/>
          </p:nvSpPr>
          <p:spPr>
            <a:xfrm flipH="1" rot="10800000">
              <a:off x="7861900" y="4053875"/>
              <a:ext cx="4846200" cy="3475800"/>
            </a:xfrm>
            <a:prstGeom prst="blockArc">
              <a:avLst>
                <a:gd fmla="val 11017258" name="adj1"/>
                <a:gd fmla="val 17652432" name="adj2"/>
                <a:gd fmla="val 4219" name="adj3"/>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0"/>
            <p:cNvSpPr/>
            <p:nvPr/>
          </p:nvSpPr>
          <p:spPr>
            <a:xfrm flipH="1">
              <a:off x="7861900" y="4053875"/>
              <a:ext cx="4846200" cy="3475800"/>
            </a:xfrm>
            <a:prstGeom prst="blockArc">
              <a:avLst>
                <a:gd fmla="val 11017258" name="adj1"/>
                <a:gd fmla="val 17652432" name="adj2"/>
                <a:gd fmla="val 4219" name="adj3"/>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0"/>
            <p:cNvSpPr/>
            <p:nvPr/>
          </p:nvSpPr>
          <p:spPr>
            <a:xfrm>
              <a:off x="7861900" y="4053875"/>
              <a:ext cx="4846200" cy="3475800"/>
            </a:xfrm>
            <a:prstGeom prst="blockArc">
              <a:avLst>
                <a:gd fmla="val 11017258" name="adj1"/>
                <a:gd fmla="val 17652432" name="adj2"/>
                <a:gd fmla="val 4219"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0"/>
            <p:cNvSpPr/>
            <p:nvPr/>
          </p:nvSpPr>
          <p:spPr>
            <a:xfrm>
              <a:off x="9321075" y="3732175"/>
              <a:ext cx="1927800" cy="9189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oppins"/>
                  <a:ea typeface="Poppins"/>
                  <a:cs typeface="Poppins"/>
                  <a:sym typeface="Poppins"/>
                </a:rPr>
                <a:t>Static Class</a:t>
              </a:r>
              <a:endParaRPr b="1" sz="1800">
                <a:latin typeface="Poppins"/>
                <a:ea typeface="Poppins"/>
                <a:cs typeface="Poppins"/>
                <a:sym typeface="Poppins"/>
              </a:endParaRPr>
            </a:p>
          </p:txBody>
        </p:sp>
        <p:sp>
          <p:nvSpPr>
            <p:cNvPr id="250" name="Google Shape;250;p40"/>
            <p:cNvSpPr/>
            <p:nvPr/>
          </p:nvSpPr>
          <p:spPr>
            <a:xfrm>
              <a:off x="9321075" y="7008775"/>
              <a:ext cx="1927800" cy="918900"/>
            </a:xfrm>
            <a:prstGeom prst="ellipse">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oppins"/>
                  <a:ea typeface="Poppins"/>
                  <a:cs typeface="Poppins"/>
                  <a:sym typeface="Poppins"/>
                </a:rPr>
                <a:t>Static Variable</a:t>
              </a:r>
              <a:endParaRPr b="1" sz="1800">
                <a:latin typeface="Poppins"/>
                <a:ea typeface="Poppins"/>
                <a:cs typeface="Poppins"/>
                <a:sym typeface="Poppins"/>
              </a:endParaRPr>
            </a:p>
          </p:txBody>
        </p:sp>
        <p:sp>
          <p:nvSpPr>
            <p:cNvPr id="251" name="Google Shape;251;p40"/>
            <p:cNvSpPr/>
            <p:nvPr/>
          </p:nvSpPr>
          <p:spPr>
            <a:xfrm>
              <a:off x="11911875" y="5332375"/>
              <a:ext cx="1927800" cy="918900"/>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oppins"/>
                  <a:ea typeface="Poppins"/>
                  <a:cs typeface="Poppins"/>
                  <a:sym typeface="Poppins"/>
                </a:rPr>
                <a:t>Static Block</a:t>
              </a:r>
              <a:endParaRPr b="1" sz="1800">
                <a:latin typeface="Poppins"/>
                <a:ea typeface="Poppins"/>
                <a:cs typeface="Poppins"/>
                <a:sym typeface="Poppins"/>
              </a:endParaRPr>
            </a:p>
          </p:txBody>
        </p:sp>
        <p:sp>
          <p:nvSpPr>
            <p:cNvPr id="252" name="Google Shape;252;p40"/>
            <p:cNvSpPr/>
            <p:nvPr/>
          </p:nvSpPr>
          <p:spPr>
            <a:xfrm>
              <a:off x="6730275" y="5332375"/>
              <a:ext cx="1927800" cy="918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oppins"/>
                  <a:ea typeface="Poppins"/>
                  <a:cs typeface="Poppins"/>
                  <a:sym typeface="Poppins"/>
                </a:rPr>
                <a:t>Static Method</a:t>
              </a:r>
              <a:endParaRPr b="1" sz="1800">
                <a:latin typeface="Poppins"/>
                <a:ea typeface="Poppins"/>
                <a:cs typeface="Poppins"/>
                <a:sym typeface="Poppins"/>
              </a:endParaRPr>
            </a:p>
          </p:txBody>
        </p:sp>
        <p:sp>
          <p:nvSpPr>
            <p:cNvPr id="253" name="Google Shape;253;p40"/>
            <p:cNvSpPr/>
            <p:nvPr/>
          </p:nvSpPr>
          <p:spPr>
            <a:xfrm>
              <a:off x="9063250" y="5209481"/>
              <a:ext cx="2443500" cy="11646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Poppins"/>
                  <a:ea typeface="Poppins"/>
                  <a:cs typeface="Poppins"/>
                  <a:sym typeface="Poppins"/>
                </a:rPr>
                <a:t>Static keyword in Java</a:t>
              </a:r>
              <a:endParaRPr b="1" sz="1800">
                <a:solidFill>
                  <a:schemeClr val="lt1"/>
                </a:solidFill>
                <a:latin typeface="Poppins"/>
                <a:ea typeface="Poppins"/>
                <a:cs typeface="Poppins"/>
                <a:sym typeface="Poppins"/>
              </a:endParaRPr>
            </a:p>
          </p:txBody>
        </p:sp>
      </p:grpSp>
      <p:sp>
        <p:nvSpPr>
          <p:cNvPr id="254" name="Google Shape;254;p40"/>
          <p:cNvSpPr txBox="1"/>
          <p:nvPr/>
        </p:nvSpPr>
        <p:spPr>
          <a:xfrm>
            <a:off x="1594850" y="1842592"/>
            <a:ext cx="13200900" cy="3295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static keyword is a non access modifier in java which is applicable for the following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Variables</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Methods</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Blocks</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Class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nvSpPr>
        <p:spPr>
          <a:xfrm>
            <a:off x="1571000" y="811950"/>
            <a:ext cx="141096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How Java program Actually executes</a:t>
            </a:r>
            <a:endParaRPr b="1" sz="5200">
              <a:solidFill>
                <a:srgbClr val="AA81E9"/>
              </a:solidFill>
              <a:latin typeface="Poppins"/>
              <a:ea typeface="Poppins"/>
              <a:cs typeface="Poppins"/>
              <a:sym typeface="Poppins"/>
            </a:endParaRPr>
          </a:p>
        </p:txBody>
      </p:sp>
      <p:sp>
        <p:nvSpPr>
          <p:cNvPr id="260" name="Google Shape;260;p41"/>
          <p:cNvSpPr txBox="1"/>
          <p:nvPr/>
        </p:nvSpPr>
        <p:spPr>
          <a:xfrm>
            <a:off x="4648983" y="2836745"/>
            <a:ext cx="1466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AA81E9"/>
                </a:solidFill>
                <a:latin typeface="Poppins"/>
                <a:ea typeface="Poppins"/>
                <a:cs typeface="Poppins"/>
                <a:sym typeface="Poppins"/>
              </a:rPr>
              <a:t>.class file</a:t>
            </a:r>
            <a:endParaRPr b="1" sz="2100">
              <a:solidFill>
                <a:srgbClr val="AA81E9"/>
              </a:solidFill>
              <a:latin typeface="Poppins"/>
              <a:ea typeface="Poppins"/>
              <a:cs typeface="Poppins"/>
              <a:sym typeface="Poppins"/>
            </a:endParaRPr>
          </a:p>
        </p:txBody>
      </p:sp>
      <p:cxnSp>
        <p:nvCxnSpPr>
          <p:cNvPr id="261" name="Google Shape;261;p41"/>
          <p:cNvCxnSpPr/>
          <p:nvPr/>
        </p:nvCxnSpPr>
        <p:spPr>
          <a:xfrm>
            <a:off x="6191583" y="3090695"/>
            <a:ext cx="1755300" cy="0"/>
          </a:xfrm>
          <a:prstGeom prst="straightConnector1">
            <a:avLst/>
          </a:prstGeom>
          <a:noFill/>
          <a:ln cap="flat" cmpd="sng" w="28575">
            <a:solidFill>
              <a:schemeClr val="lt1"/>
            </a:solidFill>
            <a:prstDash val="solid"/>
            <a:round/>
            <a:headEnd len="med" w="med" type="none"/>
            <a:tailEnd len="med" w="med" type="triangle"/>
          </a:ln>
        </p:spPr>
      </p:cxnSp>
      <p:sp>
        <p:nvSpPr>
          <p:cNvPr id="262" name="Google Shape;262;p41"/>
          <p:cNvSpPr/>
          <p:nvPr/>
        </p:nvSpPr>
        <p:spPr>
          <a:xfrm>
            <a:off x="8199996" y="2528400"/>
            <a:ext cx="3590700" cy="1026000"/>
          </a:xfrm>
          <a:prstGeom prst="roundRect">
            <a:avLst>
              <a:gd fmla="val 16667" name="adj"/>
            </a:avLst>
          </a:prstGeom>
          <a:solidFill>
            <a:srgbClr val="AA81E9"/>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Poppins"/>
                <a:ea typeface="Poppins"/>
                <a:cs typeface="Poppins"/>
                <a:sym typeface="Poppins"/>
              </a:rPr>
              <a:t>Class loader </a:t>
            </a:r>
            <a:endParaRPr b="1" sz="2500">
              <a:solidFill>
                <a:srgbClr val="FFFFFF"/>
              </a:solidFill>
              <a:latin typeface="Poppins"/>
              <a:ea typeface="Poppins"/>
              <a:cs typeface="Poppins"/>
              <a:sym typeface="Poppins"/>
            </a:endParaRPr>
          </a:p>
          <a:p>
            <a:pPr indent="0" lvl="0" marL="0" rtl="0" algn="ctr">
              <a:spcBef>
                <a:spcPts val="0"/>
              </a:spcBef>
              <a:spcAft>
                <a:spcPts val="0"/>
              </a:spcAft>
              <a:buNone/>
            </a:pPr>
            <a:r>
              <a:rPr b="1" lang="en" sz="2500">
                <a:solidFill>
                  <a:srgbClr val="FFFFFF"/>
                </a:solidFill>
                <a:latin typeface="Poppins"/>
                <a:ea typeface="Poppins"/>
                <a:cs typeface="Poppins"/>
                <a:sym typeface="Poppins"/>
              </a:rPr>
              <a:t>sub system</a:t>
            </a:r>
            <a:endParaRPr b="1" sz="2500">
              <a:solidFill>
                <a:srgbClr val="FFFFFF"/>
              </a:solidFill>
              <a:latin typeface="Poppins"/>
              <a:ea typeface="Poppins"/>
              <a:cs typeface="Poppins"/>
              <a:sym typeface="Poppins"/>
            </a:endParaRPr>
          </a:p>
        </p:txBody>
      </p:sp>
      <p:sp>
        <p:nvSpPr>
          <p:cNvPr id="263" name="Google Shape;263;p41"/>
          <p:cNvSpPr/>
          <p:nvPr/>
        </p:nvSpPr>
        <p:spPr>
          <a:xfrm>
            <a:off x="4712361" y="4399533"/>
            <a:ext cx="1812900" cy="1026000"/>
          </a:xfrm>
          <a:prstGeom prst="roundRect">
            <a:avLst>
              <a:gd fmla="val 16667" name="adj"/>
            </a:avLst>
          </a:prstGeom>
          <a:solidFill>
            <a:srgbClr val="623AA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Poppins"/>
                <a:ea typeface="Poppins"/>
                <a:cs typeface="Poppins"/>
                <a:sym typeface="Poppins"/>
              </a:rPr>
              <a:t>Method Area</a:t>
            </a:r>
            <a:endParaRPr b="1" sz="2500">
              <a:solidFill>
                <a:srgbClr val="FFFFFF"/>
              </a:solidFill>
              <a:latin typeface="Poppins"/>
              <a:ea typeface="Poppins"/>
              <a:cs typeface="Poppins"/>
              <a:sym typeface="Poppins"/>
            </a:endParaRPr>
          </a:p>
        </p:txBody>
      </p:sp>
      <p:sp>
        <p:nvSpPr>
          <p:cNvPr id="264" name="Google Shape;264;p41"/>
          <p:cNvSpPr/>
          <p:nvPr/>
        </p:nvSpPr>
        <p:spPr>
          <a:xfrm>
            <a:off x="6924185" y="4399533"/>
            <a:ext cx="1812900" cy="1026000"/>
          </a:xfrm>
          <a:prstGeom prst="roundRect">
            <a:avLst>
              <a:gd fmla="val 16667" name="adj"/>
            </a:avLst>
          </a:prstGeom>
          <a:solidFill>
            <a:srgbClr val="623AA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Poppins"/>
                <a:ea typeface="Poppins"/>
                <a:cs typeface="Poppins"/>
                <a:sym typeface="Poppins"/>
              </a:rPr>
              <a:t>Heap</a:t>
            </a:r>
            <a:endParaRPr b="1" sz="2500">
              <a:solidFill>
                <a:srgbClr val="FFFFFF"/>
              </a:solidFill>
              <a:latin typeface="Poppins"/>
              <a:ea typeface="Poppins"/>
              <a:cs typeface="Poppins"/>
              <a:sym typeface="Poppins"/>
            </a:endParaRPr>
          </a:p>
        </p:txBody>
      </p:sp>
      <p:sp>
        <p:nvSpPr>
          <p:cNvPr id="265" name="Google Shape;265;p41"/>
          <p:cNvSpPr/>
          <p:nvPr/>
        </p:nvSpPr>
        <p:spPr>
          <a:xfrm>
            <a:off x="9136009" y="4399533"/>
            <a:ext cx="1812900" cy="1026000"/>
          </a:xfrm>
          <a:prstGeom prst="roundRect">
            <a:avLst>
              <a:gd fmla="val 16667" name="adj"/>
            </a:avLst>
          </a:prstGeom>
          <a:solidFill>
            <a:srgbClr val="623AA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Poppins"/>
                <a:ea typeface="Poppins"/>
                <a:cs typeface="Poppins"/>
                <a:sym typeface="Poppins"/>
              </a:rPr>
              <a:t>Java Stack</a:t>
            </a:r>
            <a:endParaRPr b="1" sz="2500">
              <a:solidFill>
                <a:srgbClr val="FFFFFF"/>
              </a:solidFill>
              <a:latin typeface="Poppins"/>
              <a:ea typeface="Poppins"/>
              <a:cs typeface="Poppins"/>
              <a:sym typeface="Poppins"/>
            </a:endParaRPr>
          </a:p>
        </p:txBody>
      </p:sp>
      <p:sp>
        <p:nvSpPr>
          <p:cNvPr id="266" name="Google Shape;266;p41"/>
          <p:cNvSpPr/>
          <p:nvPr/>
        </p:nvSpPr>
        <p:spPr>
          <a:xfrm>
            <a:off x="11347825" y="4399540"/>
            <a:ext cx="1911300" cy="1026000"/>
          </a:xfrm>
          <a:prstGeom prst="roundRect">
            <a:avLst>
              <a:gd fmla="val 16667" name="adj"/>
            </a:avLst>
          </a:prstGeom>
          <a:solidFill>
            <a:srgbClr val="623AA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Poppins"/>
                <a:ea typeface="Poppins"/>
                <a:cs typeface="Poppins"/>
                <a:sym typeface="Poppins"/>
              </a:rPr>
              <a:t>PC Registers</a:t>
            </a:r>
            <a:endParaRPr b="1" sz="2500">
              <a:solidFill>
                <a:srgbClr val="FFFFFF"/>
              </a:solidFill>
              <a:latin typeface="Poppins"/>
              <a:ea typeface="Poppins"/>
              <a:cs typeface="Poppins"/>
              <a:sym typeface="Poppins"/>
            </a:endParaRPr>
          </a:p>
        </p:txBody>
      </p:sp>
      <p:sp>
        <p:nvSpPr>
          <p:cNvPr id="267" name="Google Shape;267;p41"/>
          <p:cNvSpPr/>
          <p:nvPr/>
        </p:nvSpPr>
        <p:spPr>
          <a:xfrm>
            <a:off x="4408425" y="4180400"/>
            <a:ext cx="11654100" cy="1762500"/>
          </a:xfrm>
          <a:prstGeom prst="roundRect">
            <a:avLst>
              <a:gd fmla="val 16667" name="adj"/>
            </a:avLst>
          </a:prstGeom>
          <a:noFill/>
          <a:ln cap="flat" cmpd="sng" w="28575">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1"/>
          <p:cNvSpPr txBox="1"/>
          <p:nvPr/>
        </p:nvSpPr>
        <p:spPr>
          <a:xfrm>
            <a:off x="8435200" y="5425550"/>
            <a:ext cx="335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Poppins"/>
                <a:ea typeface="Poppins"/>
                <a:cs typeface="Poppins"/>
                <a:sym typeface="Poppins"/>
              </a:rPr>
              <a:t>Runtime Data Areas</a:t>
            </a:r>
            <a:endParaRPr b="1" sz="2100">
              <a:solidFill>
                <a:schemeClr val="lt1"/>
              </a:solidFill>
              <a:latin typeface="Poppins"/>
              <a:ea typeface="Poppins"/>
              <a:cs typeface="Poppins"/>
              <a:sym typeface="Poppins"/>
            </a:endParaRPr>
          </a:p>
        </p:txBody>
      </p:sp>
      <p:cxnSp>
        <p:nvCxnSpPr>
          <p:cNvPr id="269" name="Google Shape;269;p41"/>
          <p:cNvCxnSpPr/>
          <p:nvPr/>
        </p:nvCxnSpPr>
        <p:spPr>
          <a:xfrm>
            <a:off x="9898498" y="3587097"/>
            <a:ext cx="0" cy="579000"/>
          </a:xfrm>
          <a:prstGeom prst="straightConnector1">
            <a:avLst/>
          </a:prstGeom>
          <a:noFill/>
          <a:ln cap="flat" cmpd="sng" w="28575">
            <a:solidFill>
              <a:schemeClr val="lt1"/>
            </a:solidFill>
            <a:prstDash val="solid"/>
            <a:round/>
            <a:headEnd len="med" w="med" type="triangle"/>
            <a:tailEnd len="med" w="med" type="triangle"/>
          </a:ln>
        </p:spPr>
      </p:cxnSp>
      <p:sp>
        <p:nvSpPr>
          <p:cNvPr id="270" name="Google Shape;270;p41"/>
          <p:cNvSpPr/>
          <p:nvPr/>
        </p:nvSpPr>
        <p:spPr>
          <a:xfrm>
            <a:off x="4749618" y="6745112"/>
            <a:ext cx="2245800" cy="1025700"/>
          </a:xfrm>
          <a:prstGeom prst="roundRect">
            <a:avLst>
              <a:gd fmla="val 16667" name="adj"/>
            </a:avLst>
          </a:prstGeom>
          <a:solidFill>
            <a:srgbClr val="9E9E9E"/>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Poppins"/>
                <a:ea typeface="Poppins"/>
                <a:cs typeface="Poppins"/>
                <a:sym typeface="Poppins"/>
              </a:rPr>
              <a:t>Interpreter</a:t>
            </a:r>
            <a:endParaRPr b="1" sz="2500">
              <a:solidFill>
                <a:srgbClr val="FFFFFF"/>
              </a:solidFill>
              <a:latin typeface="Poppins"/>
              <a:ea typeface="Poppins"/>
              <a:cs typeface="Poppins"/>
              <a:sym typeface="Poppins"/>
            </a:endParaRPr>
          </a:p>
        </p:txBody>
      </p:sp>
      <p:sp>
        <p:nvSpPr>
          <p:cNvPr id="271" name="Google Shape;271;p41"/>
          <p:cNvSpPr/>
          <p:nvPr/>
        </p:nvSpPr>
        <p:spPr>
          <a:xfrm>
            <a:off x="7576659" y="6745112"/>
            <a:ext cx="2245800" cy="1025700"/>
          </a:xfrm>
          <a:prstGeom prst="roundRect">
            <a:avLst>
              <a:gd fmla="val 16667" name="adj"/>
            </a:avLst>
          </a:prstGeom>
          <a:solidFill>
            <a:srgbClr val="9E9E9E"/>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Poppins"/>
                <a:ea typeface="Poppins"/>
                <a:cs typeface="Poppins"/>
                <a:sym typeface="Poppins"/>
              </a:rPr>
              <a:t>JIT</a:t>
            </a:r>
            <a:endParaRPr b="1" sz="2500">
              <a:solidFill>
                <a:srgbClr val="FFFFFF"/>
              </a:solidFill>
              <a:latin typeface="Poppins"/>
              <a:ea typeface="Poppins"/>
              <a:cs typeface="Poppins"/>
              <a:sym typeface="Poppins"/>
            </a:endParaRPr>
          </a:p>
          <a:p>
            <a:pPr indent="0" lvl="0" marL="0" rtl="0" algn="ctr">
              <a:spcBef>
                <a:spcPts val="0"/>
              </a:spcBef>
              <a:spcAft>
                <a:spcPts val="0"/>
              </a:spcAft>
              <a:buNone/>
            </a:pPr>
            <a:r>
              <a:rPr b="1" lang="en" sz="2500">
                <a:solidFill>
                  <a:srgbClr val="FFFFFF"/>
                </a:solidFill>
                <a:latin typeface="Poppins"/>
                <a:ea typeface="Poppins"/>
                <a:cs typeface="Poppins"/>
                <a:sym typeface="Poppins"/>
              </a:rPr>
              <a:t>compiler</a:t>
            </a:r>
            <a:endParaRPr b="1" sz="2500">
              <a:solidFill>
                <a:srgbClr val="FFFFFF"/>
              </a:solidFill>
              <a:latin typeface="Poppins"/>
              <a:ea typeface="Poppins"/>
              <a:cs typeface="Poppins"/>
              <a:sym typeface="Poppins"/>
            </a:endParaRPr>
          </a:p>
        </p:txBody>
      </p:sp>
      <p:sp>
        <p:nvSpPr>
          <p:cNvPr id="272" name="Google Shape;272;p41"/>
          <p:cNvSpPr/>
          <p:nvPr/>
        </p:nvSpPr>
        <p:spPr>
          <a:xfrm>
            <a:off x="4598975" y="6560200"/>
            <a:ext cx="5445325" cy="1395625"/>
          </a:xfrm>
          <a:prstGeom prst="flowChartProcess">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41"/>
          <p:cNvCxnSpPr/>
          <p:nvPr/>
        </p:nvCxnSpPr>
        <p:spPr>
          <a:xfrm>
            <a:off x="6847968" y="5962056"/>
            <a:ext cx="0" cy="579000"/>
          </a:xfrm>
          <a:prstGeom prst="straightConnector1">
            <a:avLst/>
          </a:prstGeom>
          <a:noFill/>
          <a:ln cap="flat" cmpd="sng" w="28575">
            <a:solidFill>
              <a:schemeClr val="lt1"/>
            </a:solidFill>
            <a:prstDash val="solid"/>
            <a:round/>
            <a:headEnd len="med" w="med" type="triangle"/>
            <a:tailEnd len="med" w="med" type="triangle"/>
          </a:ln>
        </p:spPr>
      </p:cxnSp>
      <p:sp>
        <p:nvSpPr>
          <p:cNvPr id="274" name="Google Shape;274;p41"/>
          <p:cNvSpPr/>
          <p:nvPr/>
        </p:nvSpPr>
        <p:spPr>
          <a:xfrm>
            <a:off x="8295703" y="8596842"/>
            <a:ext cx="4866600" cy="579000"/>
          </a:xfrm>
          <a:prstGeom prst="roundRect">
            <a:avLst>
              <a:gd fmla="val 16667" name="adj"/>
            </a:avLst>
          </a:prstGeom>
          <a:solidFill>
            <a:srgbClr val="9E9E9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Poppins"/>
                <a:ea typeface="Poppins"/>
                <a:cs typeface="Poppins"/>
                <a:sym typeface="Poppins"/>
              </a:rPr>
              <a:t>Operating System</a:t>
            </a:r>
            <a:endParaRPr b="1" sz="2500">
              <a:solidFill>
                <a:srgbClr val="FFFFFF"/>
              </a:solidFill>
              <a:latin typeface="Poppins"/>
              <a:ea typeface="Poppins"/>
              <a:cs typeface="Poppins"/>
              <a:sym typeface="Poppins"/>
            </a:endParaRPr>
          </a:p>
        </p:txBody>
      </p:sp>
      <p:cxnSp>
        <p:nvCxnSpPr>
          <p:cNvPr id="275" name="Google Shape;275;p41"/>
          <p:cNvCxnSpPr/>
          <p:nvPr/>
        </p:nvCxnSpPr>
        <p:spPr>
          <a:xfrm>
            <a:off x="9416935" y="7986765"/>
            <a:ext cx="0" cy="579000"/>
          </a:xfrm>
          <a:prstGeom prst="straightConnector1">
            <a:avLst/>
          </a:prstGeom>
          <a:noFill/>
          <a:ln cap="flat" cmpd="sng" w="28575">
            <a:solidFill>
              <a:schemeClr val="lt1"/>
            </a:solidFill>
            <a:prstDash val="solid"/>
            <a:round/>
            <a:headEnd len="med" w="med" type="triangle"/>
            <a:tailEnd len="med" w="med" type="triangle"/>
          </a:ln>
        </p:spPr>
      </p:cxnSp>
      <p:sp>
        <p:nvSpPr>
          <p:cNvPr id="276" name="Google Shape;276;p41"/>
          <p:cNvSpPr txBox="1"/>
          <p:nvPr/>
        </p:nvSpPr>
        <p:spPr>
          <a:xfrm>
            <a:off x="4808351" y="7946125"/>
            <a:ext cx="3238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Poppins"/>
                <a:ea typeface="Poppins"/>
                <a:cs typeface="Poppins"/>
                <a:sym typeface="Poppins"/>
              </a:rPr>
              <a:t>Execution Engine</a:t>
            </a:r>
            <a:endParaRPr b="1" sz="2100">
              <a:solidFill>
                <a:schemeClr val="lt1"/>
              </a:solidFill>
              <a:latin typeface="Poppins"/>
              <a:ea typeface="Poppins"/>
              <a:cs typeface="Poppins"/>
              <a:sym typeface="Poppins"/>
            </a:endParaRPr>
          </a:p>
        </p:txBody>
      </p:sp>
      <p:sp>
        <p:nvSpPr>
          <p:cNvPr id="277" name="Google Shape;277;p41"/>
          <p:cNvSpPr/>
          <p:nvPr/>
        </p:nvSpPr>
        <p:spPr>
          <a:xfrm>
            <a:off x="13710025" y="4399540"/>
            <a:ext cx="1911300" cy="1026000"/>
          </a:xfrm>
          <a:prstGeom prst="roundRect">
            <a:avLst>
              <a:gd fmla="val 16667" name="adj"/>
            </a:avLst>
          </a:prstGeom>
          <a:solidFill>
            <a:srgbClr val="623AA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lt1"/>
                </a:solidFill>
                <a:latin typeface="Poppins"/>
                <a:ea typeface="Poppins"/>
                <a:cs typeface="Poppins"/>
                <a:sym typeface="Poppins"/>
              </a:rPr>
              <a:t>Native Method Stack</a:t>
            </a:r>
            <a:endParaRPr b="1" sz="2200">
              <a:solidFill>
                <a:srgbClr val="FFFFFF"/>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nvSpPr>
        <p:spPr>
          <a:xfrm>
            <a:off x="1571000" y="811950"/>
            <a:ext cx="141096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Class Loading </a:t>
            </a:r>
            <a:endParaRPr b="1" sz="5200">
              <a:solidFill>
                <a:srgbClr val="AA81E9"/>
              </a:solidFill>
              <a:latin typeface="Poppins"/>
              <a:ea typeface="Poppins"/>
              <a:cs typeface="Poppins"/>
              <a:sym typeface="Poppins"/>
            </a:endParaRPr>
          </a:p>
        </p:txBody>
      </p:sp>
      <p:sp>
        <p:nvSpPr>
          <p:cNvPr id="283" name="Google Shape;283;p42"/>
          <p:cNvSpPr txBox="1"/>
          <p:nvPr/>
        </p:nvSpPr>
        <p:spPr>
          <a:xfrm>
            <a:off x="1594850" y="1842592"/>
            <a:ext cx="132009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2500">
                <a:solidFill>
                  <a:srgbClr val="AA81E9"/>
                </a:solidFill>
                <a:latin typeface="Poppins"/>
                <a:ea typeface="Poppins"/>
                <a:cs typeface="Poppins"/>
                <a:sym typeface="Poppins"/>
              </a:rPr>
              <a:t>Class Loading: </a:t>
            </a:r>
            <a:r>
              <a:rPr lang="en" sz="2500">
                <a:solidFill>
                  <a:srgbClr val="FFFFFF"/>
                </a:solidFill>
                <a:latin typeface="Poppins Medium"/>
                <a:ea typeface="Poppins Medium"/>
                <a:cs typeface="Poppins Medium"/>
                <a:sym typeface="Poppins Medium"/>
              </a:rPr>
              <a:t> In Java, classloading is the process of loading class files into the JVM (Java Virtual Machine) at runtime. It is responsible for loading classes from various sources, such as the file system, network, and databases, and making them available to the JVM for execution.</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class loading process in Java is divided into three phases: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loading,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linking,</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initialization.</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7" name="Shape 287"/>
        <p:cNvGrpSpPr/>
        <p:nvPr/>
      </p:nvGrpSpPr>
      <p:grpSpPr>
        <a:xfrm>
          <a:off x="0" y="0"/>
          <a:ext cx="0" cy="0"/>
          <a:chOff x="0" y="0"/>
          <a:chExt cx="0" cy="0"/>
        </a:xfrm>
      </p:grpSpPr>
      <p:sp>
        <p:nvSpPr>
          <p:cNvPr id="288" name="Google Shape;288;p43"/>
          <p:cNvSpPr txBox="1"/>
          <p:nvPr/>
        </p:nvSpPr>
        <p:spPr>
          <a:xfrm>
            <a:off x="1571000" y="811950"/>
            <a:ext cx="141096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Class Loading </a:t>
            </a:r>
            <a:endParaRPr b="1" sz="5200">
              <a:solidFill>
                <a:srgbClr val="AA81E9"/>
              </a:solidFill>
              <a:latin typeface="Poppins"/>
              <a:ea typeface="Poppins"/>
              <a:cs typeface="Poppins"/>
              <a:sym typeface="Poppins"/>
            </a:endParaRPr>
          </a:p>
        </p:txBody>
      </p:sp>
      <p:sp>
        <p:nvSpPr>
          <p:cNvPr id="289" name="Google Shape;289;p43"/>
          <p:cNvSpPr/>
          <p:nvPr/>
        </p:nvSpPr>
        <p:spPr>
          <a:xfrm>
            <a:off x="4895650" y="2438275"/>
            <a:ext cx="2900700" cy="4900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3"/>
          <p:cNvSpPr/>
          <p:nvPr/>
        </p:nvSpPr>
        <p:spPr>
          <a:xfrm>
            <a:off x="1571000" y="3465175"/>
            <a:ext cx="2089800" cy="630600"/>
          </a:xfrm>
          <a:prstGeom prst="roundRect">
            <a:avLst>
              <a:gd fmla="val 16667" name="adj"/>
            </a:avLst>
          </a:prstGeom>
          <a:solidFill>
            <a:srgbClr val="AA81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chemeClr val="lt1"/>
                </a:solidFill>
                <a:latin typeface="Poppins"/>
                <a:ea typeface="Poppins"/>
                <a:cs typeface="Poppins"/>
                <a:sym typeface="Poppins"/>
              </a:rPr>
              <a:t>Load</a:t>
            </a:r>
            <a:endParaRPr b="1" sz="2900">
              <a:solidFill>
                <a:schemeClr val="lt1"/>
              </a:solidFill>
              <a:latin typeface="Poppins"/>
              <a:ea typeface="Poppins"/>
              <a:cs typeface="Poppins"/>
              <a:sym typeface="Poppins"/>
            </a:endParaRPr>
          </a:p>
        </p:txBody>
      </p:sp>
      <p:sp>
        <p:nvSpPr>
          <p:cNvPr id="291" name="Google Shape;291;p43"/>
          <p:cNvSpPr/>
          <p:nvPr/>
        </p:nvSpPr>
        <p:spPr>
          <a:xfrm>
            <a:off x="5274125" y="3465175"/>
            <a:ext cx="2089800" cy="630600"/>
          </a:xfrm>
          <a:prstGeom prst="roundRect">
            <a:avLst>
              <a:gd fmla="val 16667" name="adj"/>
            </a:avLst>
          </a:prstGeom>
          <a:solidFill>
            <a:srgbClr val="AA81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chemeClr val="lt1"/>
                </a:solidFill>
                <a:latin typeface="Poppins"/>
                <a:ea typeface="Poppins"/>
                <a:cs typeface="Poppins"/>
                <a:sym typeface="Poppins"/>
              </a:rPr>
              <a:t>Verify</a:t>
            </a:r>
            <a:endParaRPr b="1" sz="2900">
              <a:solidFill>
                <a:schemeClr val="lt1"/>
              </a:solidFill>
              <a:latin typeface="Poppins"/>
              <a:ea typeface="Poppins"/>
              <a:cs typeface="Poppins"/>
              <a:sym typeface="Poppins"/>
            </a:endParaRPr>
          </a:p>
        </p:txBody>
      </p:sp>
      <p:sp>
        <p:nvSpPr>
          <p:cNvPr id="292" name="Google Shape;292;p43"/>
          <p:cNvSpPr/>
          <p:nvPr/>
        </p:nvSpPr>
        <p:spPr>
          <a:xfrm>
            <a:off x="5274125" y="4836775"/>
            <a:ext cx="2089800" cy="630600"/>
          </a:xfrm>
          <a:prstGeom prst="roundRect">
            <a:avLst>
              <a:gd fmla="val 16667" name="adj"/>
            </a:avLst>
          </a:prstGeom>
          <a:solidFill>
            <a:srgbClr val="AA81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chemeClr val="lt1"/>
                </a:solidFill>
                <a:latin typeface="Poppins"/>
                <a:ea typeface="Poppins"/>
                <a:cs typeface="Poppins"/>
                <a:sym typeface="Poppins"/>
              </a:rPr>
              <a:t>Prepare</a:t>
            </a:r>
            <a:endParaRPr b="1" sz="2900">
              <a:solidFill>
                <a:schemeClr val="lt1"/>
              </a:solidFill>
              <a:latin typeface="Poppins"/>
              <a:ea typeface="Poppins"/>
              <a:cs typeface="Poppins"/>
              <a:sym typeface="Poppins"/>
            </a:endParaRPr>
          </a:p>
        </p:txBody>
      </p:sp>
      <p:sp>
        <p:nvSpPr>
          <p:cNvPr id="293" name="Google Shape;293;p43"/>
          <p:cNvSpPr/>
          <p:nvPr/>
        </p:nvSpPr>
        <p:spPr>
          <a:xfrm>
            <a:off x="5274125" y="6208375"/>
            <a:ext cx="2089800" cy="630600"/>
          </a:xfrm>
          <a:prstGeom prst="roundRect">
            <a:avLst>
              <a:gd fmla="val 16667" name="adj"/>
            </a:avLst>
          </a:prstGeom>
          <a:solidFill>
            <a:srgbClr val="AA81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chemeClr val="lt1"/>
                </a:solidFill>
                <a:latin typeface="Poppins"/>
                <a:ea typeface="Poppins"/>
                <a:cs typeface="Poppins"/>
                <a:sym typeface="Poppins"/>
              </a:rPr>
              <a:t>Resolve</a:t>
            </a:r>
            <a:endParaRPr b="1" sz="2900">
              <a:solidFill>
                <a:schemeClr val="lt1"/>
              </a:solidFill>
              <a:latin typeface="Poppins"/>
              <a:ea typeface="Poppins"/>
              <a:cs typeface="Poppins"/>
              <a:sym typeface="Poppins"/>
            </a:endParaRPr>
          </a:p>
        </p:txBody>
      </p:sp>
      <p:sp>
        <p:nvSpPr>
          <p:cNvPr id="294" name="Google Shape;294;p43"/>
          <p:cNvSpPr/>
          <p:nvPr/>
        </p:nvSpPr>
        <p:spPr>
          <a:xfrm>
            <a:off x="8886200" y="6208375"/>
            <a:ext cx="2089800" cy="630600"/>
          </a:xfrm>
          <a:prstGeom prst="roundRect">
            <a:avLst>
              <a:gd fmla="val 16667" name="adj"/>
            </a:avLst>
          </a:prstGeom>
          <a:solidFill>
            <a:srgbClr val="AA81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chemeClr val="lt1"/>
                </a:solidFill>
                <a:latin typeface="Poppins"/>
                <a:ea typeface="Poppins"/>
                <a:cs typeface="Poppins"/>
                <a:sym typeface="Poppins"/>
              </a:rPr>
              <a:t>Initialize</a:t>
            </a:r>
            <a:endParaRPr b="1" sz="2900">
              <a:solidFill>
                <a:schemeClr val="lt1"/>
              </a:solidFill>
              <a:latin typeface="Poppins"/>
              <a:ea typeface="Poppins"/>
              <a:cs typeface="Poppins"/>
              <a:sym typeface="Poppins"/>
            </a:endParaRPr>
          </a:p>
        </p:txBody>
      </p:sp>
      <p:sp>
        <p:nvSpPr>
          <p:cNvPr id="295" name="Google Shape;295;p43"/>
          <p:cNvSpPr/>
          <p:nvPr/>
        </p:nvSpPr>
        <p:spPr>
          <a:xfrm>
            <a:off x="3764863" y="3627325"/>
            <a:ext cx="1405200" cy="306300"/>
          </a:xfrm>
          <a:prstGeom prst="rightArrow">
            <a:avLst>
              <a:gd fmla="val 50000" name="adj1"/>
              <a:gd fmla="val 50000" name="adj2"/>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3"/>
          <p:cNvSpPr/>
          <p:nvPr/>
        </p:nvSpPr>
        <p:spPr>
          <a:xfrm>
            <a:off x="7422450" y="6370525"/>
            <a:ext cx="1405200" cy="306300"/>
          </a:xfrm>
          <a:prstGeom prst="rightArrow">
            <a:avLst>
              <a:gd fmla="val 50000" name="adj1"/>
              <a:gd fmla="val 50000" name="adj2"/>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3"/>
          <p:cNvSpPr/>
          <p:nvPr/>
        </p:nvSpPr>
        <p:spPr>
          <a:xfrm rot="5400000">
            <a:off x="6005525" y="4292150"/>
            <a:ext cx="627000" cy="306300"/>
          </a:xfrm>
          <a:prstGeom prst="rightArrow">
            <a:avLst>
              <a:gd fmla="val 50000" name="adj1"/>
              <a:gd fmla="val 50000" name="adj2"/>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3"/>
          <p:cNvSpPr/>
          <p:nvPr/>
        </p:nvSpPr>
        <p:spPr>
          <a:xfrm rot="5400000">
            <a:off x="6005525" y="5663750"/>
            <a:ext cx="627000" cy="306300"/>
          </a:xfrm>
          <a:prstGeom prst="rightArrow">
            <a:avLst>
              <a:gd fmla="val 50000" name="adj1"/>
              <a:gd fmla="val 50000" name="adj2"/>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3"/>
          <p:cNvSpPr/>
          <p:nvPr/>
        </p:nvSpPr>
        <p:spPr>
          <a:xfrm>
            <a:off x="5274125" y="2550775"/>
            <a:ext cx="2089800" cy="630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chemeClr val="dk1"/>
                </a:solidFill>
                <a:latin typeface="Poppins"/>
                <a:ea typeface="Poppins"/>
                <a:cs typeface="Poppins"/>
                <a:sym typeface="Poppins"/>
              </a:rPr>
              <a:t>Link</a:t>
            </a:r>
            <a:endParaRPr b="1" sz="2900">
              <a:solidFill>
                <a:schemeClr val="dk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nvSpPr>
        <p:spPr>
          <a:xfrm>
            <a:off x="1571000" y="811950"/>
            <a:ext cx="141096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Different Members in the Java program</a:t>
            </a:r>
            <a:endParaRPr b="1" sz="5200">
              <a:solidFill>
                <a:srgbClr val="AA81E9"/>
              </a:solidFill>
              <a:latin typeface="Poppins"/>
              <a:ea typeface="Poppins"/>
              <a:cs typeface="Poppins"/>
              <a:sym typeface="Poppins"/>
            </a:endParaRPr>
          </a:p>
        </p:txBody>
      </p:sp>
      <p:sp>
        <p:nvSpPr>
          <p:cNvPr id="305" name="Google Shape;305;p44"/>
          <p:cNvSpPr txBox="1"/>
          <p:nvPr/>
        </p:nvSpPr>
        <p:spPr>
          <a:xfrm>
            <a:off x="1594850" y="1842592"/>
            <a:ext cx="13200900" cy="17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Types of members are:</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Instance Member </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Static Member </a:t>
            </a:r>
            <a:endParaRPr sz="2500">
              <a:solidFill>
                <a:schemeClr val="lt1"/>
              </a:solidFill>
              <a:latin typeface="Poppins Medium"/>
              <a:ea typeface="Poppins Medium"/>
              <a:cs typeface="Poppins Medium"/>
              <a:sym typeface="Poppins Medium"/>
            </a:endParaRPr>
          </a:p>
        </p:txBody>
      </p:sp>
      <p:cxnSp>
        <p:nvCxnSpPr>
          <p:cNvPr id="306" name="Google Shape;306;p44"/>
          <p:cNvCxnSpPr/>
          <p:nvPr/>
        </p:nvCxnSpPr>
        <p:spPr>
          <a:xfrm>
            <a:off x="1818350" y="2696000"/>
            <a:ext cx="0" cy="6273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nvSpPr>
        <p:spPr>
          <a:xfrm>
            <a:off x="1571000" y="811950"/>
            <a:ext cx="141096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Static variables</a:t>
            </a:r>
            <a:endParaRPr b="1" sz="5200">
              <a:solidFill>
                <a:srgbClr val="AA81E9"/>
              </a:solidFill>
              <a:latin typeface="Poppins"/>
              <a:ea typeface="Poppins"/>
              <a:cs typeface="Poppins"/>
              <a:sym typeface="Poppins"/>
            </a:endParaRPr>
          </a:p>
        </p:txBody>
      </p:sp>
      <p:sp>
        <p:nvSpPr>
          <p:cNvPr id="312" name="Google Shape;312;p45"/>
          <p:cNvSpPr txBox="1"/>
          <p:nvPr/>
        </p:nvSpPr>
        <p:spPr>
          <a:xfrm>
            <a:off x="1594850" y="1842600"/>
            <a:ext cx="16073400" cy="6283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If the value of a variable is not varied from object to object such type of variables is not recommended to be declared as instance variables. </a:t>
            </a:r>
            <a:endParaRPr sz="2500">
              <a:solidFill>
                <a:schemeClr val="lt1"/>
              </a:solidFill>
              <a:latin typeface="Poppins Medium"/>
              <a:ea typeface="Poppins Medium"/>
              <a:cs typeface="Poppins Medium"/>
              <a:sym typeface="Poppins Medium"/>
            </a:endParaRPr>
          </a:p>
          <a:p>
            <a:pPr indent="0" lvl="0" marL="0" marR="0" rtl="0" algn="l">
              <a:lnSpc>
                <a:spcPct val="115000"/>
              </a:lnSpc>
              <a:spcBef>
                <a:spcPts val="100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We have to declare such types of variables at class level by using static modifiers.  </a:t>
            </a:r>
            <a:endParaRPr sz="2500">
              <a:solidFill>
                <a:schemeClr val="lt1"/>
              </a:solidFill>
              <a:latin typeface="Poppins Medium"/>
              <a:ea typeface="Poppins Medium"/>
              <a:cs typeface="Poppins Medium"/>
              <a:sym typeface="Poppins Medium"/>
            </a:endParaRPr>
          </a:p>
          <a:p>
            <a:pPr indent="0" lvl="0" marL="0" marR="0" rtl="0" algn="l">
              <a:lnSpc>
                <a:spcPct val="115000"/>
              </a:lnSpc>
              <a:spcBef>
                <a:spcPts val="100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In the case of instance variables for every object a separate copy will be created but in the case of static variables for the entire class only one copy will be created and shared by every object of that class.</a:t>
            </a:r>
            <a:endParaRPr sz="2500">
              <a:solidFill>
                <a:schemeClr val="lt1"/>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rPr lang="en" sz="2500">
                <a:solidFill>
                  <a:schemeClr val="lt1"/>
                </a:solidFill>
                <a:latin typeface="Poppins Medium"/>
                <a:ea typeface="Poppins Medium"/>
                <a:cs typeface="Poppins Medium"/>
                <a:sym typeface="Poppins Medium"/>
              </a:rPr>
              <a:t>Static variables will be created at the time of class loading and destroyed at the time of class unloading hence the scope of the static variable is exactly the same as the scope of the .class file.</a:t>
            </a:r>
            <a:endParaRPr sz="2500">
              <a:solidFill>
                <a:schemeClr val="lt1"/>
              </a:solidFill>
              <a:latin typeface="Poppins Medium"/>
              <a:ea typeface="Poppins Medium"/>
              <a:cs typeface="Poppins Medium"/>
              <a:sym typeface="Poppins Medium"/>
            </a:endParaRPr>
          </a:p>
          <a:p>
            <a:pPr indent="0" lvl="0" marL="0" marR="0" rtl="0" algn="l">
              <a:lnSpc>
                <a:spcPct val="115000"/>
              </a:lnSpc>
              <a:spcBef>
                <a:spcPts val="100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 </a:t>
            </a:r>
            <a:endParaRPr sz="2500">
              <a:solidFill>
                <a:schemeClr val="lt1"/>
              </a:solidFill>
              <a:latin typeface="Poppins Medium"/>
              <a:ea typeface="Poppins Medium"/>
              <a:cs typeface="Poppins Medium"/>
              <a:sym typeface="Poppins Medium"/>
            </a:endParaRPr>
          </a:p>
          <a:p>
            <a:pPr indent="0" lvl="0" marL="0" marR="0" rtl="0" algn="l">
              <a:lnSpc>
                <a:spcPct val="150000"/>
              </a:lnSpc>
              <a:spcBef>
                <a:spcPts val="100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We can access static variables in 2 ways</a:t>
            </a:r>
            <a:endParaRPr sz="2500">
              <a:solidFill>
                <a:schemeClr val="lt1"/>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a:buChar char="●"/>
            </a:pPr>
            <a:r>
              <a:rPr b="1" lang="en" sz="2500">
                <a:solidFill>
                  <a:schemeClr val="lt1"/>
                </a:solidFill>
                <a:latin typeface="Poppins"/>
                <a:ea typeface="Poppins"/>
                <a:cs typeface="Poppins"/>
                <a:sym typeface="Poppins"/>
              </a:rPr>
              <a:t>Using className</a:t>
            </a:r>
            <a:endParaRPr b="1" sz="2500">
              <a:solidFill>
                <a:schemeClr val="lt1"/>
              </a:solidFill>
              <a:latin typeface="Poppins"/>
              <a:ea typeface="Poppins"/>
              <a:cs typeface="Poppins"/>
              <a:sym typeface="Poppins"/>
            </a:endParaRPr>
          </a:p>
          <a:p>
            <a:pPr indent="-387350" lvl="0" marL="457200" marR="0" rtl="0" algn="l">
              <a:lnSpc>
                <a:spcPct val="100000"/>
              </a:lnSpc>
              <a:spcBef>
                <a:spcPts val="0"/>
              </a:spcBef>
              <a:spcAft>
                <a:spcPts val="0"/>
              </a:spcAft>
              <a:buClr>
                <a:srgbClr val="AA81E9"/>
              </a:buClr>
              <a:buSzPts val="2500"/>
              <a:buFont typeface="Poppins"/>
              <a:buChar char="●"/>
            </a:pPr>
            <a:r>
              <a:rPr b="1" lang="en" sz="2500">
                <a:solidFill>
                  <a:schemeClr val="lt1"/>
                </a:solidFill>
                <a:latin typeface="Poppins"/>
                <a:ea typeface="Poppins"/>
                <a:cs typeface="Poppins"/>
                <a:sym typeface="Poppins"/>
              </a:rPr>
              <a:t>Using reference variables</a:t>
            </a:r>
            <a:endParaRPr b="1" sz="2500">
              <a:solidFill>
                <a:schemeClr val="lt1"/>
              </a:solidFill>
              <a:latin typeface="Poppins"/>
              <a:ea typeface="Poppins"/>
              <a:cs typeface="Poppins"/>
              <a:sym typeface="Poppins"/>
            </a:endParaRPr>
          </a:p>
        </p:txBody>
      </p:sp>
      <p:cxnSp>
        <p:nvCxnSpPr>
          <p:cNvPr id="313" name="Google Shape;313;p45"/>
          <p:cNvCxnSpPr/>
          <p:nvPr/>
        </p:nvCxnSpPr>
        <p:spPr>
          <a:xfrm>
            <a:off x="1818350" y="7440625"/>
            <a:ext cx="0" cy="3468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