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chiv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</p:embeddedFont>
    <p:embeddedFont>
      <p:font typeface="Montserrat Bold" panose="00000800000000000000" charset="0"/>
      <p:regular r:id="rId17"/>
    </p:embeddedFont>
    <p:embeddedFont>
      <p:font typeface="Montserrat Class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.svg"/><Relationship Id="rId18" Type="http://schemas.openxmlformats.org/officeDocument/2006/relationships/image" Target="../media/image29.png"/><Relationship Id="rId3" Type="http://schemas.openxmlformats.org/officeDocument/2006/relationships/image" Target="../media/image18.svg"/><Relationship Id="rId21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1.png"/><Relationship Id="rId17" Type="http://schemas.openxmlformats.org/officeDocument/2006/relationships/image" Target="../media/image28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8.svg"/><Relationship Id="rId15" Type="http://schemas.openxmlformats.org/officeDocument/2006/relationships/image" Target="../media/image14.svg"/><Relationship Id="rId10" Type="http://schemas.openxmlformats.org/officeDocument/2006/relationships/image" Target="../media/image25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7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4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44.png"/><Relationship Id="rId2" Type="http://schemas.openxmlformats.org/officeDocument/2006/relationships/image" Target="../media/image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42.png"/><Relationship Id="rId10" Type="http://schemas.openxmlformats.org/officeDocument/2006/relationships/image" Target="../media/image15.png"/><Relationship Id="rId19" Type="http://schemas.openxmlformats.org/officeDocument/2006/relationships/image" Target="../media/image4.sv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48.png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46.png"/><Relationship Id="rId10" Type="http://schemas.openxmlformats.org/officeDocument/2006/relationships/image" Target="../media/image15.png"/><Relationship Id="rId19" Type="http://schemas.openxmlformats.org/officeDocument/2006/relationships/image" Target="../media/image4.sv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2487671" y="6013696"/>
            <a:ext cx="7839628" cy="1088090"/>
          </a:xfrm>
          <a:prstGeom prst="rect">
            <a:avLst/>
          </a:prstGeom>
          <a:solidFill>
            <a:srgbClr val="F2BE40"/>
          </a:solidFill>
        </p:spPr>
      </p:sp>
      <p:sp>
        <p:nvSpPr>
          <p:cNvPr id="6" name="TextBox 6"/>
          <p:cNvSpPr txBox="1"/>
          <p:nvPr/>
        </p:nvSpPr>
        <p:spPr>
          <a:xfrm>
            <a:off x="2487671" y="2822165"/>
            <a:ext cx="8676681" cy="319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59"/>
              </a:lnSpc>
            </a:pPr>
            <a:r>
              <a:rPr lang="en-US" sz="13074">
                <a:solidFill>
                  <a:srgbClr val="3B41C9"/>
                </a:solidFill>
                <a:latin typeface="Archive Bold"/>
              </a:rPr>
              <a:t>NGATOR</a:t>
            </a:r>
          </a:p>
          <a:p>
            <a:pPr>
              <a:lnSpc>
                <a:spcPts val="12159"/>
              </a:lnSpc>
            </a:pPr>
            <a:r>
              <a:rPr lang="en-US" sz="13074">
                <a:solidFill>
                  <a:srgbClr val="3B41C9"/>
                </a:solidFill>
                <a:latin typeface="Archive Bold"/>
              </a:rPr>
              <a:t>LEARNING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0189994" y="4246480"/>
            <a:ext cx="11595316" cy="11595316"/>
          </a:xfrm>
          <a:custGeom>
            <a:avLst/>
            <a:gdLst/>
            <a:ahLst/>
            <a:cxnLst/>
            <a:rect l="l" t="t" r="r" b="b"/>
            <a:pathLst>
              <a:path w="11595316" h="11595316">
                <a:moveTo>
                  <a:pt x="0" y="0"/>
                </a:moveTo>
                <a:lnTo>
                  <a:pt x="11595316" y="0"/>
                </a:lnTo>
                <a:lnTo>
                  <a:pt x="11595316" y="11595316"/>
                </a:lnTo>
                <a:lnTo>
                  <a:pt x="0" y="11595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58577" y="2848317"/>
            <a:ext cx="6412043" cy="5698703"/>
          </a:xfrm>
          <a:custGeom>
            <a:avLst/>
            <a:gdLst/>
            <a:ahLst/>
            <a:cxnLst/>
            <a:rect l="l" t="t" r="r" b="b"/>
            <a:pathLst>
              <a:path w="6412043" h="5698703">
                <a:moveTo>
                  <a:pt x="0" y="0"/>
                </a:moveTo>
                <a:lnTo>
                  <a:pt x="6412042" y="0"/>
                </a:lnTo>
                <a:lnTo>
                  <a:pt x="6412042" y="5698704"/>
                </a:lnTo>
                <a:lnTo>
                  <a:pt x="0" y="5698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90245" y="9491801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8" y="0"/>
                </a:lnTo>
                <a:lnTo>
                  <a:pt x="1674108" y="1674107"/>
                </a:lnTo>
                <a:lnTo>
                  <a:pt x="0" y="16741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6492243" y="3848951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28700" y="5928660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87671" y="6398840"/>
            <a:ext cx="7418329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5"/>
              </a:lnSpc>
            </a:pPr>
            <a:r>
              <a:rPr lang="en-US" sz="5500" dirty="0">
                <a:solidFill>
                  <a:srgbClr val="3B41C9"/>
                </a:solidFill>
                <a:latin typeface="Archive Bold"/>
              </a:rPr>
              <a:t>SAD PRESENTATIONS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80157" y="7487508"/>
            <a:ext cx="7454657" cy="61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5"/>
              </a:lnSpc>
            </a:pPr>
            <a:r>
              <a:rPr lang="en-US" sz="3410" dirty="0">
                <a:solidFill>
                  <a:srgbClr val="3B41C9"/>
                </a:solidFill>
                <a:latin typeface="Montserrat Bold"/>
              </a:rPr>
              <a:t>learn.ngator.com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400000" flipH="1">
            <a:off x="16575473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65233" y="4497773"/>
            <a:ext cx="4149477" cy="4114800"/>
            <a:chOff x="0" y="0"/>
            <a:chExt cx="6888894" cy="68313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20090" y="3477891"/>
            <a:ext cx="2039763" cy="203976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832938" y="4497773"/>
            <a:ext cx="4149477" cy="4114800"/>
            <a:chOff x="0" y="0"/>
            <a:chExt cx="6888894" cy="68313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887795" y="3477891"/>
            <a:ext cx="2039763" cy="20397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300643" y="4497773"/>
            <a:ext cx="4149477" cy="4114800"/>
            <a:chOff x="0" y="0"/>
            <a:chExt cx="6888894" cy="68313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355500" y="3477891"/>
            <a:ext cx="2039763" cy="2039763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53608" y="2854233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956263" y="4057682"/>
            <a:ext cx="967418" cy="932239"/>
          </a:xfrm>
          <a:custGeom>
            <a:avLst/>
            <a:gdLst/>
            <a:ahLst/>
            <a:cxnLst/>
            <a:rect l="l" t="t" r="r" b="b"/>
            <a:pathLst>
              <a:path w="967418" h="932239">
                <a:moveTo>
                  <a:pt x="0" y="0"/>
                </a:moveTo>
                <a:lnTo>
                  <a:pt x="967418" y="0"/>
                </a:lnTo>
                <a:lnTo>
                  <a:pt x="967418" y="932240"/>
                </a:lnTo>
                <a:lnTo>
                  <a:pt x="0" y="932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30265" y="4036229"/>
            <a:ext cx="995487" cy="923088"/>
          </a:xfrm>
          <a:custGeom>
            <a:avLst/>
            <a:gdLst/>
            <a:ahLst/>
            <a:cxnLst/>
            <a:rect l="l" t="t" r="r" b="b"/>
            <a:pathLst>
              <a:path w="995487" h="923088">
                <a:moveTo>
                  <a:pt x="0" y="0"/>
                </a:moveTo>
                <a:lnTo>
                  <a:pt x="995487" y="0"/>
                </a:lnTo>
                <a:lnTo>
                  <a:pt x="995487" y="923088"/>
                </a:lnTo>
                <a:lnTo>
                  <a:pt x="0" y="923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55771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28700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836042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10800000">
            <a:off x="1201178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059289" y="3675414"/>
            <a:ext cx="1696775" cy="1696775"/>
          </a:xfrm>
          <a:custGeom>
            <a:avLst/>
            <a:gdLst/>
            <a:ahLst/>
            <a:cxnLst/>
            <a:rect l="l" t="t" r="r" b="b"/>
            <a:pathLst>
              <a:path w="1696775" h="1696775">
                <a:moveTo>
                  <a:pt x="0" y="0"/>
                </a:moveTo>
                <a:lnTo>
                  <a:pt x="1696775" y="0"/>
                </a:lnTo>
                <a:lnTo>
                  <a:pt x="1696775" y="1696776"/>
                </a:lnTo>
                <a:lnTo>
                  <a:pt x="0" y="1696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961939" y="4497773"/>
            <a:ext cx="4149477" cy="4114800"/>
            <a:chOff x="0" y="0"/>
            <a:chExt cx="6888894" cy="683132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016796" y="3477891"/>
            <a:ext cx="2039763" cy="203976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5521372" y="3819023"/>
            <a:ext cx="1264471" cy="1264471"/>
          </a:xfrm>
          <a:custGeom>
            <a:avLst/>
            <a:gdLst/>
            <a:ahLst/>
            <a:cxnLst/>
            <a:rect l="l" t="t" r="r" b="b"/>
            <a:pathLst>
              <a:path w="1264471" h="1264471">
                <a:moveTo>
                  <a:pt x="0" y="0"/>
                </a:moveTo>
                <a:lnTo>
                  <a:pt x="1264471" y="0"/>
                </a:lnTo>
                <a:lnTo>
                  <a:pt x="1264471" y="1264471"/>
                </a:lnTo>
                <a:lnTo>
                  <a:pt x="0" y="12644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2601556" y="2207916"/>
            <a:ext cx="1308488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"/>
              </a:rPr>
              <a:t>IMPORTANT POINTS TO REMEMBER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04210" y="7151756"/>
            <a:ext cx="3271523" cy="94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Java AWT Components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Java Swing Components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71915" y="7151756"/>
            <a:ext cx="3271523" cy="126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Adding data to a Table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Adding items to a Combo Box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03856" y="5850395"/>
            <a:ext cx="3271523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JAVA GUI COMPONENTS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AND LAYOUTS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739620" y="5976124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JAVA LIBRARIES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271915" y="6079630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BASIC PROCESSES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39620" y="7151756"/>
            <a:ext cx="3271523" cy="62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MySQL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Jasper Reporting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351891" y="5776099"/>
            <a:ext cx="3759526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dirty="0">
                <a:solidFill>
                  <a:srgbClr val="3B41C9"/>
                </a:solidFill>
                <a:latin typeface="Montserrat Classic Bold"/>
              </a:rPr>
              <a:t>JAVA DATA STRUCTURES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400916" y="6837431"/>
            <a:ext cx="3271523" cy="126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Arrays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Vectors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HashMap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44" name="AutoShape 2">
            <a:extLst>
              <a:ext uri="{FF2B5EF4-FFF2-40B4-BE49-F238E27FC236}">
                <a16:creationId xmlns:a16="http://schemas.microsoft.com/office/drawing/2014/main" id="{9BEA36DA-3632-75EF-958F-CDC111B9B90D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1A2F63E2-97D9-7C90-40A3-9A21ADC29A38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B60745FA-6BE7-4E8E-5AF6-14E1E6CC5C21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68148560-9A16-29FA-9386-22FB031CB870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ARRAY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2894772"/>
            <a:ext cx="11994836" cy="3615668"/>
          </a:xfrm>
          <a:custGeom>
            <a:avLst/>
            <a:gdLst/>
            <a:ahLst/>
            <a:cxnLst/>
            <a:rect l="l" t="t" r="r" b="b"/>
            <a:pathLst>
              <a:path w="11994836" h="3615668">
                <a:moveTo>
                  <a:pt x="0" y="0"/>
                </a:moveTo>
                <a:lnTo>
                  <a:pt x="11994836" y="0"/>
                </a:lnTo>
                <a:lnTo>
                  <a:pt x="11994836" y="3615668"/>
                </a:lnTo>
                <a:lnTo>
                  <a:pt x="0" y="36156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993872" y="6510440"/>
            <a:ext cx="10914075" cy="3419637"/>
          </a:xfrm>
          <a:custGeom>
            <a:avLst/>
            <a:gdLst/>
            <a:ahLst/>
            <a:cxnLst/>
            <a:rect l="l" t="t" r="r" b="b"/>
            <a:pathLst>
              <a:path w="10914075" h="3419637">
                <a:moveTo>
                  <a:pt x="0" y="0"/>
                </a:moveTo>
                <a:lnTo>
                  <a:pt x="10914074" y="0"/>
                </a:lnTo>
                <a:lnTo>
                  <a:pt x="10914074" y="3419637"/>
                </a:lnTo>
                <a:lnTo>
                  <a:pt x="0" y="341963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575E817F-8B90-10C8-5A10-5294AB90A684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CFE80BB5-2080-370F-B721-0522BD2A41D9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0B363E9F-3F40-8435-5700-B7A88F1544C1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97B266BB-0799-51AE-544D-CB0D480100D4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VECTOR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2912968"/>
            <a:ext cx="10955618" cy="4461064"/>
          </a:xfrm>
          <a:custGeom>
            <a:avLst/>
            <a:gdLst/>
            <a:ahLst/>
            <a:cxnLst/>
            <a:rect l="l" t="t" r="r" b="b"/>
            <a:pathLst>
              <a:path w="10955618" h="4461064">
                <a:moveTo>
                  <a:pt x="0" y="0"/>
                </a:moveTo>
                <a:lnTo>
                  <a:pt x="10955618" y="0"/>
                </a:lnTo>
                <a:lnTo>
                  <a:pt x="10955618" y="4461064"/>
                </a:lnTo>
                <a:lnTo>
                  <a:pt x="0" y="44610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272236" y="7081394"/>
            <a:ext cx="11276017" cy="3886809"/>
          </a:xfrm>
          <a:custGeom>
            <a:avLst/>
            <a:gdLst/>
            <a:ahLst/>
            <a:cxnLst/>
            <a:rect l="l" t="t" r="r" b="b"/>
            <a:pathLst>
              <a:path w="11276017" h="3886809">
                <a:moveTo>
                  <a:pt x="0" y="0"/>
                </a:moveTo>
                <a:lnTo>
                  <a:pt x="11276017" y="0"/>
                </a:lnTo>
                <a:lnTo>
                  <a:pt x="11276017" y="3886809"/>
                </a:lnTo>
                <a:lnTo>
                  <a:pt x="0" y="3886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993872" y="2448053"/>
            <a:ext cx="4339206" cy="464915"/>
          </a:xfrm>
          <a:custGeom>
            <a:avLst/>
            <a:gdLst/>
            <a:ahLst/>
            <a:cxnLst/>
            <a:rect l="l" t="t" r="r" b="b"/>
            <a:pathLst>
              <a:path w="4339206" h="464915">
                <a:moveTo>
                  <a:pt x="0" y="0"/>
                </a:moveTo>
                <a:lnTo>
                  <a:pt x="4339206" y="0"/>
                </a:lnTo>
                <a:lnTo>
                  <a:pt x="4339206" y="464915"/>
                </a:lnTo>
                <a:lnTo>
                  <a:pt x="0" y="4649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2D73D8D7-6103-D5E1-A8F0-6376D6E2416F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765D8E7-F7E7-1189-6050-90507FEE04ED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C03F7A81-0FED-272E-D105-32777FB499C3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150B44F4-FB9F-54FA-2914-20330B987E31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HASHMAP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3730898"/>
            <a:ext cx="10808300" cy="4055181"/>
          </a:xfrm>
          <a:custGeom>
            <a:avLst/>
            <a:gdLst/>
            <a:ahLst/>
            <a:cxnLst/>
            <a:rect l="l" t="t" r="r" b="b"/>
            <a:pathLst>
              <a:path w="10808300" h="4055181">
                <a:moveTo>
                  <a:pt x="0" y="0"/>
                </a:moveTo>
                <a:lnTo>
                  <a:pt x="10808300" y="0"/>
                </a:lnTo>
                <a:lnTo>
                  <a:pt x="10808300" y="4055182"/>
                </a:lnTo>
                <a:lnTo>
                  <a:pt x="0" y="405518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993872" y="7508869"/>
            <a:ext cx="11060956" cy="3031860"/>
          </a:xfrm>
          <a:custGeom>
            <a:avLst/>
            <a:gdLst/>
            <a:ahLst/>
            <a:cxnLst/>
            <a:rect l="l" t="t" r="r" b="b"/>
            <a:pathLst>
              <a:path w="11060956" h="3031860">
                <a:moveTo>
                  <a:pt x="0" y="0"/>
                </a:moveTo>
                <a:lnTo>
                  <a:pt x="11060956" y="0"/>
                </a:lnTo>
                <a:lnTo>
                  <a:pt x="11060956" y="3031860"/>
                </a:lnTo>
                <a:lnTo>
                  <a:pt x="0" y="303186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993872" y="2894772"/>
            <a:ext cx="4690311" cy="529257"/>
          </a:xfrm>
          <a:custGeom>
            <a:avLst/>
            <a:gdLst/>
            <a:ahLst/>
            <a:cxnLst/>
            <a:rect l="l" t="t" r="r" b="b"/>
            <a:pathLst>
              <a:path w="4690311" h="529257">
                <a:moveTo>
                  <a:pt x="0" y="0"/>
                </a:moveTo>
                <a:lnTo>
                  <a:pt x="4690311" y="0"/>
                </a:lnTo>
                <a:lnTo>
                  <a:pt x="4690311" y="529257"/>
                </a:lnTo>
                <a:lnTo>
                  <a:pt x="0" y="52925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B0D6C8AB-414E-54F9-3AE8-2530A274D81A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638CEFD-5447-F23D-3833-766FCB4790A1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ADED1CF4-76B6-D032-2672-B67791617EE3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9AD893C1-E4DD-B55D-89BA-DB55708F0017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JAVA BEAN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72236" y="8284632"/>
            <a:ext cx="3592891" cy="1480333"/>
          </a:xfrm>
          <a:custGeom>
            <a:avLst/>
            <a:gdLst/>
            <a:ahLst/>
            <a:cxnLst/>
            <a:rect l="l" t="t" r="r" b="b"/>
            <a:pathLst>
              <a:path w="3592891" h="1480333">
                <a:moveTo>
                  <a:pt x="0" y="0"/>
                </a:moveTo>
                <a:lnTo>
                  <a:pt x="3592891" y="0"/>
                </a:lnTo>
                <a:lnTo>
                  <a:pt x="3592891" y="1480333"/>
                </a:lnTo>
                <a:lnTo>
                  <a:pt x="0" y="148033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185894" y="2875722"/>
            <a:ext cx="3794135" cy="5189037"/>
          </a:xfrm>
          <a:custGeom>
            <a:avLst/>
            <a:gdLst/>
            <a:ahLst/>
            <a:cxnLst/>
            <a:rect l="l" t="t" r="r" b="b"/>
            <a:pathLst>
              <a:path w="3794135" h="5189037">
                <a:moveTo>
                  <a:pt x="0" y="0"/>
                </a:moveTo>
                <a:lnTo>
                  <a:pt x="3794134" y="0"/>
                </a:lnTo>
                <a:lnTo>
                  <a:pt x="3794134" y="5189037"/>
                </a:lnTo>
                <a:lnTo>
                  <a:pt x="0" y="518903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DA8938FE-81F8-76BE-DF10-C3C8B0539DE7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912AB037-91CB-7FB2-60F5-037AB5572CAC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0CBC3530-955C-07CA-EBEF-58C19E400A48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1420C984-E29B-FBB8-4E7E-417BCCD2B20D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ADDING DATA TO A TABLE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3546398"/>
            <a:ext cx="8340144" cy="4621262"/>
          </a:xfrm>
          <a:custGeom>
            <a:avLst/>
            <a:gdLst/>
            <a:ahLst/>
            <a:cxnLst/>
            <a:rect l="l" t="t" r="r" b="b"/>
            <a:pathLst>
              <a:path w="8340144" h="4621262">
                <a:moveTo>
                  <a:pt x="0" y="0"/>
                </a:moveTo>
                <a:lnTo>
                  <a:pt x="8340144" y="0"/>
                </a:lnTo>
                <a:lnTo>
                  <a:pt x="8340144" y="4621263"/>
                </a:lnTo>
                <a:lnTo>
                  <a:pt x="0" y="462126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b="-4879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993872" y="2704272"/>
            <a:ext cx="7150128" cy="842126"/>
          </a:xfrm>
          <a:custGeom>
            <a:avLst/>
            <a:gdLst/>
            <a:ahLst/>
            <a:cxnLst/>
            <a:rect l="l" t="t" r="r" b="b"/>
            <a:pathLst>
              <a:path w="7150128" h="842126">
                <a:moveTo>
                  <a:pt x="0" y="0"/>
                </a:moveTo>
                <a:lnTo>
                  <a:pt x="7150128" y="0"/>
                </a:lnTo>
                <a:lnTo>
                  <a:pt x="7150128" y="842126"/>
                </a:lnTo>
                <a:lnTo>
                  <a:pt x="0" y="84212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186316" y="2847147"/>
            <a:ext cx="5600838" cy="4299021"/>
          </a:xfrm>
          <a:custGeom>
            <a:avLst/>
            <a:gdLst/>
            <a:ahLst/>
            <a:cxnLst/>
            <a:rect l="l" t="t" r="r" b="b"/>
            <a:pathLst>
              <a:path w="5600838" h="4299021">
                <a:moveTo>
                  <a:pt x="0" y="0"/>
                </a:moveTo>
                <a:lnTo>
                  <a:pt x="5600838" y="0"/>
                </a:lnTo>
                <a:lnTo>
                  <a:pt x="5600838" y="4299021"/>
                </a:lnTo>
                <a:lnTo>
                  <a:pt x="0" y="429902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092940" y="8574473"/>
            <a:ext cx="10140774" cy="971824"/>
          </a:xfrm>
          <a:custGeom>
            <a:avLst/>
            <a:gdLst/>
            <a:ahLst/>
            <a:cxnLst/>
            <a:rect l="l" t="t" r="r" b="b"/>
            <a:pathLst>
              <a:path w="10140774" h="971824">
                <a:moveTo>
                  <a:pt x="0" y="0"/>
                </a:moveTo>
                <a:lnTo>
                  <a:pt x="10140774" y="0"/>
                </a:lnTo>
                <a:lnTo>
                  <a:pt x="10140774" y="971824"/>
                </a:lnTo>
                <a:lnTo>
                  <a:pt x="0" y="97182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992DC317-CE87-FF40-0106-2DDB4A84BF10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168E962-583A-1BF9-6919-9DE239365C12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79238B43-9DAB-BF85-EF12-369A8C7787AC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58530C22-46D7-A442-63DE-93C1E2C89298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199286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ADDING ITEMS TO A COMBOBOX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72236" y="3663319"/>
            <a:ext cx="7638654" cy="3894957"/>
          </a:xfrm>
          <a:custGeom>
            <a:avLst/>
            <a:gdLst/>
            <a:ahLst/>
            <a:cxnLst/>
            <a:rect l="l" t="t" r="r" b="b"/>
            <a:pathLst>
              <a:path w="7638654" h="3894957">
                <a:moveTo>
                  <a:pt x="0" y="0"/>
                </a:moveTo>
                <a:lnTo>
                  <a:pt x="7638654" y="0"/>
                </a:lnTo>
                <a:lnTo>
                  <a:pt x="7638654" y="3894957"/>
                </a:lnTo>
                <a:lnTo>
                  <a:pt x="0" y="389495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272236" y="2738173"/>
            <a:ext cx="6638327" cy="925146"/>
          </a:xfrm>
          <a:custGeom>
            <a:avLst/>
            <a:gdLst/>
            <a:ahLst/>
            <a:cxnLst/>
            <a:rect l="l" t="t" r="r" b="b"/>
            <a:pathLst>
              <a:path w="6638327" h="925146">
                <a:moveTo>
                  <a:pt x="0" y="0"/>
                </a:moveTo>
                <a:lnTo>
                  <a:pt x="6638327" y="0"/>
                </a:lnTo>
                <a:lnTo>
                  <a:pt x="6638327" y="925146"/>
                </a:lnTo>
                <a:lnTo>
                  <a:pt x="0" y="92514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037408" y="7786876"/>
            <a:ext cx="10251838" cy="1536765"/>
          </a:xfrm>
          <a:custGeom>
            <a:avLst/>
            <a:gdLst/>
            <a:ahLst/>
            <a:cxnLst/>
            <a:rect l="l" t="t" r="r" b="b"/>
            <a:pathLst>
              <a:path w="10251838" h="1536765">
                <a:moveTo>
                  <a:pt x="0" y="0"/>
                </a:moveTo>
                <a:lnTo>
                  <a:pt x="10251838" y="0"/>
                </a:lnTo>
                <a:lnTo>
                  <a:pt x="10251838" y="1536765"/>
                </a:lnTo>
                <a:lnTo>
                  <a:pt x="0" y="153676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664653" y="2770947"/>
            <a:ext cx="5520999" cy="4525935"/>
          </a:xfrm>
          <a:custGeom>
            <a:avLst/>
            <a:gdLst/>
            <a:ahLst/>
            <a:cxnLst/>
            <a:rect l="l" t="t" r="r" b="b"/>
            <a:pathLst>
              <a:path w="5520999" h="4525935">
                <a:moveTo>
                  <a:pt x="0" y="0"/>
                </a:moveTo>
                <a:lnTo>
                  <a:pt x="5520999" y="0"/>
                </a:lnTo>
                <a:lnTo>
                  <a:pt x="5520999" y="4525935"/>
                </a:lnTo>
                <a:lnTo>
                  <a:pt x="0" y="452593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1DBFDC34-86E0-2783-F85E-0B176AFA8C34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8E86A542-6F1A-8953-8274-91493FD6C39C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C7926BEC-1CF1-67C2-237F-BE5F6AD22727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0B27A2AE-2AA7-D2F2-F8B3-9E48DB4CE774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76745" y="5424647"/>
            <a:ext cx="10181313" cy="10181313"/>
          </a:xfrm>
          <a:custGeom>
            <a:avLst/>
            <a:gdLst/>
            <a:ahLst/>
            <a:cxnLst/>
            <a:rect l="l" t="t" r="r" b="b"/>
            <a:pathLst>
              <a:path w="10181313" h="10181313">
                <a:moveTo>
                  <a:pt x="0" y="0"/>
                </a:moveTo>
                <a:lnTo>
                  <a:pt x="10181314" y="0"/>
                </a:lnTo>
                <a:lnTo>
                  <a:pt x="10181314" y="10181313"/>
                </a:lnTo>
                <a:lnTo>
                  <a:pt x="0" y="10181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9430736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7" y="0"/>
                </a:lnTo>
                <a:lnTo>
                  <a:pt x="1674107" y="1674108"/>
                </a:lnTo>
                <a:lnTo>
                  <a:pt x="0" y="167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56264" y="5983779"/>
            <a:ext cx="387272" cy="387272"/>
          </a:xfrm>
          <a:custGeom>
            <a:avLst/>
            <a:gdLst/>
            <a:ahLst/>
            <a:cxnLst/>
            <a:rect l="l" t="t" r="r" b="b"/>
            <a:pathLst>
              <a:path w="387272" h="387272">
                <a:moveTo>
                  <a:pt x="0" y="0"/>
                </a:moveTo>
                <a:lnTo>
                  <a:pt x="387272" y="0"/>
                </a:lnTo>
                <a:lnTo>
                  <a:pt x="387272" y="387272"/>
                </a:lnTo>
                <a:lnTo>
                  <a:pt x="0" y="387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276745" y="2709258"/>
            <a:ext cx="7011255" cy="4592372"/>
          </a:xfrm>
          <a:custGeom>
            <a:avLst/>
            <a:gdLst/>
            <a:ahLst/>
            <a:cxnLst/>
            <a:rect l="l" t="t" r="r" b="b"/>
            <a:pathLst>
              <a:path w="7011255" h="4592372">
                <a:moveTo>
                  <a:pt x="0" y="0"/>
                </a:moveTo>
                <a:lnTo>
                  <a:pt x="7011255" y="0"/>
                </a:lnTo>
                <a:lnTo>
                  <a:pt x="7011255" y="4592371"/>
                </a:lnTo>
                <a:lnTo>
                  <a:pt x="0" y="4592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55418" y="3291907"/>
            <a:ext cx="9255173" cy="150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60"/>
              </a:lnSpc>
            </a:pPr>
            <a:r>
              <a:rPr lang="en-US" sz="12000" dirty="0">
                <a:solidFill>
                  <a:srgbClr val="3B41C9"/>
                </a:solidFill>
                <a:latin typeface="Archive Bold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56620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32690" y="8852497"/>
            <a:ext cx="3271523" cy="811605"/>
            <a:chOff x="0" y="0"/>
            <a:chExt cx="5431329" cy="13474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31329" cy="1347414"/>
            </a:xfrm>
            <a:custGeom>
              <a:avLst/>
              <a:gdLst/>
              <a:ahLst/>
              <a:cxnLst/>
              <a:rect l="l" t="t" r="r" b="b"/>
              <a:pathLst>
                <a:path w="5431329" h="1347414">
                  <a:moveTo>
                    <a:pt x="0" y="0"/>
                  </a:moveTo>
                  <a:lnTo>
                    <a:pt x="0" y="1347414"/>
                  </a:lnTo>
                  <a:lnTo>
                    <a:pt x="5431329" y="1347414"/>
                  </a:lnTo>
                  <a:lnTo>
                    <a:pt x="5431329" y="0"/>
                  </a:lnTo>
                  <a:lnTo>
                    <a:pt x="0" y="0"/>
                  </a:lnTo>
                  <a:close/>
                  <a:moveTo>
                    <a:pt x="5370369" y="1286454"/>
                  </a:moveTo>
                  <a:lnTo>
                    <a:pt x="59690" y="1286454"/>
                  </a:lnTo>
                  <a:lnTo>
                    <a:pt x="59690" y="59690"/>
                  </a:lnTo>
                  <a:lnTo>
                    <a:pt x="5370369" y="59690"/>
                  </a:lnTo>
                  <a:lnTo>
                    <a:pt x="5370369" y="1286454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387138" y="9041481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END SLIDE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57400" y="4891144"/>
            <a:ext cx="8953191" cy="361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Social Profiles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Follow Ngator on social networks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Facebook : https://www.facebook.com/learnwithngator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Instagram :https://www.instagram.com/mahimapasindu/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GitHub : https://github.com/drgnhunter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LinkedIn : https://www.linkedin.com/in/pasindu-mahima-3a0031187/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EFFDBBC2-C216-BED6-EB03-0FF8CBA220BB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5616D4E-592F-1B8A-BE53-0738129CDA16}"/>
              </a:ext>
            </a:extLst>
          </p:cNvPr>
          <p:cNvSpPr/>
          <p:nvPr/>
        </p:nvSpPr>
        <p:spPr>
          <a:xfrm>
            <a:off x="16799194" y="811834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AC0BCEF4-2C22-6F16-37BE-1FEEFAB6DEDB}"/>
              </a:ext>
            </a:extLst>
          </p:cNvPr>
          <p:cNvSpPr/>
          <p:nvPr/>
        </p:nvSpPr>
        <p:spPr>
          <a:xfrm>
            <a:off x="16880746" y="862204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B3BB8CA1-6CB7-A2E7-E45D-3C03227C8837}"/>
              </a:ext>
            </a:extLst>
          </p:cNvPr>
          <p:cNvSpPr txBox="1"/>
          <p:nvPr/>
        </p:nvSpPr>
        <p:spPr>
          <a:xfrm>
            <a:off x="1488530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183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Montserrat Bold</vt:lpstr>
      <vt:lpstr>Archive</vt:lpstr>
      <vt:lpstr>Montserrat Classic Bold</vt:lpstr>
      <vt:lpstr>Archive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Coding School</dc:title>
  <cp:lastModifiedBy>Hunter Dragon</cp:lastModifiedBy>
  <cp:revision>3</cp:revision>
  <dcterms:created xsi:type="dcterms:W3CDTF">2006-08-16T00:00:00Z</dcterms:created>
  <dcterms:modified xsi:type="dcterms:W3CDTF">2023-08-06T16:40:51Z</dcterms:modified>
  <dc:identifier>DAFqxRM3HP0</dc:identifier>
</cp:coreProperties>
</file>