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8288000" cy="10287000"/>
  <p:notesSz cx="6858000" cy="9144000"/>
  <p:embeddedFontLst>
    <p:embeddedFont>
      <p:font typeface="Archive" panose="020B0604020202020204" charset="0"/>
      <p:regular r:id="rId21"/>
    </p:embeddedFont>
    <p:embeddedFont>
      <p:font typeface="Calibri" panose="020F0502020204030204" pitchFamily="34" charset="0"/>
      <p:regular r:id="rId22"/>
      <p:bold r:id="rId23"/>
      <p:italic r:id="rId24"/>
      <p:boldItalic r:id="rId25"/>
    </p:embeddedFont>
    <p:embeddedFont>
      <p:font typeface="Montserrat" panose="00000500000000000000" pitchFamily="2" charset="0"/>
      <p:regular r:id="rId26"/>
    </p:embeddedFont>
    <p:embeddedFont>
      <p:font typeface="Montserrat Bold" panose="00000800000000000000" charset="0"/>
      <p:regular r:id="rId27"/>
    </p:embeddedFont>
    <p:embeddedFont>
      <p:font typeface="Montserrat Classic Bold" panose="020B0604020202020204" charset="0"/>
      <p:regular r:id="rId2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3" d="100"/>
          <a:sy n="53" d="100"/>
        </p:scale>
        <p:origin x="710"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8/6/2023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med">
    <p:pull/>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med">
    <p:pull/>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med">
    <p:pull/>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med">
    <p:pull/>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med">
    <p:pull/>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8/6/2023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med">
    <p:pull/>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8/6/2023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med">
    <p:pull/>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8/6/2023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med">
    <p:pull/>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med">
    <p:pull/>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med">
    <p:pull/>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med">
    <p:pull/>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8/6/2023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pull/>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18" Type="http://schemas.openxmlformats.org/officeDocument/2006/relationships/image" Target="../media/image17.png"/><Relationship Id="rId3" Type="http://schemas.openxmlformats.org/officeDocument/2006/relationships/image" Target="../media/image2.svg"/><Relationship Id="rId21" Type="http://schemas.openxmlformats.org/officeDocument/2006/relationships/image" Target="../media/image20.svg"/><Relationship Id="rId7" Type="http://schemas.openxmlformats.org/officeDocument/2006/relationships/image" Target="../media/image6.svg"/><Relationship Id="rId12" Type="http://schemas.openxmlformats.org/officeDocument/2006/relationships/image" Target="../media/image11.png"/><Relationship Id="rId17" Type="http://schemas.openxmlformats.org/officeDocument/2006/relationships/image" Target="../media/image16.svg"/><Relationship Id="rId2" Type="http://schemas.openxmlformats.org/officeDocument/2006/relationships/image" Target="../media/image1.png"/><Relationship Id="rId16" Type="http://schemas.openxmlformats.org/officeDocument/2006/relationships/image" Target="../media/image15.png"/><Relationship Id="rId20" Type="http://schemas.openxmlformats.org/officeDocument/2006/relationships/image" Target="../media/image19.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5" Type="http://schemas.openxmlformats.org/officeDocument/2006/relationships/image" Target="../media/image14.svg"/><Relationship Id="rId23" Type="http://schemas.openxmlformats.org/officeDocument/2006/relationships/image" Target="../media/image22.svg"/><Relationship Id="rId10" Type="http://schemas.openxmlformats.org/officeDocument/2006/relationships/image" Target="../media/image9.png"/><Relationship Id="rId19" Type="http://schemas.openxmlformats.org/officeDocument/2006/relationships/image" Target="../media/image18.svg"/><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13.png"/><Relationship Id="rId22" Type="http://schemas.openxmlformats.org/officeDocument/2006/relationships/image" Target="../media/image21.png"/></Relationships>
</file>

<file path=ppt/slides/_rels/slide10.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21.png"/><Relationship Id="rId3" Type="http://schemas.openxmlformats.org/officeDocument/2006/relationships/image" Target="../media/image4.svg"/><Relationship Id="rId7" Type="http://schemas.openxmlformats.org/officeDocument/2006/relationships/image" Target="../media/image12.svg"/><Relationship Id="rId12" Type="http://schemas.openxmlformats.org/officeDocument/2006/relationships/image" Target="../media/image39.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11.png"/><Relationship Id="rId11" Type="http://schemas.openxmlformats.org/officeDocument/2006/relationships/image" Target="../media/image16.svg"/><Relationship Id="rId5" Type="http://schemas.openxmlformats.org/officeDocument/2006/relationships/image" Target="../media/image10.sv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svg"/><Relationship Id="rId14" Type="http://schemas.openxmlformats.org/officeDocument/2006/relationships/image" Target="../media/image22.svg"/></Relationships>
</file>

<file path=ppt/slides/_rels/slide11.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21.png"/><Relationship Id="rId3" Type="http://schemas.openxmlformats.org/officeDocument/2006/relationships/image" Target="../media/image4.svg"/><Relationship Id="rId7" Type="http://schemas.openxmlformats.org/officeDocument/2006/relationships/image" Target="../media/image12.svg"/><Relationship Id="rId12" Type="http://schemas.openxmlformats.org/officeDocument/2006/relationships/image" Target="../media/image40.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11.png"/><Relationship Id="rId11" Type="http://schemas.openxmlformats.org/officeDocument/2006/relationships/image" Target="../media/image16.svg"/><Relationship Id="rId5" Type="http://schemas.openxmlformats.org/officeDocument/2006/relationships/image" Target="../media/image10.sv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svg"/><Relationship Id="rId14" Type="http://schemas.openxmlformats.org/officeDocument/2006/relationships/image" Target="../media/image22.svg"/></Relationships>
</file>

<file path=ppt/slides/_rels/slide12.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21.png"/><Relationship Id="rId3" Type="http://schemas.openxmlformats.org/officeDocument/2006/relationships/image" Target="../media/image4.svg"/><Relationship Id="rId7" Type="http://schemas.openxmlformats.org/officeDocument/2006/relationships/image" Target="../media/image12.svg"/><Relationship Id="rId12" Type="http://schemas.openxmlformats.org/officeDocument/2006/relationships/image" Target="../media/image41.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11.png"/><Relationship Id="rId11" Type="http://schemas.openxmlformats.org/officeDocument/2006/relationships/image" Target="../media/image16.svg"/><Relationship Id="rId5" Type="http://schemas.openxmlformats.org/officeDocument/2006/relationships/image" Target="../media/image10.sv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svg"/><Relationship Id="rId14" Type="http://schemas.openxmlformats.org/officeDocument/2006/relationships/image" Target="../media/image22.svg"/></Relationships>
</file>

<file path=ppt/slides/_rels/slide13.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svg"/><Relationship Id="rId3" Type="http://schemas.openxmlformats.org/officeDocument/2006/relationships/image" Target="../media/image4.svg"/><Relationship Id="rId7" Type="http://schemas.openxmlformats.org/officeDocument/2006/relationships/image" Target="../media/image10.svg"/><Relationship Id="rId12" Type="http://schemas.openxmlformats.org/officeDocument/2006/relationships/image" Target="../media/image15.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9.png"/><Relationship Id="rId11" Type="http://schemas.openxmlformats.org/officeDocument/2006/relationships/image" Target="../media/image14.svg"/><Relationship Id="rId5" Type="http://schemas.openxmlformats.org/officeDocument/2006/relationships/image" Target="../media/image22.svg"/><Relationship Id="rId15" Type="http://schemas.openxmlformats.org/officeDocument/2006/relationships/image" Target="../media/image43.png"/><Relationship Id="rId10" Type="http://schemas.openxmlformats.org/officeDocument/2006/relationships/image" Target="../media/image13.png"/><Relationship Id="rId4" Type="http://schemas.openxmlformats.org/officeDocument/2006/relationships/image" Target="../media/image21.png"/><Relationship Id="rId9" Type="http://schemas.openxmlformats.org/officeDocument/2006/relationships/image" Target="../media/image12.svg"/><Relationship Id="rId14" Type="http://schemas.openxmlformats.org/officeDocument/2006/relationships/image" Target="../media/image42.png"/></Relationships>
</file>

<file path=ppt/slides/_rels/slide14.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21.png"/><Relationship Id="rId3" Type="http://schemas.openxmlformats.org/officeDocument/2006/relationships/image" Target="../media/image4.svg"/><Relationship Id="rId7" Type="http://schemas.openxmlformats.org/officeDocument/2006/relationships/image" Target="../media/image12.svg"/><Relationship Id="rId12" Type="http://schemas.openxmlformats.org/officeDocument/2006/relationships/image" Target="../media/image46.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11.png"/><Relationship Id="rId11" Type="http://schemas.openxmlformats.org/officeDocument/2006/relationships/image" Target="../media/image45.png"/><Relationship Id="rId5" Type="http://schemas.openxmlformats.org/officeDocument/2006/relationships/image" Target="../media/image10.svg"/><Relationship Id="rId10" Type="http://schemas.openxmlformats.org/officeDocument/2006/relationships/image" Target="../media/image44.png"/><Relationship Id="rId4" Type="http://schemas.openxmlformats.org/officeDocument/2006/relationships/image" Target="../media/image9.png"/><Relationship Id="rId9" Type="http://schemas.openxmlformats.org/officeDocument/2006/relationships/image" Target="../media/image14.svg"/><Relationship Id="rId14" Type="http://schemas.openxmlformats.org/officeDocument/2006/relationships/image" Target="../media/image22.svg"/></Relationships>
</file>

<file path=ppt/slides/_rels/slide15.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21.png"/><Relationship Id="rId3" Type="http://schemas.openxmlformats.org/officeDocument/2006/relationships/image" Target="../media/image4.svg"/><Relationship Id="rId7" Type="http://schemas.openxmlformats.org/officeDocument/2006/relationships/image" Target="../media/image12.svg"/><Relationship Id="rId12" Type="http://schemas.openxmlformats.org/officeDocument/2006/relationships/image" Target="../media/image47.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11.png"/><Relationship Id="rId11" Type="http://schemas.openxmlformats.org/officeDocument/2006/relationships/image" Target="../media/image16.svg"/><Relationship Id="rId5" Type="http://schemas.openxmlformats.org/officeDocument/2006/relationships/image" Target="../media/image10.sv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svg"/><Relationship Id="rId14" Type="http://schemas.openxmlformats.org/officeDocument/2006/relationships/image" Target="../media/image22.svg"/></Relationships>
</file>

<file path=ppt/slides/_rels/slide16.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49.png"/><Relationship Id="rId3" Type="http://schemas.openxmlformats.org/officeDocument/2006/relationships/image" Target="../media/image4.svg"/><Relationship Id="rId7" Type="http://schemas.openxmlformats.org/officeDocument/2006/relationships/image" Target="../media/image12.svg"/><Relationship Id="rId12" Type="http://schemas.openxmlformats.org/officeDocument/2006/relationships/image" Target="../media/image48.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11.png"/><Relationship Id="rId11" Type="http://schemas.openxmlformats.org/officeDocument/2006/relationships/image" Target="../media/image16.svg"/><Relationship Id="rId5" Type="http://schemas.openxmlformats.org/officeDocument/2006/relationships/image" Target="../media/image10.svg"/><Relationship Id="rId15" Type="http://schemas.openxmlformats.org/officeDocument/2006/relationships/image" Target="../media/image22.sv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svg"/><Relationship Id="rId14" Type="http://schemas.openxmlformats.org/officeDocument/2006/relationships/image" Target="../media/image21.png"/></Relationships>
</file>

<file path=ppt/slides/_rels/slide17.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21.png"/><Relationship Id="rId3" Type="http://schemas.openxmlformats.org/officeDocument/2006/relationships/image" Target="../media/image4.svg"/><Relationship Id="rId7" Type="http://schemas.openxmlformats.org/officeDocument/2006/relationships/image" Target="../media/image12.svg"/><Relationship Id="rId12" Type="http://schemas.openxmlformats.org/officeDocument/2006/relationships/image" Target="../media/image50.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11.png"/><Relationship Id="rId11" Type="http://schemas.openxmlformats.org/officeDocument/2006/relationships/image" Target="../media/image16.svg"/><Relationship Id="rId5" Type="http://schemas.openxmlformats.org/officeDocument/2006/relationships/image" Target="../media/image10.sv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svg"/><Relationship Id="rId14" Type="http://schemas.openxmlformats.org/officeDocument/2006/relationships/image" Target="../media/image22.svg"/></Relationships>
</file>

<file path=ppt/slides/_rels/slide18.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21.png"/><Relationship Id="rId3" Type="http://schemas.openxmlformats.org/officeDocument/2006/relationships/image" Target="../media/image4.svg"/><Relationship Id="rId7" Type="http://schemas.openxmlformats.org/officeDocument/2006/relationships/image" Target="../media/image12.svg"/><Relationship Id="rId12" Type="http://schemas.openxmlformats.org/officeDocument/2006/relationships/image" Target="../media/image51.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11.png"/><Relationship Id="rId11" Type="http://schemas.openxmlformats.org/officeDocument/2006/relationships/image" Target="../media/image16.svg"/><Relationship Id="rId5" Type="http://schemas.openxmlformats.org/officeDocument/2006/relationships/image" Target="../media/image10.sv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svg"/><Relationship Id="rId14" Type="http://schemas.openxmlformats.org/officeDocument/2006/relationships/image" Target="../media/image22.svg"/></Relationships>
</file>

<file path=ppt/slides/_rels/slide19.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20.svg"/><Relationship Id="rId18" Type="http://schemas.openxmlformats.org/officeDocument/2006/relationships/image" Target="../media/image22.svg"/><Relationship Id="rId3" Type="http://schemas.openxmlformats.org/officeDocument/2006/relationships/image" Target="../media/image4.svg"/><Relationship Id="rId7" Type="http://schemas.openxmlformats.org/officeDocument/2006/relationships/image" Target="../media/image8.svg"/><Relationship Id="rId12" Type="http://schemas.openxmlformats.org/officeDocument/2006/relationships/image" Target="../media/image19.png"/><Relationship Id="rId17" Type="http://schemas.openxmlformats.org/officeDocument/2006/relationships/image" Target="../media/image21.png"/><Relationship Id="rId2" Type="http://schemas.openxmlformats.org/officeDocument/2006/relationships/image" Target="../media/image3.png"/><Relationship Id="rId16" Type="http://schemas.openxmlformats.org/officeDocument/2006/relationships/image" Target="../media/image10.svg"/><Relationship Id="rId1" Type="http://schemas.openxmlformats.org/officeDocument/2006/relationships/slideLayout" Target="../slideLayouts/slideLayout7.xml"/><Relationship Id="rId6" Type="http://schemas.openxmlformats.org/officeDocument/2006/relationships/image" Target="../media/image7.png"/><Relationship Id="rId11" Type="http://schemas.openxmlformats.org/officeDocument/2006/relationships/image" Target="../media/image18.svg"/><Relationship Id="rId5" Type="http://schemas.openxmlformats.org/officeDocument/2006/relationships/image" Target="../media/image2.svg"/><Relationship Id="rId15" Type="http://schemas.openxmlformats.org/officeDocument/2006/relationships/image" Target="../media/image9.png"/><Relationship Id="rId10" Type="http://schemas.openxmlformats.org/officeDocument/2006/relationships/image" Target="../media/image17.png"/><Relationship Id="rId4" Type="http://schemas.openxmlformats.org/officeDocument/2006/relationships/image" Target="../media/image1.png"/><Relationship Id="rId9" Type="http://schemas.openxmlformats.org/officeDocument/2006/relationships/image" Target="../media/image16.svg"/><Relationship Id="rId14" Type="http://schemas.openxmlformats.org/officeDocument/2006/relationships/image" Target="../media/image52.png"/></Relationships>
</file>

<file path=ppt/slides/_rels/slide2.xml.rels><?xml version="1.0" encoding="UTF-8" standalone="yes"?>
<Relationships xmlns="http://schemas.openxmlformats.org/package/2006/relationships"><Relationship Id="rId8" Type="http://schemas.openxmlformats.org/officeDocument/2006/relationships/image" Target="../media/image23.png"/><Relationship Id="rId13" Type="http://schemas.openxmlformats.org/officeDocument/2006/relationships/image" Target="../media/image10.svg"/><Relationship Id="rId18" Type="http://schemas.openxmlformats.org/officeDocument/2006/relationships/image" Target="../media/image29.png"/><Relationship Id="rId3" Type="http://schemas.openxmlformats.org/officeDocument/2006/relationships/image" Target="../media/image16.svg"/><Relationship Id="rId21" Type="http://schemas.openxmlformats.org/officeDocument/2006/relationships/image" Target="../media/image22.svg"/><Relationship Id="rId7" Type="http://schemas.openxmlformats.org/officeDocument/2006/relationships/image" Target="../media/image20.svg"/><Relationship Id="rId12" Type="http://schemas.openxmlformats.org/officeDocument/2006/relationships/image" Target="../media/image9.png"/><Relationship Id="rId17" Type="http://schemas.openxmlformats.org/officeDocument/2006/relationships/image" Target="../media/image28.svg"/><Relationship Id="rId2" Type="http://schemas.openxmlformats.org/officeDocument/2006/relationships/image" Target="../media/image15.png"/><Relationship Id="rId16" Type="http://schemas.openxmlformats.org/officeDocument/2006/relationships/image" Target="../media/image27.png"/><Relationship Id="rId20"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19.png"/><Relationship Id="rId11" Type="http://schemas.openxmlformats.org/officeDocument/2006/relationships/image" Target="../media/image26.svg"/><Relationship Id="rId5" Type="http://schemas.openxmlformats.org/officeDocument/2006/relationships/image" Target="../media/image4.svg"/><Relationship Id="rId15" Type="http://schemas.openxmlformats.org/officeDocument/2006/relationships/image" Target="../media/image12.svg"/><Relationship Id="rId10" Type="http://schemas.openxmlformats.org/officeDocument/2006/relationships/image" Target="../media/image25.png"/><Relationship Id="rId19" Type="http://schemas.openxmlformats.org/officeDocument/2006/relationships/image" Target="../media/image30.svg"/><Relationship Id="rId4" Type="http://schemas.openxmlformats.org/officeDocument/2006/relationships/image" Target="../media/image3.png"/><Relationship Id="rId9" Type="http://schemas.openxmlformats.org/officeDocument/2006/relationships/image" Target="../media/image24.svg"/><Relationship Id="rId14" Type="http://schemas.openxmlformats.org/officeDocument/2006/relationships/image" Target="../media/image11.png"/></Relationships>
</file>

<file path=ppt/slides/_rels/slide3.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4.svg"/><Relationship Id="rId3" Type="http://schemas.openxmlformats.org/officeDocument/2006/relationships/image" Target="../media/image4.svg"/><Relationship Id="rId7" Type="http://schemas.openxmlformats.org/officeDocument/2006/relationships/image" Target="../media/image10.svg"/><Relationship Id="rId12" Type="http://schemas.openxmlformats.org/officeDocument/2006/relationships/image" Target="../media/image13.png"/><Relationship Id="rId17" Type="http://schemas.openxmlformats.org/officeDocument/2006/relationships/image" Target="../media/image22.svg"/><Relationship Id="rId2" Type="http://schemas.openxmlformats.org/officeDocument/2006/relationships/image" Target="../media/image3.png"/><Relationship Id="rId16"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9.png"/><Relationship Id="rId11" Type="http://schemas.openxmlformats.org/officeDocument/2006/relationships/image" Target="../media/image20.svg"/><Relationship Id="rId5" Type="http://schemas.openxmlformats.org/officeDocument/2006/relationships/image" Target="../media/image2.svg"/><Relationship Id="rId15" Type="http://schemas.openxmlformats.org/officeDocument/2006/relationships/image" Target="../media/image16.svg"/><Relationship Id="rId10" Type="http://schemas.openxmlformats.org/officeDocument/2006/relationships/image" Target="../media/image19.png"/><Relationship Id="rId4" Type="http://schemas.openxmlformats.org/officeDocument/2006/relationships/image" Target="../media/image1.png"/><Relationship Id="rId9" Type="http://schemas.openxmlformats.org/officeDocument/2006/relationships/image" Target="../media/image12.svg"/><Relationship Id="rId14" Type="http://schemas.openxmlformats.org/officeDocument/2006/relationships/image" Target="../media/image15.png"/></Relationships>
</file>

<file path=ppt/slides/_rels/slide4.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16.svg"/><Relationship Id="rId3" Type="http://schemas.openxmlformats.org/officeDocument/2006/relationships/image" Target="../media/image4.svg"/><Relationship Id="rId7" Type="http://schemas.openxmlformats.org/officeDocument/2006/relationships/image" Target="../media/image12.svg"/><Relationship Id="rId12" Type="http://schemas.openxmlformats.org/officeDocument/2006/relationships/image" Target="../media/image15.png"/><Relationship Id="rId17" Type="http://schemas.openxmlformats.org/officeDocument/2006/relationships/image" Target="../media/image22.svg"/><Relationship Id="rId2" Type="http://schemas.openxmlformats.org/officeDocument/2006/relationships/image" Target="../media/image3.png"/><Relationship Id="rId16"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11.png"/><Relationship Id="rId11" Type="http://schemas.openxmlformats.org/officeDocument/2006/relationships/image" Target="../media/image14.svg"/><Relationship Id="rId5" Type="http://schemas.openxmlformats.org/officeDocument/2006/relationships/image" Target="../media/image10.svg"/><Relationship Id="rId15" Type="http://schemas.openxmlformats.org/officeDocument/2006/relationships/image" Target="../media/image32.png"/><Relationship Id="rId10" Type="http://schemas.openxmlformats.org/officeDocument/2006/relationships/image" Target="../media/image13.png"/><Relationship Id="rId4" Type="http://schemas.openxmlformats.org/officeDocument/2006/relationships/image" Target="../media/image9.png"/><Relationship Id="rId9" Type="http://schemas.openxmlformats.org/officeDocument/2006/relationships/image" Target="../media/image20.svg"/><Relationship Id="rId14" Type="http://schemas.openxmlformats.org/officeDocument/2006/relationships/image" Target="../media/image31.png"/></Relationships>
</file>

<file path=ppt/slides/_rels/slide5.xml.rels><?xml version="1.0" encoding="UTF-8" standalone="yes"?>
<Relationships xmlns="http://schemas.openxmlformats.org/package/2006/relationships"><Relationship Id="rId8" Type="http://schemas.openxmlformats.org/officeDocument/2006/relationships/image" Target="../media/image1.png"/><Relationship Id="rId13" Type="http://schemas.openxmlformats.org/officeDocument/2006/relationships/image" Target="../media/image20.svg"/><Relationship Id="rId18" Type="http://schemas.openxmlformats.org/officeDocument/2006/relationships/image" Target="../media/image33.png"/><Relationship Id="rId3" Type="http://schemas.openxmlformats.org/officeDocument/2006/relationships/image" Target="../media/image4.svg"/><Relationship Id="rId7" Type="http://schemas.openxmlformats.org/officeDocument/2006/relationships/image" Target="../media/image22.svg"/><Relationship Id="rId12" Type="http://schemas.openxmlformats.org/officeDocument/2006/relationships/image" Target="../media/image19.png"/><Relationship Id="rId17" Type="http://schemas.openxmlformats.org/officeDocument/2006/relationships/image" Target="../media/image16.svg"/><Relationship Id="rId2" Type="http://schemas.openxmlformats.org/officeDocument/2006/relationships/image" Target="../media/image3.png"/><Relationship Id="rId16"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21.png"/><Relationship Id="rId11" Type="http://schemas.openxmlformats.org/officeDocument/2006/relationships/image" Target="../media/image12.svg"/><Relationship Id="rId5" Type="http://schemas.openxmlformats.org/officeDocument/2006/relationships/image" Target="../media/image10.svg"/><Relationship Id="rId15" Type="http://schemas.openxmlformats.org/officeDocument/2006/relationships/image" Target="../media/image14.svg"/><Relationship Id="rId10" Type="http://schemas.openxmlformats.org/officeDocument/2006/relationships/image" Target="../media/image11.png"/><Relationship Id="rId4" Type="http://schemas.openxmlformats.org/officeDocument/2006/relationships/image" Target="../media/image9.png"/><Relationship Id="rId9" Type="http://schemas.openxmlformats.org/officeDocument/2006/relationships/image" Target="../media/image2.svg"/><Relationship Id="rId14" Type="http://schemas.openxmlformats.org/officeDocument/2006/relationships/image" Target="../media/image13.png"/></Relationships>
</file>

<file path=ppt/slides/_rels/slide6.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4.svg"/><Relationship Id="rId18" Type="http://schemas.openxmlformats.org/officeDocument/2006/relationships/image" Target="../media/image21.png"/><Relationship Id="rId3" Type="http://schemas.openxmlformats.org/officeDocument/2006/relationships/image" Target="../media/image4.svg"/><Relationship Id="rId7" Type="http://schemas.openxmlformats.org/officeDocument/2006/relationships/image" Target="../media/image10.svg"/><Relationship Id="rId12" Type="http://schemas.openxmlformats.org/officeDocument/2006/relationships/image" Target="../media/image13.png"/><Relationship Id="rId17" Type="http://schemas.openxmlformats.org/officeDocument/2006/relationships/image" Target="../media/image35.png"/><Relationship Id="rId2" Type="http://schemas.openxmlformats.org/officeDocument/2006/relationships/image" Target="../media/image3.png"/><Relationship Id="rId16" Type="http://schemas.openxmlformats.org/officeDocument/2006/relationships/image" Target="../media/image34.png"/><Relationship Id="rId1" Type="http://schemas.openxmlformats.org/officeDocument/2006/relationships/slideLayout" Target="../slideLayouts/slideLayout7.xml"/><Relationship Id="rId6" Type="http://schemas.openxmlformats.org/officeDocument/2006/relationships/image" Target="../media/image9.png"/><Relationship Id="rId11" Type="http://schemas.openxmlformats.org/officeDocument/2006/relationships/image" Target="../media/image20.svg"/><Relationship Id="rId5" Type="http://schemas.openxmlformats.org/officeDocument/2006/relationships/image" Target="../media/image2.svg"/><Relationship Id="rId15" Type="http://schemas.openxmlformats.org/officeDocument/2006/relationships/image" Target="../media/image16.svg"/><Relationship Id="rId10" Type="http://schemas.openxmlformats.org/officeDocument/2006/relationships/image" Target="../media/image19.png"/><Relationship Id="rId19" Type="http://schemas.openxmlformats.org/officeDocument/2006/relationships/image" Target="../media/image22.svg"/><Relationship Id="rId4" Type="http://schemas.openxmlformats.org/officeDocument/2006/relationships/image" Target="../media/image1.png"/><Relationship Id="rId9" Type="http://schemas.openxmlformats.org/officeDocument/2006/relationships/image" Target="../media/image12.svg"/><Relationship Id="rId14" Type="http://schemas.openxmlformats.org/officeDocument/2006/relationships/image" Target="../media/image15.png"/></Relationships>
</file>

<file path=ppt/slides/_rels/slide7.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4.svg"/><Relationship Id="rId18" Type="http://schemas.openxmlformats.org/officeDocument/2006/relationships/image" Target="../media/image22.svg"/><Relationship Id="rId3" Type="http://schemas.openxmlformats.org/officeDocument/2006/relationships/image" Target="../media/image4.svg"/><Relationship Id="rId7" Type="http://schemas.openxmlformats.org/officeDocument/2006/relationships/image" Target="../media/image10.svg"/><Relationship Id="rId12" Type="http://schemas.openxmlformats.org/officeDocument/2006/relationships/image" Target="../media/image13.png"/><Relationship Id="rId17" Type="http://schemas.openxmlformats.org/officeDocument/2006/relationships/image" Target="../media/image21.png"/><Relationship Id="rId2" Type="http://schemas.openxmlformats.org/officeDocument/2006/relationships/image" Target="../media/image3.png"/><Relationship Id="rId16" Type="http://schemas.openxmlformats.org/officeDocument/2006/relationships/image" Target="../media/image36.png"/><Relationship Id="rId1" Type="http://schemas.openxmlformats.org/officeDocument/2006/relationships/slideLayout" Target="../slideLayouts/slideLayout7.xml"/><Relationship Id="rId6" Type="http://schemas.openxmlformats.org/officeDocument/2006/relationships/image" Target="../media/image9.png"/><Relationship Id="rId11" Type="http://schemas.openxmlformats.org/officeDocument/2006/relationships/image" Target="../media/image20.svg"/><Relationship Id="rId5" Type="http://schemas.openxmlformats.org/officeDocument/2006/relationships/image" Target="../media/image2.svg"/><Relationship Id="rId15" Type="http://schemas.openxmlformats.org/officeDocument/2006/relationships/image" Target="../media/image16.svg"/><Relationship Id="rId10" Type="http://schemas.openxmlformats.org/officeDocument/2006/relationships/image" Target="../media/image19.png"/><Relationship Id="rId4" Type="http://schemas.openxmlformats.org/officeDocument/2006/relationships/image" Target="../media/image1.png"/><Relationship Id="rId9" Type="http://schemas.openxmlformats.org/officeDocument/2006/relationships/image" Target="../media/image12.svg"/><Relationship Id="rId14" Type="http://schemas.openxmlformats.org/officeDocument/2006/relationships/image" Target="../media/image15.png"/></Relationships>
</file>

<file path=ppt/slides/_rels/slide8.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4.svg"/><Relationship Id="rId18" Type="http://schemas.openxmlformats.org/officeDocument/2006/relationships/image" Target="../media/image22.svg"/><Relationship Id="rId3" Type="http://schemas.openxmlformats.org/officeDocument/2006/relationships/image" Target="../media/image4.svg"/><Relationship Id="rId7" Type="http://schemas.openxmlformats.org/officeDocument/2006/relationships/image" Target="../media/image10.svg"/><Relationship Id="rId12" Type="http://schemas.openxmlformats.org/officeDocument/2006/relationships/image" Target="../media/image13.png"/><Relationship Id="rId17" Type="http://schemas.openxmlformats.org/officeDocument/2006/relationships/image" Target="../media/image21.png"/><Relationship Id="rId2" Type="http://schemas.openxmlformats.org/officeDocument/2006/relationships/image" Target="../media/image3.png"/><Relationship Id="rId16" Type="http://schemas.openxmlformats.org/officeDocument/2006/relationships/image" Target="../media/image37.png"/><Relationship Id="rId1" Type="http://schemas.openxmlformats.org/officeDocument/2006/relationships/slideLayout" Target="../slideLayouts/slideLayout7.xml"/><Relationship Id="rId6" Type="http://schemas.openxmlformats.org/officeDocument/2006/relationships/image" Target="../media/image9.png"/><Relationship Id="rId11" Type="http://schemas.openxmlformats.org/officeDocument/2006/relationships/image" Target="../media/image20.svg"/><Relationship Id="rId5" Type="http://schemas.openxmlformats.org/officeDocument/2006/relationships/image" Target="../media/image2.svg"/><Relationship Id="rId15" Type="http://schemas.openxmlformats.org/officeDocument/2006/relationships/image" Target="../media/image16.svg"/><Relationship Id="rId10" Type="http://schemas.openxmlformats.org/officeDocument/2006/relationships/image" Target="../media/image19.png"/><Relationship Id="rId4" Type="http://schemas.openxmlformats.org/officeDocument/2006/relationships/image" Target="../media/image1.png"/><Relationship Id="rId9" Type="http://schemas.openxmlformats.org/officeDocument/2006/relationships/image" Target="../media/image12.svg"/><Relationship Id="rId14" Type="http://schemas.openxmlformats.org/officeDocument/2006/relationships/image" Target="../media/image15.png"/></Relationships>
</file>

<file path=ppt/slides/_rels/slide9.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hyperlink" Target="https://docs.oracle.com/javase/tutorial/uiswing/components/tabbedpane.html" TargetMode="External"/><Relationship Id="rId3" Type="http://schemas.openxmlformats.org/officeDocument/2006/relationships/image" Target="../media/image4.svg"/><Relationship Id="rId7" Type="http://schemas.openxmlformats.org/officeDocument/2006/relationships/image" Target="../media/image12.svg"/><Relationship Id="rId12" Type="http://schemas.openxmlformats.org/officeDocument/2006/relationships/image" Target="../media/image38.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11.png"/><Relationship Id="rId11" Type="http://schemas.openxmlformats.org/officeDocument/2006/relationships/image" Target="../media/image16.svg"/><Relationship Id="rId5" Type="http://schemas.openxmlformats.org/officeDocument/2006/relationships/image" Target="../media/image10.svg"/><Relationship Id="rId15" Type="http://schemas.openxmlformats.org/officeDocument/2006/relationships/image" Target="../media/image22.sv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svg"/><Relationship Id="rId1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p:nvPr/>
        </p:nvSpPr>
        <p:spPr>
          <a:xfrm>
            <a:off x="2487671" y="6013696"/>
            <a:ext cx="7839628" cy="1088090"/>
          </a:xfrm>
          <a:prstGeom prst="rect">
            <a:avLst/>
          </a:prstGeom>
          <a:solidFill>
            <a:srgbClr val="F2BE40"/>
          </a:solidFill>
        </p:spPr>
      </p:sp>
      <p:sp>
        <p:nvSpPr>
          <p:cNvPr id="6" name="TextBox 6"/>
          <p:cNvSpPr txBox="1"/>
          <p:nvPr/>
        </p:nvSpPr>
        <p:spPr>
          <a:xfrm>
            <a:off x="2487671" y="2822165"/>
            <a:ext cx="8676681" cy="3191531"/>
          </a:xfrm>
          <a:prstGeom prst="rect">
            <a:avLst/>
          </a:prstGeom>
        </p:spPr>
        <p:txBody>
          <a:bodyPr lIns="0" tIns="0" rIns="0" bIns="0" rtlCol="0" anchor="t">
            <a:spAutoFit/>
          </a:bodyPr>
          <a:lstStyle/>
          <a:p>
            <a:pPr>
              <a:lnSpc>
                <a:spcPts val="12159"/>
              </a:lnSpc>
            </a:pPr>
            <a:r>
              <a:rPr lang="en-US" sz="13074" dirty="0">
                <a:solidFill>
                  <a:srgbClr val="3B41C9"/>
                </a:solidFill>
                <a:latin typeface="Archive Bold"/>
              </a:rPr>
              <a:t>NGATOR</a:t>
            </a:r>
          </a:p>
          <a:p>
            <a:pPr>
              <a:lnSpc>
                <a:spcPts val="12159"/>
              </a:lnSpc>
            </a:pPr>
            <a:r>
              <a:rPr lang="en-US" sz="13074" dirty="0">
                <a:solidFill>
                  <a:srgbClr val="3B41C9"/>
                </a:solidFill>
                <a:latin typeface="Archive Bold"/>
              </a:rPr>
              <a:t>LEARNING</a:t>
            </a:r>
          </a:p>
        </p:txBody>
      </p:sp>
      <p:sp>
        <p:nvSpPr>
          <p:cNvPr id="7" name="Freeform 7"/>
          <p:cNvSpPr/>
          <p:nvPr/>
        </p:nvSpPr>
        <p:spPr>
          <a:xfrm>
            <a:off x="10189994" y="4246480"/>
            <a:ext cx="11595316" cy="11595316"/>
          </a:xfrm>
          <a:custGeom>
            <a:avLst/>
            <a:gdLst/>
            <a:ahLst/>
            <a:cxnLst/>
            <a:rect l="l" t="t" r="r" b="b"/>
            <a:pathLst>
              <a:path w="11595316" h="11595316">
                <a:moveTo>
                  <a:pt x="0" y="0"/>
                </a:moveTo>
                <a:lnTo>
                  <a:pt x="11595316" y="0"/>
                </a:lnTo>
                <a:lnTo>
                  <a:pt x="11595316" y="11595316"/>
                </a:lnTo>
                <a:lnTo>
                  <a:pt x="0" y="1159531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8" name="Freeform 8"/>
          <p:cNvSpPr/>
          <p:nvPr/>
        </p:nvSpPr>
        <p:spPr>
          <a:xfrm>
            <a:off x="-2057400" y="-2057400"/>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9" name="Freeform 9"/>
          <p:cNvSpPr/>
          <p:nvPr/>
        </p:nvSpPr>
        <p:spPr>
          <a:xfrm>
            <a:off x="10358577" y="2848317"/>
            <a:ext cx="6412043" cy="5698703"/>
          </a:xfrm>
          <a:custGeom>
            <a:avLst/>
            <a:gdLst/>
            <a:ahLst/>
            <a:cxnLst/>
            <a:rect l="l" t="t" r="r" b="b"/>
            <a:pathLst>
              <a:path w="6412043" h="5698703">
                <a:moveTo>
                  <a:pt x="0" y="0"/>
                </a:moveTo>
                <a:lnTo>
                  <a:pt x="6412042" y="0"/>
                </a:lnTo>
                <a:lnTo>
                  <a:pt x="6412042" y="5698704"/>
                </a:lnTo>
                <a:lnTo>
                  <a:pt x="0" y="5698704"/>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0" name="Freeform 10"/>
          <p:cNvSpPr/>
          <p:nvPr/>
        </p:nvSpPr>
        <p:spPr>
          <a:xfrm>
            <a:off x="9490245" y="9491801"/>
            <a:ext cx="1674107" cy="1674107"/>
          </a:xfrm>
          <a:custGeom>
            <a:avLst/>
            <a:gdLst/>
            <a:ahLst/>
            <a:cxnLst/>
            <a:rect l="l" t="t" r="r" b="b"/>
            <a:pathLst>
              <a:path w="1674107" h="1674107">
                <a:moveTo>
                  <a:pt x="0" y="0"/>
                </a:moveTo>
                <a:lnTo>
                  <a:pt x="1674108" y="0"/>
                </a:lnTo>
                <a:lnTo>
                  <a:pt x="1674108" y="1674107"/>
                </a:lnTo>
                <a:lnTo>
                  <a:pt x="0" y="1674107"/>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1" name="Freeform 11"/>
          <p:cNvSpPr/>
          <p:nvPr/>
        </p:nvSpPr>
        <p:spPr>
          <a:xfrm>
            <a:off x="16930687" y="9024799"/>
            <a:ext cx="467003" cy="467003"/>
          </a:xfrm>
          <a:custGeom>
            <a:avLst/>
            <a:gdLst/>
            <a:ahLst/>
            <a:cxnLst/>
            <a:rect l="l" t="t" r="r" b="b"/>
            <a:pathLst>
              <a:path w="467003" h="467003">
                <a:moveTo>
                  <a:pt x="0" y="0"/>
                </a:moveTo>
                <a:lnTo>
                  <a:pt x="467003" y="0"/>
                </a:lnTo>
                <a:lnTo>
                  <a:pt x="467003" y="467002"/>
                </a:lnTo>
                <a:lnTo>
                  <a:pt x="0" y="467002"/>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2" name="Freeform 12"/>
          <p:cNvSpPr/>
          <p:nvPr/>
        </p:nvSpPr>
        <p:spPr>
          <a:xfrm>
            <a:off x="16303617" y="9024799"/>
            <a:ext cx="467003" cy="467003"/>
          </a:xfrm>
          <a:custGeom>
            <a:avLst/>
            <a:gdLst/>
            <a:ahLst/>
            <a:cxnLst/>
            <a:rect l="l" t="t" r="r" b="b"/>
            <a:pathLst>
              <a:path w="467003" h="467003">
                <a:moveTo>
                  <a:pt x="0" y="0"/>
                </a:moveTo>
                <a:lnTo>
                  <a:pt x="467002" y="0"/>
                </a:lnTo>
                <a:lnTo>
                  <a:pt x="467002" y="467002"/>
                </a:lnTo>
                <a:lnTo>
                  <a:pt x="0" y="467002"/>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3" name="Freeform 13"/>
          <p:cNvSpPr/>
          <p:nvPr/>
        </p:nvSpPr>
        <p:spPr>
          <a:xfrm>
            <a:off x="17110959" y="9157850"/>
            <a:ext cx="122046" cy="200900"/>
          </a:xfrm>
          <a:custGeom>
            <a:avLst/>
            <a:gdLst/>
            <a:ahLst/>
            <a:cxnLst/>
            <a:rect l="l" t="t" r="r" b="b"/>
            <a:pathLst>
              <a:path w="122046" h="200900">
                <a:moveTo>
                  <a:pt x="0" y="0"/>
                </a:moveTo>
                <a:lnTo>
                  <a:pt x="122047" y="0"/>
                </a:lnTo>
                <a:lnTo>
                  <a:pt x="122047" y="200900"/>
                </a:lnTo>
                <a:lnTo>
                  <a:pt x="0" y="20090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4" name="Freeform 14"/>
          <p:cNvSpPr/>
          <p:nvPr/>
        </p:nvSpPr>
        <p:spPr>
          <a:xfrm rot="-10800000">
            <a:off x="16476095" y="9157850"/>
            <a:ext cx="122046" cy="200900"/>
          </a:xfrm>
          <a:custGeom>
            <a:avLst/>
            <a:gdLst/>
            <a:ahLst/>
            <a:cxnLst/>
            <a:rect l="l" t="t" r="r" b="b"/>
            <a:pathLst>
              <a:path w="122046" h="200900">
                <a:moveTo>
                  <a:pt x="0" y="0"/>
                </a:moveTo>
                <a:lnTo>
                  <a:pt x="122046" y="0"/>
                </a:lnTo>
                <a:lnTo>
                  <a:pt x="122046" y="200900"/>
                </a:lnTo>
                <a:lnTo>
                  <a:pt x="0" y="20090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5" name="Freeform 15"/>
          <p:cNvSpPr/>
          <p:nvPr/>
        </p:nvSpPr>
        <p:spPr>
          <a:xfrm rot="5400000">
            <a:off x="16492243" y="3848951"/>
            <a:ext cx="2366598" cy="1183299"/>
          </a:xfrm>
          <a:custGeom>
            <a:avLst/>
            <a:gdLst/>
            <a:ahLst/>
            <a:cxnLst/>
            <a:rect l="l" t="t" r="r" b="b"/>
            <a:pathLst>
              <a:path w="2366598" h="1183299">
                <a:moveTo>
                  <a:pt x="0" y="0"/>
                </a:moveTo>
                <a:lnTo>
                  <a:pt x="2366598" y="0"/>
                </a:lnTo>
                <a:lnTo>
                  <a:pt x="2366598" y="1183299"/>
                </a:lnTo>
                <a:lnTo>
                  <a:pt x="0" y="1183299"/>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sp>
      <p:sp>
        <p:nvSpPr>
          <p:cNvPr id="16" name="Freeform 16"/>
          <p:cNvSpPr/>
          <p:nvPr/>
        </p:nvSpPr>
        <p:spPr>
          <a:xfrm flipH="1">
            <a:off x="0" y="8574473"/>
            <a:ext cx="1712527" cy="1712527"/>
          </a:xfrm>
          <a:custGeom>
            <a:avLst/>
            <a:gdLst/>
            <a:ahLst/>
            <a:cxnLst/>
            <a:rect l="l" t="t" r="r" b="b"/>
            <a:pathLst>
              <a:path w="1712527" h="1712527">
                <a:moveTo>
                  <a:pt x="1712527" y="0"/>
                </a:moveTo>
                <a:lnTo>
                  <a:pt x="0" y="0"/>
                </a:lnTo>
                <a:lnTo>
                  <a:pt x="0" y="1712527"/>
                </a:lnTo>
                <a:lnTo>
                  <a:pt x="1712527" y="1712527"/>
                </a:lnTo>
                <a:lnTo>
                  <a:pt x="1712527" y="0"/>
                </a:lnTo>
                <a:close/>
              </a:path>
            </a:pathLst>
          </a:custGeom>
          <a:blipFill>
            <a:blip r:embed="rId16">
              <a:extLst>
                <a:ext uri="{96DAC541-7B7A-43D3-8B79-37D633B846F1}">
                  <asvg:svgBlip xmlns:asvg="http://schemas.microsoft.com/office/drawing/2016/SVG/main" r:embed="rId17"/>
                </a:ext>
              </a:extLst>
            </a:blip>
            <a:stretch>
              <a:fillRect/>
            </a:stretch>
          </a:blipFill>
        </p:spPr>
      </p:sp>
      <p:sp>
        <p:nvSpPr>
          <p:cNvPr id="17" name="Freeform 17"/>
          <p:cNvSpPr/>
          <p:nvPr/>
        </p:nvSpPr>
        <p:spPr>
          <a:xfrm flipH="1">
            <a:off x="559709" y="8100527"/>
            <a:ext cx="1712527" cy="1712527"/>
          </a:xfrm>
          <a:custGeom>
            <a:avLst/>
            <a:gdLst/>
            <a:ahLst/>
            <a:cxnLst/>
            <a:rect l="l" t="t" r="r" b="b"/>
            <a:pathLst>
              <a:path w="1712527" h="1712527">
                <a:moveTo>
                  <a:pt x="1712527" y="0"/>
                </a:moveTo>
                <a:lnTo>
                  <a:pt x="0" y="0"/>
                </a:lnTo>
                <a:lnTo>
                  <a:pt x="0" y="1712528"/>
                </a:lnTo>
                <a:lnTo>
                  <a:pt x="1712527" y="1712528"/>
                </a:lnTo>
                <a:lnTo>
                  <a:pt x="1712527" y="0"/>
                </a:lnTo>
                <a:close/>
              </a:path>
            </a:pathLst>
          </a:custGeom>
          <a:blipFill>
            <a:blip r:embed="rId18">
              <a:extLst>
                <a:ext uri="{96DAC541-7B7A-43D3-8B79-37D633B846F1}">
                  <asvg:svgBlip xmlns:asvg="http://schemas.microsoft.com/office/drawing/2016/SVG/main" r:embed="rId19"/>
                </a:ext>
              </a:extLst>
            </a:blip>
            <a:stretch>
              <a:fillRect/>
            </a:stretch>
          </a:blipFill>
        </p:spPr>
      </p:sp>
      <p:sp>
        <p:nvSpPr>
          <p:cNvPr id="18" name="Freeform 18"/>
          <p:cNvSpPr/>
          <p:nvPr/>
        </p:nvSpPr>
        <p:spPr>
          <a:xfrm>
            <a:off x="12138971" y="1481672"/>
            <a:ext cx="421865" cy="421865"/>
          </a:xfrm>
          <a:custGeom>
            <a:avLst/>
            <a:gdLst/>
            <a:ahLst/>
            <a:cxnLst/>
            <a:rect l="l" t="t" r="r" b="b"/>
            <a:pathLst>
              <a:path w="421865" h="421865">
                <a:moveTo>
                  <a:pt x="0" y="0"/>
                </a:moveTo>
                <a:lnTo>
                  <a:pt x="421865" y="0"/>
                </a:lnTo>
                <a:lnTo>
                  <a:pt x="421865" y="421865"/>
                </a:lnTo>
                <a:lnTo>
                  <a:pt x="0" y="421865"/>
                </a:lnTo>
                <a:lnTo>
                  <a:pt x="0" y="0"/>
                </a:lnTo>
                <a:close/>
              </a:path>
            </a:pathLst>
          </a:custGeom>
          <a:blipFill>
            <a:blip r:embed="rId20">
              <a:extLst>
                <a:ext uri="{96DAC541-7B7A-43D3-8B79-37D633B846F1}">
                  <asvg:svgBlip xmlns:asvg="http://schemas.microsoft.com/office/drawing/2016/SVG/main" r:embed="rId21"/>
                </a:ext>
              </a:extLst>
            </a:blip>
            <a:stretch>
              <a:fillRect/>
            </a:stretch>
          </a:blipFill>
        </p:spPr>
      </p:sp>
      <p:sp>
        <p:nvSpPr>
          <p:cNvPr id="19" name="Freeform 19"/>
          <p:cNvSpPr/>
          <p:nvPr/>
        </p:nvSpPr>
        <p:spPr>
          <a:xfrm>
            <a:off x="1028700" y="5928660"/>
            <a:ext cx="421865" cy="421865"/>
          </a:xfrm>
          <a:custGeom>
            <a:avLst/>
            <a:gdLst/>
            <a:ahLst/>
            <a:cxnLst/>
            <a:rect l="l" t="t" r="r" b="b"/>
            <a:pathLst>
              <a:path w="421865" h="421865">
                <a:moveTo>
                  <a:pt x="0" y="0"/>
                </a:moveTo>
                <a:lnTo>
                  <a:pt x="421865" y="0"/>
                </a:lnTo>
                <a:lnTo>
                  <a:pt x="421865" y="421865"/>
                </a:lnTo>
                <a:lnTo>
                  <a:pt x="0" y="421865"/>
                </a:lnTo>
                <a:lnTo>
                  <a:pt x="0" y="0"/>
                </a:lnTo>
                <a:close/>
              </a:path>
            </a:pathLst>
          </a:custGeom>
          <a:blipFill>
            <a:blip r:embed="rId20">
              <a:extLst>
                <a:ext uri="{96DAC541-7B7A-43D3-8B79-37D633B846F1}">
                  <asvg:svgBlip xmlns:asvg="http://schemas.microsoft.com/office/drawing/2016/SVG/main" r:embed="rId21"/>
                </a:ext>
              </a:extLst>
            </a:blip>
            <a:stretch>
              <a:fillRect/>
            </a:stretch>
          </a:blipFill>
        </p:spPr>
      </p:sp>
      <p:sp>
        <p:nvSpPr>
          <p:cNvPr id="21" name="TextBox 21"/>
          <p:cNvSpPr txBox="1"/>
          <p:nvPr/>
        </p:nvSpPr>
        <p:spPr>
          <a:xfrm>
            <a:off x="803856" y="1092417"/>
            <a:ext cx="1468380" cy="389255"/>
          </a:xfrm>
          <a:prstGeom prst="rect">
            <a:avLst/>
          </a:prstGeom>
        </p:spPr>
        <p:txBody>
          <a:bodyPr lIns="0" tIns="0" rIns="0" bIns="0" rtlCol="0" anchor="t">
            <a:spAutoFit/>
          </a:bodyPr>
          <a:lstStyle/>
          <a:p>
            <a:pPr algn="r">
              <a:lnSpc>
                <a:spcPts val="3220"/>
              </a:lnSpc>
            </a:pPr>
            <a:r>
              <a:rPr lang="en-US" sz="2300">
                <a:solidFill>
                  <a:srgbClr val="3B41C9"/>
                </a:solidFill>
                <a:latin typeface="Montserrat Classic Bold"/>
              </a:rPr>
              <a:t>BY</a:t>
            </a:r>
          </a:p>
        </p:txBody>
      </p:sp>
      <p:sp>
        <p:nvSpPr>
          <p:cNvPr id="22" name="TextBox 22"/>
          <p:cNvSpPr txBox="1"/>
          <p:nvPr/>
        </p:nvSpPr>
        <p:spPr>
          <a:xfrm>
            <a:off x="2387138" y="1111554"/>
            <a:ext cx="2873700" cy="389255"/>
          </a:xfrm>
          <a:prstGeom prst="rect">
            <a:avLst/>
          </a:prstGeom>
        </p:spPr>
        <p:txBody>
          <a:bodyPr lIns="0" tIns="0" rIns="0" bIns="0" rtlCol="0" anchor="t">
            <a:spAutoFit/>
          </a:bodyPr>
          <a:lstStyle/>
          <a:p>
            <a:pPr>
              <a:lnSpc>
                <a:spcPts val="3220"/>
              </a:lnSpc>
            </a:pPr>
            <a:r>
              <a:rPr lang="en-US" sz="2300">
                <a:solidFill>
                  <a:srgbClr val="3B41C9"/>
                </a:solidFill>
                <a:latin typeface="Montserrat"/>
              </a:rPr>
              <a:t>Pasindu Mahima</a:t>
            </a:r>
          </a:p>
        </p:txBody>
      </p:sp>
      <p:sp>
        <p:nvSpPr>
          <p:cNvPr id="23" name="TextBox 23"/>
          <p:cNvSpPr txBox="1"/>
          <p:nvPr/>
        </p:nvSpPr>
        <p:spPr>
          <a:xfrm>
            <a:off x="2487671" y="6398840"/>
            <a:ext cx="7418329" cy="702945"/>
          </a:xfrm>
          <a:prstGeom prst="rect">
            <a:avLst/>
          </a:prstGeom>
        </p:spPr>
        <p:txBody>
          <a:bodyPr lIns="0" tIns="0" rIns="0" bIns="0" rtlCol="0" anchor="t">
            <a:spAutoFit/>
          </a:bodyPr>
          <a:lstStyle/>
          <a:p>
            <a:pPr algn="ctr">
              <a:lnSpc>
                <a:spcPts val="5115"/>
              </a:lnSpc>
            </a:pPr>
            <a:r>
              <a:rPr lang="en-US" sz="5500" dirty="0">
                <a:solidFill>
                  <a:srgbClr val="3B41C9"/>
                </a:solidFill>
                <a:latin typeface="Archive Bold"/>
              </a:rPr>
              <a:t>SAD PRESENTATIONS</a:t>
            </a:r>
          </a:p>
        </p:txBody>
      </p:sp>
      <p:sp>
        <p:nvSpPr>
          <p:cNvPr id="24" name="TextBox 24"/>
          <p:cNvSpPr txBox="1"/>
          <p:nvPr/>
        </p:nvSpPr>
        <p:spPr>
          <a:xfrm>
            <a:off x="2680157" y="7487508"/>
            <a:ext cx="7454657" cy="613019"/>
          </a:xfrm>
          <a:prstGeom prst="rect">
            <a:avLst/>
          </a:prstGeom>
        </p:spPr>
        <p:txBody>
          <a:bodyPr lIns="0" tIns="0" rIns="0" bIns="0" rtlCol="0" anchor="t">
            <a:spAutoFit/>
          </a:bodyPr>
          <a:lstStyle/>
          <a:p>
            <a:pPr>
              <a:lnSpc>
                <a:spcPts val="5115"/>
              </a:lnSpc>
            </a:pPr>
            <a:r>
              <a:rPr lang="en-US" sz="3410" dirty="0">
                <a:solidFill>
                  <a:srgbClr val="3B41C9"/>
                </a:solidFill>
                <a:latin typeface="Montserrat Bold"/>
              </a:rPr>
              <a:t>learn.ngator.com</a:t>
            </a:r>
          </a:p>
        </p:txBody>
      </p:sp>
      <p:sp>
        <p:nvSpPr>
          <p:cNvPr id="25" name="AutoShape 3">
            <a:extLst>
              <a:ext uri="{FF2B5EF4-FFF2-40B4-BE49-F238E27FC236}">
                <a16:creationId xmlns:a16="http://schemas.microsoft.com/office/drawing/2014/main" id="{72118BA1-0084-E4BF-0812-BF604ADE8C8B}"/>
              </a:ext>
            </a:extLst>
          </p:cNvPr>
          <p:cNvSpPr/>
          <p:nvPr/>
        </p:nvSpPr>
        <p:spPr>
          <a:xfrm>
            <a:off x="14716004" y="1028700"/>
            <a:ext cx="2543296" cy="0"/>
          </a:xfrm>
          <a:prstGeom prst="line">
            <a:avLst/>
          </a:prstGeom>
          <a:ln w="581025" cap="rnd">
            <a:solidFill>
              <a:srgbClr val="3B41C9"/>
            </a:solidFill>
            <a:prstDash val="solid"/>
            <a:headEnd type="none" w="sm" len="sm"/>
            <a:tailEnd type="none" w="sm" len="sm"/>
          </a:ln>
        </p:spPr>
      </p:sp>
      <p:sp>
        <p:nvSpPr>
          <p:cNvPr id="26" name="TextBox 15">
            <a:extLst>
              <a:ext uri="{FF2B5EF4-FFF2-40B4-BE49-F238E27FC236}">
                <a16:creationId xmlns:a16="http://schemas.microsoft.com/office/drawing/2014/main" id="{43BD41B6-9237-CB9D-E1E2-3E5B185116DC}"/>
              </a:ext>
            </a:extLst>
          </p:cNvPr>
          <p:cNvSpPr txBox="1"/>
          <p:nvPr/>
        </p:nvSpPr>
        <p:spPr>
          <a:xfrm>
            <a:off x="14987422" y="918756"/>
            <a:ext cx="1275835" cy="266700"/>
          </a:xfrm>
          <a:prstGeom prst="rect">
            <a:avLst/>
          </a:prstGeom>
        </p:spPr>
        <p:txBody>
          <a:bodyPr lIns="0" tIns="0" rIns="0" bIns="0" rtlCol="0" anchor="t">
            <a:spAutoFit/>
          </a:bodyPr>
          <a:lstStyle/>
          <a:p>
            <a:pPr>
              <a:lnSpc>
                <a:spcPts val="2160"/>
              </a:lnSpc>
            </a:pPr>
            <a:r>
              <a:rPr lang="en-US" sz="1800" dirty="0">
                <a:solidFill>
                  <a:srgbClr val="FFFFFF"/>
                </a:solidFill>
                <a:latin typeface="Montserrat"/>
              </a:rPr>
              <a:t>Search . . .</a:t>
            </a:r>
          </a:p>
        </p:txBody>
      </p:sp>
      <p:sp>
        <p:nvSpPr>
          <p:cNvPr id="27" name="Freeform 4">
            <a:extLst>
              <a:ext uri="{FF2B5EF4-FFF2-40B4-BE49-F238E27FC236}">
                <a16:creationId xmlns:a16="http://schemas.microsoft.com/office/drawing/2014/main" id="{0069D454-B44E-4F6E-C7AA-FA044DAFA60E}"/>
              </a:ext>
            </a:extLst>
          </p:cNvPr>
          <p:cNvSpPr/>
          <p:nvPr/>
        </p:nvSpPr>
        <p:spPr>
          <a:xfrm>
            <a:off x="16941099" y="835240"/>
            <a:ext cx="433731" cy="433731"/>
          </a:xfrm>
          <a:custGeom>
            <a:avLst/>
            <a:gdLst/>
            <a:ahLst/>
            <a:cxnLst/>
            <a:rect l="l" t="t" r="r" b="b"/>
            <a:pathLst>
              <a:path w="433731" h="433731">
                <a:moveTo>
                  <a:pt x="0" y="0"/>
                </a:moveTo>
                <a:lnTo>
                  <a:pt x="433731" y="0"/>
                </a:lnTo>
                <a:lnTo>
                  <a:pt x="433731" y="433731"/>
                </a:lnTo>
                <a:lnTo>
                  <a:pt x="0" y="433731"/>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28" name="Freeform 5">
            <a:extLst>
              <a:ext uri="{FF2B5EF4-FFF2-40B4-BE49-F238E27FC236}">
                <a16:creationId xmlns:a16="http://schemas.microsoft.com/office/drawing/2014/main" id="{60A810E5-D25D-FEE2-FAC7-90A6DBAB5B14}"/>
              </a:ext>
            </a:extLst>
          </p:cNvPr>
          <p:cNvSpPr/>
          <p:nvPr/>
        </p:nvSpPr>
        <p:spPr>
          <a:xfrm>
            <a:off x="17075869" y="918756"/>
            <a:ext cx="230213" cy="230213"/>
          </a:xfrm>
          <a:custGeom>
            <a:avLst/>
            <a:gdLst/>
            <a:ahLst/>
            <a:cxnLst/>
            <a:rect l="l" t="t" r="r" b="b"/>
            <a:pathLst>
              <a:path w="230213" h="230213">
                <a:moveTo>
                  <a:pt x="0" y="0"/>
                </a:moveTo>
                <a:lnTo>
                  <a:pt x="230213" y="0"/>
                </a:lnTo>
                <a:lnTo>
                  <a:pt x="230213" y="230213"/>
                </a:lnTo>
                <a:lnTo>
                  <a:pt x="0" y="230213"/>
                </a:lnTo>
                <a:lnTo>
                  <a:pt x="0" y="0"/>
                </a:lnTo>
                <a:close/>
              </a:path>
            </a:pathLst>
          </a:custGeom>
          <a:blipFill>
            <a:blip r:embed="rId22">
              <a:extLst>
                <a:ext uri="{96DAC541-7B7A-43D3-8B79-37D633B846F1}">
                  <asvg:svgBlip xmlns:asvg="http://schemas.microsoft.com/office/drawing/2016/SVG/main" r:embed="rId23"/>
                </a:ext>
              </a:extLst>
            </a:blip>
            <a:stretch>
              <a:fillRect/>
            </a:stretch>
          </a:blipFill>
        </p:spPr>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4500">
        <p15:prstTrans prst="curtains"/>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80">
                                          <p:stCondLst>
                                            <p:cond delay="0"/>
                                          </p:stCondLst>
                                        </p:cTn>
                                        <p:tgtEl>
                                          <p:spTgt spid="6"/>
                                        </p:tgtEl>
                                      </p:cBhvr>
                                    </p:animEffect>
                                    <p:anim calcmode="lin" valueType="num">
                                      <p:cBhvr>
                                        <p:cTn id="8"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13" dur="26">
                                          <p:stCondLst>
                                            <p:cond delay="650"/>
                                          </p:stCondLst>
                                        </p:cTn>
                                        <p:tgtEl>
                                          <p:spTgt spid="6"/>
                                        </p:tgtEl>
                                      </p:cBhvr>
                                      <p:to x="100000" y="60000"/>
                                    </p:animScale>
                                    <p:animScale>
                                      <p:cBhvr>
                                        <p:cTn id="14" dur="166" decel="50000">
                                          <p:stCondLst>
                                            <p:cond delay="676"/>
                                          </p:stCondLst>
                                        </p:cTn>
                                        <p:tgtEl>
                                          <p:spTgt spid="6"/>
                                        </p:tgtEl>
                                      </p:cBhvr>
                                      <p:to x="100000" y="100000"/>
                                    </p:animScale>
                                    <p:animScale>
                                      <p:cBhvr>
                                        <p:cTn id="15" dur="26">
                                          <p:stCondLst>
                                            <p:cond delay="1312"/>
                                          </p:stCondLst>
                                        </p:cTn>
                                        <p:tgtEl>
                                          <p:spTgt spid="6"/>
                                        </p:tgtEl>
                                      </p:cBhvr>
                                      <p:to x="100000" y="80000"/>
                                    </p:animScale>
                                    <p:animScale>
                                      <p:cBhvr>
                                        <p:cTn id="16" dur="166" decel="50000">
                                          <p:stCondLst>
                                            <p:cond delay="1338"/>
                                          </p:stCondLst>
                                        </p:cTn>
                                        <p:tgtEl>
                                          <p:spTgt spid="6"/>
                                        </p:tgtEl>
                                      </p:cBhvr>
                                      <p:to x="100000" y="100000"/>
                                    </p:animScale>
                                    <p:animScale>
                                      <p:cBhvr>
                                        <p:cTn id="17" dur="26">
                                          <p:stCondLst>
                                            <p:cond delay="1642"/>
                                          </p:stCondLst>
                                        </p:cTn>
                                        <p:tgtEl>
                                          <p:spTgt spid="6"/>
                                        </p:tgtEl>
                                      </p:cBhvr>
                                      <p:to x="100000" y="90000"/>
                                    </p:animScale>
                                    <p:animScale>
                                      <p:cBhvr>
                                        <p:cTn id="18" dur="166" decel="50000">
                                          <p:stCondLst>
                                            <p:cond delay="1668"/>
                                          </p:stCondLst>
                                        </p:cTn>
                                        <p:tgtEl>
                                          <p:spTgt spid="6"/>
                                        </p:tgtEl>
                                      </p:cBhvr>
                                      <p:to x="100000" y="100000"/>
                                    </p:animScale>
                                    <p:animScale>
                                      <p:cBhvr>
                                        <p:cTn id="19" dur="26">
                                          <p:stCondLst>
                                            <p:cond delay="1808"/>
                                          </p:stCondLst>
                                        </p:cTn>
                                        <p:tgtEl>
                                          <p:spTgt spid="6"/>
                                        </p:tgtEl>
                                      </p:cBhvr>
                                      <p:to x="100000" y="95000"/>
                                    </p:animScale>
                                    <p:animScale>
                                      <p:cBhvr>
                                        <p:cTn id="20" dur="166" decel="50000">
                                          <p:stCondLst>
                                            <p:cond delay="1834"/>
                                          </p:stCondLst>
                                        </p:cTn>
                                        <p:tgtEl>
                                          <p:spTgt spid="6"/>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23"/>
                                        </p:tgtEl>
                                        <p:attrNameLst>
                                          <p:attrName>style.visibility</p:attrName>
                                        </p:attrNameLst>
                                      </p:cBhvr>
                                      <p:to>
                                        <p:strVal val="visible"/>
                                      </p:to>
                                    </p:set>
                                    <p:animEffect transition="in" filter="wipe(down)">
                                      <p:cBhvr>
                                        <p:cTn id="25" dur="580">
                                          <p:stCondLst>
                                            <p:cond delay="0"/>
                                          </p:stCondLst>
                                        </p:cTn>
                                        <p:tgtEl>
                                          <p:spTgt spid="23"/>
                                        </p:tgtEl>
                                      </p:cBhvr>
                                    </p:animEffect>
                                    <p:anim calcmode="lin" valueType="num">
                                      <p:cBhvr>
                                        <p:cTn id="26" dur="1822" tmFilter="0,0; 0.14,0.36; 0.43,0.73; 0.71,0.91; 1.0,1.0">
                                          <p:stCondLst>
                                            <p:cond delay="0"/>
                                          </p:stCondLst>
                                        </p:cTn>
                                        <p:tgtEl>
                                          <p:spTgt spid="23"/>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23"/>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23"/>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23"/>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23"/>
                                        </p:tgtEl>
                                        <p:attrNameLst>
                                          <p:attrName>ppt_y</p:attrName>
                                        </p:attrNameLst>
                                      </p:cBhvr>
                                      <p:tavLst>
                                        <p:tav tm="0" fmla="#ppt_y-sin(pi*$)/81">
                                          <p:val>
                                            <p:fltVal val="0"/>
                                          </p:val>
                                        </p:tav>
                                        <p:tav tm="100000">
                                          <p:val>
                                            <p:fltVal val="1"/>
                                          </p:val>
                                        </p:tav>
                                      </p:tavLst>
                                    </p:anim>
                                    <p:animScale>
                                      <p:cBhvr>
                                        <p:cTn id="31" dur="26">
                                          <p:stCondLst>
                                            <p:cond delay="650"/>
                                          </p:stCondLst>
                                        </p:cTn>
                                        <p:tgtEl>
                                          <p:spTgt spid="23"/>
                                        </p:tgtEl>
                                      </p:cBhvr>
                                      <p:to x="100000" y="60000"/>
                                    </p:animScale>
                                    <p:animScale>
                                      <p:cBhvr>
                                        <p:cTn id="32" dur="166" decel="50000">
                                          <p:stCondLst>
                                            <p:cond delay="676"/>
                                          </p:stCondLst>
                                        </p:cTn>
                                        <p:tgtEl>
                                          <p:spTgt spid="23"/>
                                        </p:tgtEl>
                                      </p:cBhvr>
                                      <p:to x="100000" y="100000"/>
                                    </p:animScale>
                                    <p:animScale>
                                      <p:cBhvr>
                                        <p:cTn id="33" dur="26">
                                          <p:stCondLst>
                                            <p:cond delay="1312"/>
                                          </p:stCondLst>
                                        </p:cTn>
                                        <p:tgtEl>
                                          <p:spTgt spid="23"/>
                                        </p:tgtEl>
                                      </p:cBhvr>
                                      <p:to x="100000" y="80000"/>
                                    </p:animScale>
                                    <p:animScale>
                                      <p:cBhvr>
                                        <p:cTn id="34" dur="166" decel="50000">
                                          <p:stCondLst>
                                            <p:cond delay="1338"/>
                                          </p:stCondLst>
                                        </p:cTn>
                                        <p:tgtEl>
                                          <p:spTgt spid="23"/>
                                        </p:tgtEl>
                                      </p:cBhvr>
                                      <p:to x="100000" y="100000"/>
                                    </p:animScale>
                                    <p:animScale>
                                      <p:cBhvr>
                                        <p:cTn id="35" dur="26">
                                          <p:stCondLst>
                                            <p:cond delay="1642"/>
                                          </p:stCondLst>
                                        </p:cTn>
                                        <p:tgtEl>
                                          <p:spTgt spid="23"/>
                                        </p:tgtEl>
                                      </p:cBhvr>
                                      <p:to x="100000" y="90000"/>
                                    </p:animScale>
                                    <p:animScale>
                                      <p:cBhvr>
                                        <p:cTn id="36" dur="166" decel="50000">
                                          <p:stCondLst>
                                            <p:cond delay="1668"/>
                                          </p:stCondLst>
                                        </p:cTn>
                                        <p:tgtEl>
                                          <p:spTgt spid="23"/>
                                        </p:tgtEl>
                                      </p:cBhvr>
                                      <p:to x="100000" y="100000"/>
                                    </p:animScale>
                                    <p:animScale>
                                      <p:cBhvr>
                                        <p:cTn id="37" dur="26">
                                          <p:stCondLst>
                                            <p:cond delay="1808"/>
                                          </p:stCondLst>
                                        </p:cTn>
                                        <p:tgtEl>
                                          <p:spTgt spid="23"/>
                                        </p:tgtEl>
                                      </p:cBhvr>
                                      <p:to x="100000" y="95000"/>
                                    </p:animScale>
                                    <p:animScale>
                                      <p:cBhvr>
                                        <p:cTn id="38" dur="166" decel="50000">
                                          <p:stCondLst>
                                            <p:cond delay="1834"/>
                                          </p:stCondLst>
                                        </p:cTn>
                                        <p:tgtEl>
                                          <p:spTgt spid="23"/>
                                        </p:tgtEl>
                                      </p:cBhvr>
                                      <p:to x="100000" y="100000"/>
                                    </p:animScale>
                                  </p:childTnLst>
                                </p:cTn>
                              </p:par>
                              <p:par>
                                <p:cTn id="39" presetID="26" presetClass="entr" presetSubtype="0" fill="hold" nodeType="withEffect">
                                  <p:stCondLst>
                                    <p:cond delay="0"/>
                                  </p:stCondLst>
                                  <p:childTnLst>
                                    <p:set>
                                      <p:cBhvr>
                                        <p:cTn id="40" dur="1" fill="hold">
                                          <p:stCondLst>
                                            <p:cond delay="0"/>
                                          </p:stCondLst>
                                        </p:cTn>
                                        <p:tgtEl>
                                          <p:spTgt spid="5"/>
                                        </p:tgtEl>
                                        <p:attrNameLst>
                                          <p:attrName>style.visibility</p:attrName>
                                        </p:attrNameLst>
                                      </p:cBhvr>
                                      <p:to>
                                        <p:strVal val="visible"/>
                                      </p:to>
                                    </p:set>
                                    <p:animEffect transition="in" filter="wipe(down)">
                                      <p:cBhvr>
                                        <p:cTn id="41" dur="580">
                                          <p:stCondLst>
                                            <p:cond delay="0"/>
                                          </p:stCondLst>
                                        </p:cTn>
                                        <p:tgtEl>
                                          <p:spTgt spid="5"/>
                                        </p:tgtEl>
                                      </p:cBhvr>
                                    </p:animEffect>
                                    <p:anim calcmode="lin" valueType="num">
                                      <p:cBhvr>
                                        <p:cTn id="42"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43"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44"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45"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46"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47" dur="26">
                                          <p:stCondLst>
                                            <p:cond delay="650"/>
                                          </p:stCondLst>
                                        </p:cTn>
                                        <p:tgtEl>
                                          <p:spTgt spid="5"/>
                                        </p:tgtEl>
                                      </p:cBhvr>
                                      <p:to x="100000" y="60000"/>
                                    </p:animScale>
                                    <p:animScale>
                                      <p:cBhvr>
                                        <p:cTn id="48" dur="166" decel="50000">
                                          <p:stCondLst>
                                            <p:cond delay="676"/>
                                          </p:stCondLst>
                                        </p:cTn>
                                        <p:tgtEl>
                                          <p:spTgt spid="5"/>
                                        </p:tgtEl>
                                      </p:cBhvr>
                                      <p:to x="100000" y="100000"/>
                                    </p:animScale>
                                    <p:animScale>
                                      <p:cBhvr>
                                        <p:cTn id="49" dur="26">
                                          <p:stCondLst>
                                            <p:cond delay="1312"/>
                                          </p:stCondLst>
                                        </p:cTn>
                                        <p:tgtEl>
                                          <p:spTgt spid="5"/>
                                        </p:tgtEl>
                                      </p:cBhvr>
                                      <p:to x="100000" y="80000"/>
                                    </p:animScale>
                                    <p:animScale>
                                      <p:cBhvr>
                                        <p:cTn id="50" dur="166" decel="50000">
                                          <p:stCondLst>
                                            <p:cond delay="1338"/>
                                          </p:stCondLst>
                                        </p:cTn>
                                        <p:tgtEl>
                                          <p:spTgt spid="5"/>
                                        </p:tgtEl>
                                      </p:cBhvr>
                                      <p:to x="100000" y="100000"/>
                                    </p:animScale>
                                    <p:animScale>
                                      <p:cBhvr>
                                        <p:cTn id="51" dur="26">
                                          <p:stCondLst>
                                            <p:cond delay="1642"/>
                                          </p:stCondLst>
                                        </p:cTn>
                                        <p:tgtEl>
                                          <p:spTgt spid="5"/>
                                        </p:tgtEl>
                                      </p:cBhvr>
                                      <p:to x="100000" y="90000"/>
                                    </p:animScale>
                                    <p:animScale>
                                      <p:cBhvr>
                                        <p:cTn id="52" dur="166" decel="50000">
                                          <p:stCondLst>
                                            <p:cond delay="1668"/>
                                          </p:stCondLst>
                                        </p:cTn>
                                        <p:tgtEl>
                                          <p:spTgt spid="5"/>
                                        </p:tgtEl>
                                      </p:cBhvr>
                                      <p:to x="100000" y="100000"/>
                                    </p:animScale>
                                    <p:animScale>
                                      <p:cBhvr>
                                        <p:cTn id="53" dur="26">
                                          <p:stCondLst>
                                            <p:cond delay="1808"/>
                                          </p:stCondLst>
                                        </p:cTn>
                                        <p:tgtEl>
                                          <p:spTgt spid="5"/>
                                        </p:tgtEl>
                                      </p:cBhvr>
                                      <p:to x="100000" y="95000"/>
                                    </p:animScale>
                                    <p:animScale>
                                      <p:cBhvr>
                                        <p:cTn id="54" dur="166" decel="50000">
                                          <p:stCondLst>
                                            <p:cond delay="1834"/>
                                          </p:stCondLst>
                                        </p:cTn>
                                        <p:tgtEl>
                                          <p:spTgt spid="5"/>
                                        </p:tgtEl>
                                      </p:cBhvr>
                                      <p:to x="100000" y="100000"/>
                                    </p:animScale>
                                  </p:childTnLst>
                                </p:cTn>
                              </p:par>
                            </p:childTnLst>
                          </p:cTn>
                        </p:par>
                      </p:childTnLst>
                    </p:cTn>
                  </p:par>
                  <p:par>
                    <p:cTn id="55" fill="hold">
                      <p:stCondLst>
                        <p:cond delay="indefinite"/>
                      </p:stCondLst>
                      <p:childTnLst>
                        <p:par>
                          <p:cTn id="56" fill="hold">
                            <p:stCondLst>
                              <p:cond delay="0"/>
                            </p:stCondLst>
                            <p:childTnLst>
                              <p:par>
                                <p:cTn id="57" presetID="26" presetClass="entr" presetSubtype="0" fill="hold" grpId="0" nodeType="clickEffect">
                                  <p:stCondLst>
                                    <p:cond delay="0"/>
                                  </p:stCondLst>
                                  <p:childTnLst>
                                    <p:set>
                                      <p:cBhvr>
                                        <p:cTn id="58" dur="1" fill="hold">
                                          <p:stCondLst>
                                            <p:cond delay="0"/>
                                          </p:stCondLst>
                                        </p:cTn>
                                        <p:tgtEl>
                                          <p:spTgt spid="24"/>
                                        </p:tgtEl>
                                        <p:attrNameLst>
                                          <p:attrName>style.visibility</p:attrName>
                                        </p:attrNameLst>
                                      </p:cBhvr>
                                      <p:to>
                                        <p:strVal val="visible"/>
                                      </p:to>
                                    </p:set>
                                    <p:animEffect transition="in" filter="wipe(down)">
                                      <p:cBhvr>
                                        <p:cTn id="59" dur="580">
                                          <p:stCondLst>
                                            <p:cond delay="0"/>
                                          </p:stCondLst>
                                        </p:cTn>
                                        <p:tgtEl>
                                          <p:spTgt spid="24"/>
                                        </p:tgtEl>
                                      </p:cBhvr>
                                    </p:animEffect>
                                    <p:anim calcmode="lin" valueType="num">
                                      <p:cBhvr>
                                        <p:cTn id="60" dur="1822" tmFilter="0,0; 0.14,0.36; 0.43,0.73; 0.71,0.91; 1.0,1.0">
                                          <p:stCondLst>
                                            <p:cond delay="0"/>
                                          </p:stCondLst>
                                        </p:cTn>
                                        <p:tgtEl>
                                          <p:spTgt spid="24"/>
                                        </p:tgtEl>
                                        <p:attrNameLst>
                                          <p:attrName>ppt_x</p:attrName>
                                        </p:attrNameLst>
                                      </p:cBhvr>
                                      <p:tavLst>
                                        <p:tav tm="0">
                                          <p:val>
                                            <p:strVal val="#ppt_x-0.25"/>
                                          </p:val>
                                        </p:tav>
                                        <p:tav tm="100000">
                                          <p:val>
                                            <p:strVal val="#ppt_x"/>
                                          </p:val>
                                        </p:tav>
                                      </p:tavLst>
                                    </p:anim>
                                    <p:anim calcmode="lin" valueType="num">
                                      <p:cBhvr>
                                        <p:cTn id="61" dur="664" tmFilter="0.0,0.0; 0.25,0.07; 0.50,0.2; 0.75,0.467; 1.0,1.0">
                                          <p:stCondLst>
                                            <p:cond delay="0"/>
                                          </p:stCondLst>
                                        </p:cTn>
                                        <p:tgtEl>
                                          <p:spTgt spid="24"/>
                                        </p:tgtEl>
                                        <p:attrNameLst>
                                          <p:attrName>ppt_y</p:attrName>
                                        </p:attrNameLst>
                                      </p:cBhvr>
                                      <p:tavLst>
                                        <p:tav tm="0" fmla="#ppt_y-sin(pi*$)/3">
                                          <p:val>
                                            <p:fltVal val="0.5"/>
                                          </p:val>
                                        </p:tav>
                                        <p:tav tm="100000">
                                          <p:val>
                                            <p:fltVal val="1"/>
                                          </p:val>
                                        </p:tav>
                                      </p:tavLst>
                                    </p:anim>
                                    <p:anim calcmode="lin" valueType="num">
                                      <p:cBhvr>
                                        <p:cTn id="62" dur="664" tmFilter="0, 0; 0.125,0.2665; 0.25,0.4; 0.375,0.465; 0.5,0.5;  0.625,0.535; 0.75,0.6; 0.875,0.7335; 1,1">
                                          <p:stCondLst>
                                            <p:cond delay="664"/>
                                          </p:stCondLst>
                                        </p:cTn>
                                        <p:tgtEl>
                                          <p:spTgt spid="24"/>
                                        </p:tgtEl>
                                        <p:attrNameLst>
                                          <p:attrName>ppt_y</p:attrName>
                                        </p:attrNameLst>
                                      </p:cBhvr>
                                      <p:tavLst>
                                        <p:tav tm="0" fmla="#ppt_y-sin(pi*$)/9">
                                          <p:val>
                                            <p:fltVal val="0"/>
                                          </p:val>
                                        </p:tav>
                                        <p:tav tm="100000">
                                          <p:val>
                                            <p:fltVal val="1"/>
                                          </p:val>
                                        </p:tav>
                                      </p:tavLst>
                                    </p:anim>
                                    <p:anim calcmode="lin" valueType="num">
                                      <p:cBhvr>
                                        <p:cTn id="63" dur="332" tmFilter="0, 0; 0.125,0.2665; 0.25,0.4; 0.375,0.465; 0.5,0.5;  0.625,0.535; 0.75,0.6; 0.875,0.7335; 1,1">
                                          <p:stCondLst>
                                            <p:cond delay="1324"/>
                                          </p:stCondLst>
                                        </p:cTn>
                                        <p:tgtEl>
                                          <p:spTgt spid="24"/>
                                        </p:tgtEl>
                                        <p:attrNameLst>
                                          <p:attrName>ppt_y</p:attrName>
                                        </p:attrNameLst>
                                      </p:cBhvr>
                                      <p:tavLst>
                                        <p:tav tm="0" fmla="#ppt_y-sin(pi*$)/27">
                                          <p:val>
                                            <p:fltVal val="0"/>
                                          </p:val>
                                        </p:tav>
                                        <p:tav tm="100000">
                                          <p:val>
                                            <p:fltVal val="1"/>
                                          </p:val>
                                        </p:tav>
                                      </p:tavLst>
                                    </p:anim>
                                    <p:anim calcmode="lin" valueType="num">
                                      <p:cBhvr>
                                        <p:cTn id="64" dur="164" tmFilter="0, 0; 0.125,0.2665; 0.25,0.4; 0.375,0.465; 0.5,0.5;  0.625,0.535; 0.75,0.6; 0.875,0.7335; 1,1">
                                          <p:stCondLst>
                                            <p:cond delay="1656"/>
                                          </p:stCondLst>
                                        </p:cTn>
                                        <p:tgtEl>
                                          <p:spTgt spid="24"/>
                                        </p:tgtEl>
                                        <p:attrNameLst>
                                          <p:attrName>ppt_y</p:attrName>
                                        </p:attrNameLst>
                                      </p:cBhvr>
                                      <p:tavLst>
                                        <p:tav tm="0" fmla="#ppt_y-sin(pi*$)/81">
                                          <p:val>
                                            <p:fltVal val="0"/>
                                          </p:val>
                                        </p:tav>
                                        <p:tav tm="100000">
                                          <p:val>
                                            <p:fltVal val="1"/>
                                          </p:val>
                                        </p:tav>
                                      </p:tavLst>
                                    </p:anim>
                                    <p:animScale>
                                      <p:cBhvr>
                                        <p:cTn id="65" dur="26">
                                          <p:stCondLst>
                                            <p:cond delay="650"/>
                                          </p:stCondLst>
                                        </p:cTn>
                                        <p:tgtEl>
                                          <p:spTgt spid="24"/>
                                        </p:tgtEl>
                                      </p:cBhvr>
                                      <p:to x="100000" y="60000"/>
                                    </p:animScale>
                                    <p:animScale>
                                      <p:cBhvr>
                                        <p:cTn id="66" dur="166" decel="50000">
                                          <p:stCondLst>
                                            <p:cond delay="676"/>
                                          </p:stCondLst>
                                        </p:cTn>
                                        <p:tgtEl>
                                          <p:spTgt spid="24"/>
                                        </p:tgtEl>
                                      </p:cBhvr>
                                      <p:to x="100000" y="100000"/>
                                    </p:animScale>
                                    <p:animScale>
                                      <p:cBhvr>
                                        <p:cTn id="67" dur="26">
                                          <p:stCondLst>
                                            <p:cond delay="1312"/>
                                          </p:stCondLst>
                                        </p:cTn>
                                        <p:tgtEl>
                                          <p:spTgt spid="24"/>
                                        </p:tgtEl>
                                      </p:cBhvr>
                                      <p:to x="100000" y="80000"/>
                                    </p:animScale>
                                    <p:animScale>
                                      <p:cBhvr>
                                        <p:cTn id="68" dur="166" decel="50000">
                                          <p:stCondLst>
                                            <p:cond delay="1338"/>
                                          </p:stCondLst>
                                        </p:cTn>
                                        <p:tgtEl>
                                          <p:spTgt spid="24"/>
                                        </p:tgtEl>
                                      </p:cBhvr>
                                      <p:to x="100000" y="100000"/>
                                    </p:animScale>
                                    <p:animScale>
                                      <p:cBhvr>
                                        <p:cTn id="69" dur="26">
                                          <p:stCondLst>
                                            <p:cond delay="1642"/>
                                          </p:stCondLst>
                                        </p:cTn>
                                        <p:tgtEl>
                                          <p:spTgt spid="24"/>
                                        </p:tgtEl>
                                      </p:cBhvr>
                                      <p:to x="100000" y="90000"/>
                                    </p:animScale>
                                    <p:animScale>
                                      <p:cBhvr>
                                        <p:cTn id="70" dur="166" decel="50000">
                                          <p:stCondLst>
                                            <p:cond delay="1668"/>
                                          </p:stCondLst>
                                        </p:cTn>
                                        <p:tgtEl>
                                          <p:spTgt spid="24"/>
                                        </p:tgtEl>
                                      </p:cBhvr>
                                      <p:to x="100000" y="100000"/>
                                    </p:animScale>
                                    <p:animScale>
                                      <p:cBhvr>
                                        <p:cTn id="71" dur="26">
                                          <p:stCondLst>
                                            <p:cond delay="1808"/>
                                          </p:stCondLst>
                                        </p:cTn>
                                        <p:tgtEl>
                                          <p:spTgt spid="24"/>
                                        </p:tgtEl>
                                      </p:cBhvr>
                                      <p:to x="100000" y="95000"/>
                                    </p:animScale>
                                    <p:animScale>
                                      <p:cBhvr>
                                        <p:cTn id="72" dur="166" decel="50000">
                                          <p:stCondLst>
                                            <p:cond delay="1834"/>
                                          </p:stCondLst>
                                        </p:cTn>
                                        <p:tgtEl>
                                          <p:spTgt spid="2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3" grpId="0"/>
      <p:bldP spid="2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6230600" y="-2057400"/>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a:off x="16930687" y="9024799"/>
            <a:ext cx="467003" cy="467003"/>
          </a:xfrm>
          <a:custGeom>
            <a:avLst/>
            <a:gdLst/>
            <a:ahLst/>
            <a:cxnLst/>
            <a:rect l="l" t="t" r="r" b="b"/>
            <a:pathLst>
              <a:path w="467003" h="467003">
                <a:moveTo>
                  <a:pt x="0" y="0"/>
                </a:moveTo>
                <a:lnTo>
                  <a:pt x="467003" y="0"/>
                </a:lnTo>
                <a:lnTo>
                  <a:pt x="467003" y="467002"/>
                </a:lnTo>
                <a:lnTo>
                  <a:pt x="0" y="46700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a:off x="16303617" y="9024799"/>
            <a:ext cx="467003" cy="467003"/>
          </a:xfrm>
          <a:custGeom>
            <a:avLst/>
            <a:gdLst/>
            <a:ahLst/>
            <a:cxnLst/>
            <a:rect l="l" t="t" r="r" b="b"/>
            <a:pathLst>
              <a:path w="467003" h="467003">
                <a:moveTo>
                  <a:pt x="0" y="0"/>
                </a:moveTo>
                <a:lnTo>
                  <a:pt x="467002" y="0"/>
                </a:lnTo>
                <a:lnTo>
                  <a:pt x="467002" y="467002"/>
                </a:lnTo>
                <a:lnTo>
                  <a:pt x="0" y="46700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Freeform 6"/>
          <p:cNvSpPr/>
          <p:nvPr/>
        </p:nvSpPr>
        <p:spPr>
          <a:xfrm>
            <a:off x="17110959" y="9157850"/>
            <a:ext cx="122046" cy="200900"/>
          </a:xfrm>
          <a:custGeom>
            <a:avLst/>
            <a:gdLst/>
            <a:ahLst/>
            <a:cxnLst/>
            <a:rect l="l" t="t" r="r" b="b"/>
            <a:pathLst>
              <a:path w="122046" h="200900">
                <a:moveTo>
                  <a:pt x="0" y="0"/>
                </a:moveTo>
                <a:lnTo>
                  <a:pt x="122047" y="0"/>
                </a:lnTo>
                <a:lnTo>
                  <a:pt x="122047" y="200900"/>
                </a:lnTo>
                <a:lnTo>
                  <a:pt x="0" y="2009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7" name="Freeform 7"/>
          <p:cNvSpPr/>
          <p:nvPr/>
        </p:nvSpPr>
        <p:spPr>
          <a:xfrm rot="-10800000">
            <a:off x="16476095" y="9157850"/>
            <a:ext cx="122046" cy="200900"/>
          </a:xfrm>
          <a:custGeom>
            <a:avLst/>
            <a:gdLst/>
            <a:ahLst/>
            <a:cxnLst/>
            <a:rect l="l" t="t" r="r" b="b"/>
            <a:pathLst>
              <a:path w="122046" h="200900">
                <a:moveTo>
                  <a:pt x="0" y="0"/>
                </a:moveTo>
                <a:lnTo>
                  <a:pt x="122046" y="0"/>
                </a:lnTo>
                <a:lnTo>
                  <a:pt x="122046" y="200900"/>
                </a:lnTo>
                <a:lnTo>
                  <a:pt x="0" y="2009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8" name="Freeform 8"/>
          <p:cNvSpPr/>
          <p:nvPr/>
        </p:nvSpPr>
        <p:spPr>
          <a:xfrm>
            <a:off x="4796729" y="-80952"/>
            <a:ext cx="2366598" cy="1183299"/>
          </a:xfrm>
          <a:custGeom>
            <a:avLst/>
            <a:gdLst/>
            <a:ahLst/>
            <a:cxnLst/>
            <a:rect l="l" t="t" r="r" b="b"/>
            <a:pathLst>
              <a:path w="2366598" h="1183299">
                <a:moveTo>
                  <a:pt x="0" y="0"/>
                </a:moveTo>
                <a:lnTo>
                  <a:pt x="2366598" y="0"/>
                </a:lnTo>
                <a:lnTo>
                  <a:pt x="2366598" y="1183299"/>
                </a:lnTo>
                <a:lnTo>
                  <a:pt x="0" y="118329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9" name="Freeform 9"/>
          <p:cNvSpPr/>
          <p:nvPr/>
        </p:nvSpPr>
        <p:spPr>
          <a:xfrm flipH="1">
            <a:off x="0" y="8574473"/>
            <a:ext cx="1712527" cy="1712527"/>
          </a:xfrm>
          <a:custGeom>
            <a:avLst/>
            <a:gdLst/>
            <a:ahLst/>
            <a:cxnLst/>
            <a:rect l="l" t="t" r="r" b="b"/>
            <a:pathLst>
              <a:path w="1712527" h="1712527">
                <a:moveTo>
                  <a:pt x="1712527" y="0"/>
                </a:moveTo>
                <a:lnTo>
                  <a:pt x="0" y="0"/>
                </a:lnTo>
                <a:lnTo>
                  <a:pt x="0" y="1712527"/>
                </a:lnTo>
                <a:lnTo>
                  <a:pt x="1712527" y="1712527"/>
                </a:lnTo>
                <a:lnTo>
                  <a:pt x="1712527"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0" name="Freeform 10"/>
          <p:cNvSpPr/>
          <p:nvPr/>
        </p:nvSpPr>
        <p:spPr>
          <a:xfrm>
            <a:off x="1937964" y="2893115"/>
            <a:ext cx="9429537" cy="6026830"/>
          </a:xfrm>
          <a:custGeom>
            <a:avLst/>
            <a:gdLst/>
            <a:ahLst/>
            <a:cxnLst/>
            <a:rect l="l" t="t" r="r" b="b"/>
            <a:pathLst>
              <a:path w="9429537" h="6026830">
                <a:moveTo>
                  <a:pt x="0" y="0"/>
                </a:moveTo>
                <a:lnTo>
                  <a:pt x="9429537" y="0"/>
                </a:lnTo>
                <a:lnTo>
                  <a:pt x="9429537" y="6026830"/>
                </a:lnTo>
                <a:lnTo>
                  <a:pt x="0" y="6026830"/>
                </a:lnTo>
                <a:lnTo>
                  <a:pt x="0" y="0"/>
                </a:lnTo>
                <a:close/>
              </a:path>
            </a:pathLst>
          </a:custGeom>
          <a:blipFill>
            <a:blip r:embed="rId12"/>
            <a:stretch>
              <a:fillRect/>
            </a:stretch>
          </a:blipFill>
        </p:spPr>
      </p:sp>
      <p:sp>
        <p:nvSpPr>
          <p:cNvPr id="11" name="TextBox 11"/>
          <p:cNvSpPr txBox="1"/>
          <p:nvPr/>
        </p:nvSpPr>
        <p:spPr>
          <a:xfrm>
            <a:off x="14987423" y="1181373"/>
            <a:ext cx="1275835" cy="266700"/>
          </a:xfrm>
          <a:prstGeom prst="rect">
            <a:avLst/>
          </a:prstGeom>
        </p:spPr>
        <p:txBody>
          <a:bodyPr lIns="0" tIns="0" rIns="0" bIns="0" rtlCol="0" anchor="t">
            <a:spAutoFit/>
          </a:bodyPr>
          <a:lstStyle/>
          <a:p>
            <a:pPr>
              <a:lnSpc>
                <a:spcPts val="2160"/>
              </a:lnSpc>
            </a:pPr>
            <a:r>
              <a:rPr lang="en-US" sz="1800">
                <a:solidFill>
                  <a:srgbClr val="FFFFFF"/>
                </a:solidFill>
                <a:latin typeface="Montserrat"/>
              </a:rPr>
              <a:t>Search . . .</a:t>
            </a:r>
          </a:p>
        </p:txBody>
      </p:sp>
      <p:sp>
        <p:nvSpPr>
          <p:cNvPr id="12" name="TextBox 12"/>
          <p:cNvSpPr txBox="1"/>
          <p:nvPr/>
        </p:nvSpPr>
        <p:spPr>
          <a:xfrm>
            <a:off x="1937964" y="1797740"/>
            <a:ext cx="7415585" cy="857250"/>
          </a:xfrm>
          <a:prstGeom prst="rect">
            <a:avLst/>
          </a:prstGeom>
        </p:spPr>
        <p:txBody>
          <a:bodyPr lIns="0" tIns="0" rIns="0" bIns="0" rtlCol="0" anchor="t">
            <a:spAutoFit/>
          </a:bodyPr>
          <a:lstStyle/>
          <a:p>
            <a:pPr>
              <a:lnSpc>
                <a:spcPts val="6600"/>
              </a:lnSpc>
            </a:pPr>
            <a:r>
              <a:rPr lang="en-US" sz="6000" dirty="0">
                <a:solidFill>
                  <a:srgbClr val="3B41C9"/>
                </a:solidFill>
                <a:latin typeface="Archive Bold"/>
              </a:rPr>
              <a:t>CARD LAYOUT</a:t>
            </a:r>
          </a:p>
        </p:txBody>
      </p:sp>
      <p:sp>
        <p:nvSpPr>
          <p:cNvPr id="13" name="TextBox 13"/>
          <p:cNvSpPr txBox="1"/>
          <p:nvPr/>
        </p:nvSpPr>
        <p:spPr>
          <a:xfrm>
            <a:off x="803856" y="1092417"/>
            <a:ext cx="1468380" cy="389255"/>
          </a:xfrm>
          <a:prstGeom prst="rect">
            <a:avLst/>
          </a:prstGeom>
        </p:spPr>
        <p:txBody>
          <a:bodyPr lIns="0" tIns="0" rIns="0" bIns="0" rtlCol="0" anchor="t">
            <a:spAutoFit/>
          </a:bodyPr>
          <a:lstStyle/>
          <a:p>
            <a:pPr algn="r">
              <a:lnSpc>
                <a:spcPts val="3220"/>
              </a:lnSpc>
            </a:pPr>
            <a:r>
              <a:rPr lang="en-US" sz="2300">
                <a:solidFill>
                  <a:srgbClr val="3B41C9"/>
                </a:solidFill>
                <a:latin typeface="Montserrat Classic Bold"/>
              </a:rPr>
              <a:t>BY</a:t>
            </a:r>
          </a:p>
        </p:txBody>
      </p:sp>
      <p:sp>
        <p:nvSpPr>
          <p:cNvPr id="14" name="TextBox 14"/>
          <p:cNvSpPr txBox="1"/>
          <p:nvPr/>
        </p:nvSpPr>
        <p:spPr>
          <a:xfrm>
            <a:off x="2387138" y="1111554"/>
            <a:ext cx="2873700" cy="389255"/>
          </a:xfrm>
          <a:prstGeom prst="rect">
            <a:avLst/>
          </a:prstGeom>
        </p:spPr>
        <p:txBody>
          <a:bodyPr lIns="0" tIns="0" rIns="0" bIns="0" rtlCol="0" anchor="t">
            <a:spAutoFit/>
          </a:bodyPr>
          <a:lstStyle/>
          <a:p>
            <a:pPr>
              <a:lnSpc>
                <a:spcPts val="3220"/>
              </a:lnSpc>
            </a:pPr>
            <a:r>
              <a:rPr lang="en-US" sz="2300">
                <a:solidFill>
                  <a:srgbClr val="3B41C9"/>
                </a:solidFill>
                <a:latin typeface="Montserrat"/>
              </a:rPr>
              <a:t>Pasindu Mahima</a:t>
            </a:r>
          </a:p>
        </p:txBody>
      </p:sp>
      <p:sp>
        <p:nvSpPr>
          <p:cNvPr id="15" name="AutoShape 3">
            <a:extLst>
              <a:ext uri="{FF2B5EF4-FFF2-40B4-BE49-F238E27FC236}">
                <a16:creationId xmlns:a16="http://schemas.microsoft.com/office/drawing/2014/main" id="{A3A9E784-F08A-E91D-BE40-5998C6C04997}"/>
              </a:ext>
            </a:extLst>
          </p:cNvPr>
          <p:cNvSpPr/>
          <p:nvPr/>
        </p:nvSpPr>
        <p:spPr>
          <a:xfrm>
            <a:off x="14716004" y="1028700"/>
            <a:ext cx="2543296" cy="0"/>
          </a:xfrm>
          <a:prstGeom prst="line">
            <a:avLst/>
          </a:prstGeom>
          <a:ln w="581025" cap="rnd">
            <a:solidFill>
              <a:srgbClr val="3B41C9"/>
            </a:solidFill>
            <a:prstDash val="solid"/>
            <a:headEnd type="none" w="sm" len="sm"/>
            <a:tailEnd type="none" w="sm" len="sm"/>
          </a:ln>
        </p:spPr>
      </p:sp>
      <p:sp>
        <p:nvSpPr>
          <p:cNvPr id="16" name="TextBox 15">
            <a:extLst>
              <a:ext uri="{FF2B5EF4-FFF2-40B4-BE49-F238E27FC236}">
                <a16:creationId xmlns:a16="http://schemas.microsoft.com/office/drawing/2014/main" id="{807F12B4-8F33-04C7-3DA9-169AB453F7BB}"/>
              </a:ext>
            </a:extLst>
          </p:cNvPr>
          <p:cNvSpPr txBox="1"/>
          <p:nvPr/>
        </p:nvSpPr>
        <p:spPr>
          <a:xfrm>
            <a:off x="14987422" y="918756"/>
            <a:ext cx="1275835" cy="266700"/>
          </a:xfrm>
          <a:prstGeom prst="rect">
            <a:avLst/>
          </a:prstGeom>
        </p:spPr>
        <p:txBody>
          <a:bodyPr lIns="0" tIns="0" rIns="0" bIns="0" rtlCol="0" anchor="t">
            <a:spAutoFit/>
          </a:bodyPr>
          <a:lstStyle/>
          <a:p>
            <a:pPr>
              <a:lnSpc>
                <a:spcPts val="2160"/>
              </a:lnSpc>
            </a:pPr>
            <a:r>
              <a:rPr lang="en-US" sz="1800" dirty="0">
                <a:solidFill>
                  <a:srgbClr val="FFFFFF"/>
                </a:solidFill>
                <a:latin typeface="Montserrat"/>
              </a:rPr>
              <a:t>Search . . .</a:t>
            </a:r>
          </a:p>
        </p:txBody>
      </p:sp>
      <p:sp>
        <p:nvSpPr>
          <p:cNvPr id="17" name="Freeform 4">
            <a:extLst>
              <a:ext uri="{FF2B5EF4-FFF2-40B4-BE49-F238E27FC236}">
                <a16:creationId xmlns:a16="http://schemas.microsoft.com/office/drawing/2014/main" id="{7BD7725B-0E62-70E6-5AC9-E404D1171EA0}"/>
              </a:ext>
            </a:extLst>
          </p:cNvPr>
          <p:cNvSpPr/>
          <p:nvPr/>
        </p:nvSpPr>
        <p:spPr>
          <a:xfrm>
            <a:off x="16941099" y="835240"/>
            <a:ext cx="433731" cy="433731"/>
          </a:xfrm>
          <a:custGeom>
            <a:avLst/>
            <a:gdLst/>
            <a:ahLst/>
            <a:cxnLst/>
            <a:rect l="l" t="t" r="r" b="b"/>
            <a:pathLst>
              <a:path w="433731" h="433731">
                <a:moveTo>
                  <a:pt x="0" y="0"/>
                </a:moveTo>
                <a:lnTo>
                  <a:pt x="433731" y="0"/>
                </a:lnTo>
                <a:lnTo>
                  <a:pt x="433731" y="433731"/>
                </a:lnTo>
                <a:lnTo>
                  <a:pt x="0" y="43373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8" name="Freeform 5">
            <a:extLst>
              <a:ext uri="{FF2B5EF4-FFF2-40B4-BE49-F238E27FC236}">
                <a16:creationId xmlns:a16="http://schemas.microsoft.com/office/drawing/2014/main" id="{3ED8C4B2-CD06-9BA8-F6FE-694B847918DD}"/>
              </a:ext>
            </a:extLst>
          </p:cNvPr>
          <p:cNvSpPr/>
          <p:nvPr/>
        </p:nvSpPr>
        <p:spPr>
          <a:xfrm>
            <a:off x="17075869" y="918756"/>
            <a:ext cx="230213" cy="230213"/>
          </a:xfrm>
          <a:custGeom>
            <a:avLst/>
            <a:gdLst/>
            <a:ahLst/>
            <a:cxnLst/>
            <a:rect l="l" t="t" r="r" b="b"/>
            <a:pathLst>
              <a:path w="230213" h="230213">
                <a:moveTo>
                  <a:pt x="0" y="0"/>
                </a:moveTo>
                <a:lnTo>
                  <a:pt x="230213" y="0"/>
                </a:lnTo>
                <a:lnTo>
                  <a:pt x="230213" y="230213"/>
                </a:lnTo>
                <a:lnTo>
                  <a:pt x="0" y="230213"/>
                </a:lnTo>
                <a:lnTo>
                  <a:pt x="0" y="0"/>
                </a:lnTo>
                <a:close/>
              </a:path>
            </a:pathLst>
          </a:custGeom>
          <a:blipFill>
            <a:blip r:embed="rId13">
              <a:extLst>
                <a:ext uri="{96DAC541-7B7A-43D3-8B79-37D633B846F1}">
                  <asvg:svgBlip xmlns:asvg="http://schemas.microsoft.com/office/drawing/2016/SVG/main" r:embed="rId14"/>
                </a:ext>
              </a:extLst>
            </a:blip>
            <a:stretch>
              <a:fillRect/>
            </a:stretch>
          </a:blipFill>
        </p:spPr>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circle(in)">
                                      <p:cBhvr>
                                        <p:cTn id="14"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6230600" y="-2057400"/>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a:off x="16930687" y="9024799"/>
            <a:ext cx="467003" cy="467003"/>
          </a:xfrm>
          <a:custGeom>
            <a:avLst/>
            <a:gdLst/>
            <a:ahLst/>
            <a:cxnLst/>
            <a:rect l="l" t="t" r="r" b="b"/>
            <a:pathLst>
              <a:path w="467003" h="467003">
                <a:moveTo>
                  <a:pt x="0" y="0"/>
                </a:moveTo>
                <a:lnTo>
                  <a:pt x="467003" y="0"/>
                </a:lnTo>
                <a:lnTo>
                  <a:pt x="467003" y="467002"/>
                </a:lnTo>
                <a:lnTo>
                  <a:pt x="0" y="46700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a:off x="16303617" y="9024799"/>
            <a:ext cx="467003" cy="467003"/>
          </a:xfrm>
          <a:custGeom>
            <a:avLst/>
            <a:gdLst/>
            <a:ahLst/>
            <a:cxnLst/>
            <a:rect l="l" t="t" r="r" b="b"/>
            <a:pathLst>
              <a:path w="467003" h="467003">
                <a:moveTo>
                  <a:pt x="0" y="0"/>
                </a:moveTo>
                <a:lnTo>
                  <a:pt x="467002" y="0"/>
                </a:lnTo>
                <a:lnTo>
                  <a:pt x="467002" y="467002"/>
                </a:lnTo>
                <a:lnTo>
                  <a:pt x="0" y="46700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Freeform 6"/>
          <p:cNvSpPr/>
          <p:nvPr/>
        </p:nvSpPr>
        <p:spPr>
          <a:xfrm>
            <a:off x="17110959" y="9157850"/>
            <a:ext cx="122046" cy="200900"/>
          </a:xfrm>
          <a:custGeom>
            <a:avLst/>
            <a:gdLst/>
            <a:ahLst/>
            <a:cxnLst/>
            <a:rect l="l" t="t" r="r" b="b"/>
            <a:pathLst>
              <a:path w="122046" h="200900">
                <a:moveTo>
                  <a:pt x="0" y="0"/>
                </a:moveTo>
                <a:lnTo>
                  <a:pt x="122047" y="0"/>
                </a:lnTo>
                <a:lnTo>
                  <a:pt x="122047" y="200900"/>
                </a:lnTo>
                <a:lnTo>
                  <a:pt x="0" y="2009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7" name="Freeform 7"/>
          <p:cNvSpPr/>
          <p:nvPr/>
        </p:nvSpPr>
        <p:spPr>
          <a:xfrm rot="-10800000">
            <a:off x="16476095" y="9157850"/>
            <a:ext cx="122046" cy="200900"/>
          </a:xfrm>
          <a:custGeom>
            <a:avLst/>
            <a:gdLst/>
            <a:ahLst/>
            <a:cxnLst/>
            <a:rect l="l" t="t" r="r" b="b"/>
            <a:pathLst>
              <a:path w="122046" h="200900">
                <a:moveTo>
                  <a:pt x="0" y="0"/>
                </a:moveTo>
                <a:lnTo>
                  <a:pt x="122046" y="0"/>
                </a:lnTo>
                <a:lnTo>
                  <a:pt x="122046" y="200900"/>
                </a:lnTo>
                <a:lnTo>
                  <a:pt x="0" y="2009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8" name="Freeform 8"/>
          <p:cNvSpPr/>
          <p:nvPr/>
        </p:nvSpPr>
        <p:spPr>
          <a:xfrm>
            <a:off x="4796729" y="-80952"/>
            <a:ext cx="2366598" cy="1183299"/>
          </a:xfrm>
          <a:custGeom>
            <a:avLst/>
            <a:gdLst/>
            <a:ahLst/>
            <a:cxnLst/>
            <a:rect l="l" t="t" r="r" b="b"/>
            <a:pathLst>
              <a:path w="2366598" h="1183299">
                <a:moveTo>
                  <a:pt x="0" y="0"/>
                </a:moveTo>
                <a:lnTo>
                  <a:pt x="2366598" y="0"/>
                </a:lnTo>
                <a:lnTo>
                  <a:pt x="2366598" y="1183299"/>
                </a:lnTo>
                <a:lnTo>
                  <a:pt x="0" y="118329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9" name="Freeform 9"/>
          <p:cNvSpPr/>
          <p:nvPr/>
        </p:nvSpPr>
        <p:spPr>
          <a:xfrm flipH="1">
            <a:off x="0" y="8574473"/>
            <a:ext cx="1712527" cy="1712527"/>
          </a:xfrm>
          <a:custGeom>
            <a:avLst/>
            <a:gdLst/>
            <a:ahLst/>
            <a:cxnLst/>
            <a:rect l="l" t="t" r="r" b="b"/>
            <a:pathLst>
              <a:path w="1712527" h="1712527">
                <a:moveTo>
                  <a:pt x="1712527" y="0"/>
                </a:moveTo>
                <a:lnTo>
                  <a:pt x="0" y="0"/>
                </a:lnTo>
                <a:lnTo>
                  <a:pt x="0" y="1712527"/>
                </a:lnTo>
                <a:lnTo>
                  <a:pt x="1712527" y="1712527"/>
                </a:lnTo>
                <a:lnTo>
                  <a:pt x="1712527"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0" name="Freeform 10"/>
          <p:cNvSpPr/>
          <p:nvPr/>
        </p:nvSpPr>
        <p:spPr>
          <a:xfrm>
            <a:off x="1538046" y="5989548"/>
            <a:ext cx="11984675" cy="1945639"/>
          </a:xfrm>
          <a:custGeom>
            <a:avLst/>
            <a:gdLst/>
            <a:ahLst/>
            <a:cxnLst/>
            <a:rect l="l" t="t" r="r" b="b"/>
            <a:pathLst>
              <a:path w="11984675" h="1945639">
                <a:moveTo>
                  <a:pt x="0" y="0"/>
                </a:moveTo>
                <a:lnTo>
                  <a:pt x="11984676" y="0"/>
                </a:lnTo>
                <a:lnTo>
                  <a:pt x="11984676" y="1945639"/>
                </a:lnTo>
                <a:lnTo>
                  <a:pt x="0" y="1945639"/>
                </a:lnTo>
                <a:lnTo>
                  <a:pt x="0" y="0"/>
                </a:lnTo>
                <a:close/>
              </a:path>
            </a:pathLst>
          </a:custGeom>
          <a:blipFill>
            <a:blip r:embed="rId12"/>
            <a:stretch>
              <a:fillRect/>
            </a:stretch>
          </a:blipFill>
        </p:spPr>
      </p:sp>
      <p:sp>
        <p:nvSpPr>
          <p:cNvPr id="11" name="TextBox 11"/>
          <p:cNvSpPr txBox="1"/>
          <p:nvPr/>
        </p:nvSpPr>
        <p:spPr>
          <a:xfrm>
            <a:off x="14987423" y="1181373"/>
            <a:ext cx="1275835" cy="266700"/>
          </a:xfrm>
          <a:prstGeom prst="rect">
            <a:avLst/>
          </a:prstGeom>
        </p:spPr>
        <p:txBody>
          <a:bodyPr lIns="0" tIns="0" rIns="0" bIns="0" rtlCol="0" anchor="t">
            <a:spAutoFit/>
          </a:bodyPr>
          <a:lstStyle/>
          <a:p>
            <a:pPr>
              <a:lnSpc>
                <a:spcPts val="2160"/>
              </a:lnSpc>
            </a:pPr>
            <a:r>
              <a:rPr lang="en-US" sz="1800">
                <a:solidFill>
                  <a:srgbClr val="FFFFFF"/>
                </a:solidFill>
                <a:latin typeface="Montserrat"/>
              </a:rPr>
              <a:t>Search . . .</a:t>
            </a:r>
          </a:p>
        </p:txBody>
      </p:sp>
      <p:sp>
        <p:nvSpPr>
          <p:cNvPr id="12" name="TextBox 12"/>
          <p:cNvSpPr txBox="1"/>
          <p:nvPr/>
        </p:nvSpPr>
        <p:spPr>
          <a:xfrm>
            <a:off x="1538046" y="1821913"/>
            <a:ext cx="12782761" cy="857250"/>
          </a:xfrm>
          <a:prstGeom prst="rect">
            <a:avLst/>
          </a:prstGeom>
        </p:spPr>
        <p:txBody>
          <a:bodyPr lIns="0" tIns="0" rIns="0" bIns="0" rtlCol="0" anchor="t">
            <a:spAutoFit/>
          </a:bodyPr>
          <a:lstStyle/>
          <a:p>
            <a:pPr>
              <a:lnSpc>
                <a:spcPts val="6600"/>
              </a:lnSpc>
            </a:pPr>
            <a:r>
              <a:rPr lang="en-US" sz="6000" dirty="0">
                <a:solidFill>
                  <a:srgbClr val="3B41C9"/>
                </a:solidFill>
                <a:latin typeface="Archive Bold"/>
              </a:rPr>
              <a:t>FLOW LAYOUT (DEFAULT LAYOUT)</a:t>
            </a:r>
          </a:p>
        </p:txBody>
      </p:sp>
      <p:sp>
        <p:nvSpPr>
          <p:cNvPr id="13" name="TextBox 13"/>
          <p:cNvSpPr txBox="1"/>
          <p:nvPr/>
        </p:nvSpPr>
        <p:spPr>
          <a:xfrm>
            <a:off x="803856" y="1092417"/>
            <a:ext cx="1468380" cy="389255"/>
          </a:xfrm>
          <a:prstGeom prst="rect">
            <a:avLst/>
          </a:prstGeom>
        </p:spPr>
        <p:txBody>
          <a:bodyPr lIns="0" tIns="0" rIns="0" bIns="0" rtlCol="0" anchor="t">
            <a:spAutoFit/>
          </a:bodyPr>
          <a:lstStyle/>
          <a:p>
            <a:pPr algn="r">
              <a:lnSpc>
                <a:spcPts val="3220"/>
              </a:lnSpc>
            </a:pPr>
            <a:r>
              <a:rPr lang="en-US" sz="2300">
                <a:solidFill>
                  <a:srgbClr val="3B41C9"/>
                </a:solidFill>
                <a:latin typeface="Montserrat Classic Bold"/>
              </a:rPr>
              <a:t>BY</a:t>
            </a:r>
          </a:p>
        </p:txBody>
      </p:sp>
      <p:sp>
        <p:nvSpPr>
          <p:cNvPr id="14" name="TextBox 14"/>
          <p:cNvSpPr txBox="1"/>
          <p:nvPr/>
        </p:nvSpPr>
        <p:spPr>
          <a:xfrm>
            <a:off x="2387138" y="1111554"/>
            <a:ext cx="2873700" cy="389255"/>
          </a:xfrm>
          <a:prstGeom prst="rect">
            <a:avLst/>
          </a:prstGeom>
        </p:spPr>
        <p:txBody>
          <a:bodyPr lIns="0" tIns="0" rIns="0" bIns="0" rtlCol="0" anchor="t">
            <a:spAutoFit/>
          </a:bodyPr>
          <a:lstStyle/>
          <a:p>
            <a:pPr>
              <a:lnSpc>
                <a:spcPts val="3220"/>
              </a:lnSpc>
            </a:pPr>
            <a:r>
              <a:rPr lang="en-US" sz="2300">
                <a:solidFill>
                  <a:srgbClr val="3B41C9"/>
                </a:solidFill>
                <a:latin typeface="Montserrat"/>
              </a:rPr>
              <a:t>Pasindu Mahima</a:t>
            </a:r>
          </a:p>
        </p:txBody>
      </p:sp>
      <p:sp>
        <p:nvSpPr>
          <p:cNvPr id="15" name="TextBox 15"/>
          <p:cNvSpPr txBox="1"/>
          <p:nvPr/>
        </p:nvSpPr>
        <p:spPr>
          <a:xfrm>
            <a:off x="1538046" y="2876442"/>
            <a:ext cx="10065798" cy="2446355"/>
          </a:xfrm>
          <a:prstGeom prst="rect">
            <a:avLst/>
          </a:prstGeom>
        </p:spPr>
        <p:txBody>
          <a:bodyPr lIns="0" tIns="0" rIns="0" bIns="0" rtlCol="0" anchor="t">
            <a:spAutoFit/>
          </a:bodyPr>
          <a:lstStyle/>
          <a:p>
            <a:pPr algn="just">
              <a:lnSpc>
                <a:spcPts val="4868"/>
              </a:lnSpc>
            </a:pPr>
            <a:r>
              <a:rPr lang="en-US" sz="3477" dirty="0" err="1">
                <a:solidFill>
                  <a:srgbClr val="3B41C9"/>
                </a:solidFill>
                <a:latin typeface="Montserrat"/>
              </a:rPr>
              <a:t>FlowLayout</a:t>
            </a:r>
            <a:r>
              <a:rPr lang="en-US" sz="3477" dirty="0">
                <a:solidFill>
                  <a:srgbClr val="3B41C9"/>
                </a:solidFill>
                <a:latin typeface="Montserrat"/>
              </a:rPr>
              <a:t> is the default layout manager for every JPanel. It simply lays out components in a single row, starting a new row if its container is not sufficiently wide.</a:t>
            </a:r>
          </a:p>
        </p:txBody>
      </p:sp>
      <p:sp>
        <p:nvSpPr>
          <p:cNvPr id="16" name="AutoShape 3">
            <a:extLst>
              <a:ext uri="{FF2B5EF4-FFF2-40B4-BE49-F238E27FC236}">
                <a16:creationId xmlns:a16="http://schemas.microsoft.com/office/drawing/2014/main" id="{D5A36A33-5AEE-ABCD-A5EE-700DC0452A59}"/>
              </a:ext>
            </a:extLst>
          </p:cNvPr>
          <p:cNvSpPr/>
          <p:nvPr/>
        </p:nvSpPr>
        <p:spPr>
          <a:xfrm>
            <a:off x="14716004" y="1028700"/>
            <a:ext cx="2543296" cy="0"/>
          </a:xfrm>
          <a:prstGeom prst="line">
            <a:avLst/>
          </a:prstGeom>
          <a:ln w="581025" cap="rnd">
            <a:solidFill>
              <a:srgbClr val="3B41C9"/>
            </a:solidFill>
            <a:prstDash val="solid"/>
            <a:headEnd type="none" w="sm" len="sm"/>
            <a:tailEnd type="none" w="sm" len="sm"/>
          </a:ln>
        </p:spPr>
      </p:sp>
      <p:sp>
        <p:nvSpPr>
          <p:cNvPr id="17" name="TextBox 15">
            <a:extLst>
              <a:ext uri="{FF2B5EF4-FFF2-40B4-BE49-F238E27FC236}">
                <a16:creationId xmlns:a16="http://schemas.microsoft.com/office/drawing/2014/main" id="{3EE8497B-94CD-BBFC-B904-CEBF7E21F069}"/>
              </a:ext>
            </a:extLst>
          </p:cNvPr>
          <p:cNvSpPr txBox="1"/>
          <p:nvPr/>
        </p:nvSpPr>
        <p:spPr>
          <a:xfrm>
            <a:off x="14987422" y="918756"/>
            <a:ext cx="1275835" cy="266700"/>
          </a:xfrm>
          <a:prstGeom prst="rect">
            <a:avLst/>
          </a:prstGeom>
        </p:spPr>
        <p:txBody>
          <a:bodyPr lIns="0" tIns="0" rIns="0" bIns="0" rtlCol="0" anchor="t">
            <a:spAutoFit/>
          </a:bodyPr>
          <a:lstStyle/>
          <a:p>
            <a:pPr>
              <a:lnSpc>
                <a:spcPts val="2160"/>
              </a:lnSpc>
            </a:pPr>
            <a:r>
              <a:rPr lang="en-US" sz="1800" dirty="0">
                <a:solidFill>
                  <a:srgbClr val="FFFFFF"/>
                </a:solidFill>
                <a:latin typeface="Montserrat"/>
              </a:rPr>
              <a:t>Search . . .</a:t>
            </a:r>
          </a:p>
        </p:txBody>
      </p:sp>
      <p:sp>
        <p:nvSpPr>
          <p:cNvPr id="18" name="Freeform 4">
            <a:extLst>
              <a:ext uri="{FF2B5EF4-FFF2-40B4-BE49-F238E27FC236}">
                <a16:creationId xmlns:a16="http://schemas.microsoft.com/office/drawing/2014/main" id="{96FBE961-979B-B112-BAC7-C35215820C6E}"/>
              </a:ext>
            </a:extLst>
          </p:cNvPr>
          <p:cNvSpPr/>
          <p:nvPr/>
        </p:nvSpPr>
        <p:spPr>
          <a:xfrm>
            <a:off x="16941099" y="835240"/>
            <a:ext cx="433731" cy="433731"/>
          </a:xfrm>
          <a:custGeom>
            <a:avLst/>
            <a:gdLst/>
            <a:ahLst/>
            <a:cxnLst/>
            <a:rect l="l" t="t" r="r" b="b"/>
            <a:pathLst>
              <a:path w="433731" h="433731">
                <a:moveTo>
                  <a:pt x="0" y="0"/>
                </a:moveTo>
                <a:lnTo>
                  <a:pt x="433731" y="0"/>
                </a:lnTo>
                <a:lnTo>
                  <a:pt x="433731" y="433731"/>
                </a:lnTo>
                <a:lnTo>
                  <a:pt x="0" y="43373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9" name="Freeform 5">
            <a:extLst>
              <a:ext uri="{FF2B5EF4-FFF2-40B4-BE49-F238E27FC236}">
                <a16:creationId xmlns:a16="http://schemas.microsoft.com/office/drawing/2014/main" id="{A60002E2-744D-844E-CA94-CCCE49173958}"/>
              </a:ext>
            </a:extLst>
          </p:cNvPr>
          <p:cNvSpPr/>
          <p:nvPr/>
        </p:nvSpPr>
        <p:spPr>
          <a:xfrm>
            <a:off x="17075869" y="918756"/>
            <a:ext cx="230213" cy="230213"/>
          </a:xfrm>
          <a:custGeom>
            <a:avLst/>
            <a:gdLst/>
            <a:ahLst/>
            <a:cxnLst/>
            <a:rect l="l" t="t" r="r" b="b"/>
            <a:pathLst>
              <a:path w="230213" h="230213">
                <a:moveTo>
                  <a:pt x="0" y="0"/>
                </a:moveTo>
                <a:lnTo>
                  <a:pt x="230213" y="0"/>
                </a:lnTo>
                <a:lnTo>
                  <a:pt x="230213" y="230213"/>
                </a:lnTo>
                <a:lnTo>
                  <a:pt x="0" y="230213"/>
                </a:lnTo>
                <a:lnTo>
                  <a:pt x="0" y="0"/>
                </a:lnTo>
                <a:close/>
              </a:path>
            </a:pathLst>
          </a:custGeom>
          <a:blipFill>
            <a:blip r:embed="rId13">
              <a:extLst>
                <a:ext uri="{96DAC541-7B7A-43D3-8B79-37D633B846F1}">
                  <asvg:svgBlip xmlns:asvg="http://schemas.microsoft.com/office/drawing/2016/SVG/main" r:embed="rId14"/>
                </a:ext>
              </a:extLst>
            </a:blip>
            <a:stretch>
              <a:fillRect/>
            </a:stretch>
          </a:blipFill>
        </p:spPr>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circle(in)">
                                      <p:cBhvr>
                                        <p:cTn id="14" dur="2000"/>
                                        <p:tgtEl>
                                          <p:spTgt spid="10"/>
                                        </p:tgtEl>
                                      </p:cBhvr>
                                    </p:animEffect>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circle(in)">
                                      <p:cBhvr>
                                        <p:cTn id="19" dur="2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6230600" y="-2057400"/>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a:off x="16930687" y="9024799"/>
            <a:ext cx="467003" cy="467003"/>
          </a:xfrm>
          <a:custGeom>
            <a:avLst/>
            <a:gdLst/>
            <a:ahLst/>
            <a:cxnLst/>
            <a:rect l="l" t="t" r="r" b="b"/>
            <a:pathLst>
              <a:path w="467003" h="467003">
                <a:moveTo>
                  <a:pt x="0" y="0"/>
                </a:moveTo>
                <a:lnTo>
                  <a:pt x="467003" y="0"/>
                </a:lnTo>
                <a:lnTo>
                  <a:pt x="467003" y="467002"/>
                </a:lnTo>
                <a:lnTo>
                  <a:pt x="0" y="46700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a:off x="16303617" y="9024799"/>
            <a:ext cx="467003" cy="467003"/>
          </a:xfrm>
          <a:custGeom>
            <a:avLst/>
            <a:gdLst/>
            <a:ahLst/>
            <a:cxnLst/>
            <a:rect l="l" t="t" r="r" b="b"/>
            <a:pathLst>
              <a:path w="467003" h="467003">
                <a:moveTo>
                  <a:pt x="0" y="0"/>
                </a:moveTo>
                <a:lnTo>
                  <a:pt x="467002" y="0"/>
                </a:lnTo>
                <a:lnTo>
                  <a:pt x="467002" y="467002"/>
                </a:lnTo>
                <a:lnTo>
                  <a:pt x="0" y="46700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Freeform 6"/>
          <p:cNvSpPr/>
          <p:nvPr/>
        </p:nvSpPr>
        <p:spPr>
          <a:xfrm>
            <a:off x="17110959" y="9157850"/>
            <a:ext cx="122046" cy="200900"/>
          </a:xfrm>
          <a:custGeom>
            <a:avLst/>
            <a:gdLst/>
            <a:ahLst/>
            <a:cxnLst/>
            <a:rect l="l" t="t" r="r" b="b"/>
            <a:pathLst>
              <a:path w="122046" h="200900">
                <a:moveTo>
                  <a:pt x="0" y="0"/>
                </a:moveTo>
                <a:lnTo>
                  <a:pt x="122047" y="0"/>
                </a:lnTo>
                <a:lnTo>
                  <a:pt x="122047" y="200900"/>
                </a:lnTo>
                <a:lnTo>
                  <a:pt x="0" y="2009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7" name="Freeform 7"/>
          <p:cNvSpPr/>
          <p:nvPr/>
        </p:nvSpPr>
        <p:spPr>
          <a:xfrm rot="-10800000">
            <a:off x="16476095" y="9157850"/>
            <a:ext cx="122046" cy="200900"/>
          </a:xfrm>
          <a:custGeom>
            <a:avLst/>
            <a:gdLst/>
            <a:ahLst/>
            <a:cxnLst/>
            <a:rect l="l" t="t" r="r" b="b"/>
            <a:pathLst>
              <a:path w="122046" h="200900">
                <a:moveTo>
                  <a:pt x="0" y="0"/>
                </a:moveTo>
                <a:lnTo>
                  <a:pt x="122046" y="0"/>
                </a:lnTo>
                <a:lnTo>
                  <a:pt x="122046" y="200900"/>
                </a:lnTo>
                <a:lnTo>
                  <a:pt x="0" y="2009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8" name="Freeform 8"/>
          <p:cNvSpPr/>
          <p:nvPr/>
        </p:nvSpPr>
        <p:spPr>
          <a:xfrm>
            <a:off x="4796729" y="-80952"/>
            <a:ext cx="2366598" cy="1183299"/>
          </a:xfrm>
          <a:custGeom>
            <a:avLst/>
            <a:gdLst/>
            <a:ahLst/>
            <a:cxnLst/>
            <a:rect l="l" t="t" r="r" b="b"/>
            <a:pathLst>
              <a:path w="2366598" h="1183299">
                <a:moveTo>
                  <a:pt x="0" y="0"/>
                </a:moveTo>
                <a:lnTo>
                  <a:pt x="2366598" y="0"/>
                </a:lnTo>
                <a:lnTo>
                  <a:pt x="2366598" y="1183299"/>
                </a:lnTo>
                <a:lnTo>
                  <a:pt x="0" y="118329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9" name="Freeform 9"/>
          <p:cNvSpPr/>
          <p:nvPr/>
        </p:nvSpPr>
        <p:spPr>
          <a:xfrm flipH="1">
            <a:off x="0" y="8574473"/>
            <a:ext cx="1712527" cy="1712527"/>
          </a:xfrm>
          <a:custGeom>
            <a:avLst/>
            <a:gdLst/>
            <a:ahLst/>
            <a:cxnLst/>
            <a:rect l="l" t="t" r="r" b="b"/>
            <a:pathLst>
              <a:path w="1712527" h="1712527">
                <a:moveTo>
                  <a:pt x="1712527" y="0"/>
                </a:moveTo>
                <a:lnTo>
                  <a:pt x="0" y="0"/>
                </a:lnTo>
                <a:lnTo>
                  <a:pt x="0" y="1712527"/>
                </a:lnTo>
                <a:lnTo>
                  <a:pt x="1712527" y="1712527"/>
                </a:lnTo>
                <a:lnTo>
                  <a:pt x="1712527"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0" name="Freeform 10"/>
          <p:cNvSpPr/>
          <p:nvPr/>
        </p:nvSpPr>
        <p:spPr>
          <a:xfrm>
            <a:off x="1538046" y="2739562"/>
            <a:ext cx="11538406" cy="5834911"/>
          </a:xfrm>
          <a:custGeom>
            <a:avLst/>
            <a:gdLst/>
            <a:ahLst/>
            <a:cxnLst/>
            <a:rect l="l" t="t" r="r" b="b"/>
            <a:pathLst>
              <a:path w="11538406" h="5834911">
                <a:moveTo>
                  <a:pt x="0" y="0"/>
                </a:moveTo>
                <a:lnTo>
                  <a:pt x="11538406" y="0"/>
                </a:lnTo>
                <a:lnTo>
                  <a:pt x="11538406" y="5834911"/>
                </a:lnTo>
                <a:lnTo>
                  <a:pt x="0" y="5834911"/>
                </a:lnTo>
                <a:lnTo>
                  <a:pt x="0" y="0"/>
                </a:lnTo>
                <a:close/>
              </a:path>
            </a:pathLst>
          </a:custGeom>
          <a:blipFill>
            <a:blip r:embed="rId12"/>
            <a:stretch>
              <a:fillRect/>
            </a:stretch>
          </a:blipFill>
        </p:spPr>
      </p:sp>
      <p:sp>
        <p:nvSpPr>
          <p:cNvPr id="11" name="TextBox 11"/>
          <p:cNvSpPr txBox="1"/>
          <p:nvPr/>
        </p:nvSpPr>
        <p:spPr>
          <a:xfrm>
            <a:off x="14987423" y="1181373"/>
            <a:ext cx="1275835" cy="266700"/>
          </a:xfrm>
          <a:prstGeom prst="rect">
            <a:avLst/>
          </a:prstGeom>
        </p:spPr>
        <p:txBody>
          <a:bodyPr lIns="0" tIns="0" rIns="0" bIns="0" rtlCol="0" anchor="t">
            <a:spAutoFit/>
          </a:bodyPr>
          <a:lstStyle/>
          <a:p>
            <a:pPr>
              <a:lnSpc>
                <a:spcPts val="2160"/>
              </a:lnSpc>
            </a:pPr>
            <a:r>
              <a:rPr lang="en-US" sz="1800">
                <a:solidFill>
                  <a:srgbClr val="FFFFFF"/>
                </a:solidFill>
                <a:latin typeface="Montserrat"/>
              </a:rPr>
              <a:t>Search . . .</a:t>
            </a:r>
          </a:p>
        </p:txBody>
      </p:sp>
      <p:sp>
        <p:nvSpPr>
          <p:cNvPr id="12" name="TextBox 12"/>
          <p:cNvSpPr txBox="1"/>
          <p:nvPr/>
        </p:nvSpPr>
        <p:spPr>
          <a:xfrm>
            <a:off x="1538046" y="1821913"/>
            <a:ext cx="12782761" cy="857250"/>
          </a:xfrm>
          <a:prstGeom prst="rect">
            <a:avLst/>
          </a:prstGeom>
        </p:spPr>
        <p:txBody>
          <a:bodyPr lIns="0" tIns="0" rIns="0" bIns="0" rtlCol="0" anchor="t">
            <a:spAutoFit/>
          </a:bodyPr>
          <a:lstStyle/>
          <a:p>
            <a:pPr>
              <a:lnSpc>
                <a:spcPts val="6600"/>
              </a:lnSpc>
            </a:pPr>
            <a:r>
              <a:rPr lang="en-US" sz="6000" dirty="0">
                <a:solidFill>
                  <a:srgbClr val="3B41C9"/>
                </a:solidFill>
                <a:latin typeface="Archive Bold"/>
              </a:rPr>
              <a:t>FLOW LAYOUT (DEFAULT LAYOUT)</a:t>
            </a:r>
          </a:p>
        </p:txBody>
      </p:sp>
      <p:sp>
        <p:nvSpPr>
          <p:cNvPr id="13" name="TextBox 13"/>
          <p:cNvSpPr txBox="1"/>
          <p:nvPr/>
        </p:nvSpPr>
        <p:spPr>
          <a:xfrm>
            <a:off x="803856" y="1092417"/>
            <a:ext cx="1468380" cy="389255"/>
          </a:xfrm>
          <a:prstGeom prst="rect">
            <a:avLst/>
          </a:prstGeom>
        </p:spPr>
        <p:txBody>
          <a:bodyPr lIns="0" tIns="0" rIns="0" bIns="0" rtlCol="0" anchor="t">
            <a:spAutoFit/>
          </a:bodyPr>
          <a:lstStyle/>
          <a:p>
            <a:pPr algn="r">
              <a:lnSpc>
                <a:spcPts val="3220"/>
              </a:lnSpc>
            </a:pPr>
            <a:r>
              <a:rPr lang="en-US" sz="2300">
                <a:solidFill>
                  <a:srgbClr val="3B41C9"/>
                </a:solidFill>
                <a:latin typeface="Montserrat Classic Bold"/>
              </a:rPr>
              <a:t>BY</a:t>
            </a:r>
          </a:p>
        </p:txBody>
      </p:sp>
      <p:sp>
        <p:nvSpPr>
          <p:cNvPr id="14" name="TextBox 14"/>
          <p:cNvSpPr txBox="1"/>
          <p:nvPr/>
        </p:nvSpPr>
        <p:spPr>
          <a:xfrm>
            <a:off x="2387138" y="1111554"/>
            <a:ext cx="2873700" cy="389255"/>
          </a:xfrm>
          <a:prstGeom prst="rect">
            <a:avLst/>
          </a:prstGeom>
        </p:spPr>
        <p:txBody>
          <a:bodyPr lIns="0" tIns="0" rIns="0" bIns="0" rtlCol="0" anchor="t">
            <a:spAutoFit/>
          </a:bodyPr>
          <a:lstStyle/>
          <a:p>
            <a:pPr>
              <a:lnSpc>
                <a:spcPts val="3220"/>
              </a:lnSpc>
            </a:pPr>
            <a:r>
              <a:rPr lang="en-US" sz="2300">
                <a:solidFill>
                  <a:srgbClr val="3B41C9"/>
                </a:solidFill>
                <a:latin typeface="Montserrat"/>
              </a:rPr>
              <a:t>Pasindu Mahima</a:t>
            </a:r>
          </a:p>
        </p:txBody>
      </p:sp>
      <p:sp>
        <p:nvSpPr>
          <p:cNvPr id="15" name="AutoShape 3">
            <a:extLst>
              <a:ext uri="{FF2B5EF4-FFF2-40B4-BE49-F238E27FC236}">
                <a16:creationId xmlns:a16="http://schemas.microsoft.com/office/drawing/2014/main" id="{446B4AD4-CF63-154C-0C14-1B298FD0E769}"/>
              </a:ext>
            </a:extLst>
          </p:cNvPr>
          <p:cNvSpPr/>
          <p:nvPr/>
        </p:nvSpPr>
        <p:spPr>
          <a:xfrm>
            <a:off x="14716004" y="1028700"/>
            <a:ext cx="2543296" cy="0"/>
          </a:xfrm>
          <a:prstGeom prst="line">
            <a:avLst/>
          </a:prstGeom>
          <a:ln w="581025" cap="rnd">
            <a:solidFill>
              <a:srgbClr val="3B41C9"/>
            </a:solidFill>
            <a:prstDash val="solid"/>
            <a:headEnd type="none" w="sm" len="sm"/>
            <a:tailEnd type="none" w="sm" len="sm"/>
          </a:ln>
        </p:spPr>
      </p:sp>
      <p:sp>
        <p:nvSpPr>
          <p:cNvPr id="16" name="TextBox 15">
            <a:extLst>
              <a:ext uri="{FF2B5EF4-FFF2-40B4-BE49-F238E27FC236}">
                <a16:creationId xmlns:a16="http://schemas.microsoft.com/office/drawing/2014/main" id="{AFED6F0A-6E89-E70D-A740-1B10F33C285D}"/>
              </a:ext>
            </a:extLst>
          </p:cNvPr>
          <p:cNvSpPr txBox="1"/>
          <p:nvPr/>
        </p:nvSpPr>
        <p:spPr>
          <a:xfrm>
            <a:off x="14987422" y="918756"/>
            <a:ext cx="1275835" cy="266700"/>
          </a:xfrm>
          <a:prstGeom prst="rect">
            <a:avLst/>
          </a:prstGeom>
        </p:spPr>
        <p:txBody>
          <a:bodyPr lIns="0" tIns="0" rIns="0" bIns="0" rtlCol="0" anchor="t">
            <a:spAutoFit/>
          </a:bodyPr>
          <a:lstStyle/>
          <a:p>
            <a:pPr>
              <a:lnSpc>
                <a:spcPts val="2160"/>
              </a:lnSpc>
            </a:pPr>
            <a:r>
              <a:rPr lang="en-US" sz="1800" dirty="0">
                <a:solidFill>
                  <a:srgbClr val="FFFFFF"/>
                </a:solidFill>
                <a:latin typeface="Montserrat"/>
              </a:rPr>
              <a:t>Search . . .</a:t>
            </a:r>
          </a:p>
        </p:txBody>
      </p:sp>
      <p:sp>
        <p:nvSpPr>
          <p:cNvPr id="17" name="Freeform 4">
            <a:extLst>
              <a:ext uri="{FF2B5EF4-FFF2-40B4-BE49-F238E27FC236}">
                <a16:creationId xmlns:a16="http://schemas.microsoft.com/office/drawing/2014/main" id="{AC990153-3258-29FA-567C-09A1B749732A}"/>
              </a:ext>
            </a:extLst>
          </p:cNvPr>
          <p:cNvSpPr/>
          <p:nvPr/>
        </p:nvSpPr>
        <p:spPr>
          <a:xfrm>
            <a:off x="16941099" y="835240"/>
            <a:ext cx="433731" cy="433731"/>
          </a:xfrm>
          <a:custGeom>
            <a:avLst/>
            <a:gdLst/>
            <a:ahLst/>
            <a:cxnLst/>
            <a:rect l="l" t="t" r="r" b="b"/>
            <a:pathLst>
              <a:path w="433731" h="433731">
                <a:moveTo>
                  <a:pt x="0" y="0"/>
                </a:moveTo>
                <a:lnTo>
                  <a:pt x="433731" y="0"/>
                </a:lnTo>
                <a:lnTo>
                  <a:pt x="433731" y="433731"/>
                </a:lnTo>
                <a:lnTo>
                  <a:pt x="0" y="43373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8" name="Freeform 5">
            <a:extLst>
              <a:ext uri="{FF2B5EF4-FFF2-40B4-BE49-F238E27FC236}">
                <a16:creationId xmlns:a16="http://schemas.microsoft.com/office/drawing/2014/main" id="{BC05CA74-1430-AABC-20CE-158E5D810DFB}"/>
              </a:ext>
            </a:extLst>
          </p:cNvPr>
          <p:cNvSpPr/>
          <p:nvPr/>
        </p:nvSpPr>
        <p:spPr>
          <a:xfrm>
            <a:off x="17075869" y="918756"/>
            <a:ext cx="230213" cy="230213"/>
          </a:xfrm>
          <a:custGeom>
            <a:avLst/>
            <a:gdLst/>
            <a:ahLst/>
            <a:cxnLst/>
            <a:rect l="l" t="t" r="r" b="b"/>
            <a:pathLst>
              <a:path w="230213" h="230213">
                <a:moveTo>
                  <a:pt x="0" y="0"/>
                </a:moveTo>
                <a:lnTo>
                  <a:pt x="230213" y="0"/>
                </a:lnTo>
                <a:lnTo>
                  <a:pt x="230213" y="230213"/>
                </a:lnTo>
                <a:lnTo>
                  <a:pt x="0" y="230213"/>
                </a:lnTo>
                <a:lnTo>
                  <a:pt x="0" y="0"/>
                </a:lnTo>
                <a:close/>
              </a:path>
            </a:pathLst>
          </a:custGeom>
          <a:blipFill>
            <a:blip r:embed="rId13">
              <a:extLst>
                <a:ext uri="{96DAC541-7B7A-43D3-8B79-37D633B846F1}">
                  <asvg:svgBlip xmlns:asvg="http://schemas.microsoft.com/office/drawing/2016/SVG/main" r:embed="rId14"/>
                </a:ext>
              </a:extLst>
            </a:blip>
            <a:stretch>
              <a:fillRect/>
            </a:stretch>
          </a:blipFill>
        </p:spPr>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circle(in)">
                                      <p:cBhvr>
                                        <p:cTn id="14"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6230600" y="-2057400"/>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6853680" y="1204106"/>
            <a:ext cx="230213" cy="230213"/>
          </a:xfrm>
          <a:custGeom>
            <a:avLst/>
            <a:gdLst/>
            <a:ahLst/>
            <a:cxnLst/>
            <a:rect l="l" t="t" r="r" b="b"/>
            <a:pathLst>
              <a:path w="230213" h="230213">
                <a:moveTo>
                  <a:pt x="0" y="0"/>
                </a:moveTo>
                <a:lnTo>
                  <a:pt x="230213" y="0"/>
                </a:lnTo>
                <a:lnTo>
                  <a:pt x="230213" y="230213"/>
                </a:lnTo>
                <a:lnTo>
                  <a:pt x="0" y="23021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16930687" y="9024799"/>
            <a:ext cx="467003" cy="467003"/>
          </a:xfrm>
          <a:custGeom>
            <a:avLst/>
            <a:gdLst/>
            <a:ahLst/>
            <a:cxnLst/>
            <a:rect l="l" t="t" r="r" b="b"/>
            <a:pathLst>
              <a:path w="467003" h="467003">
                <a:moveTo>
                  <a:pt x="0" y="0"/>
                </a:moveTo>
                <a:lnTo>
                  <a:pt x="467003" y="0"/>
                </a:lnTo>
                <a:lnTo>
                  <a:pt x="467003" y="467002"/>
                </a:lnTo>
                <a:lnTo>
                  <a:pt x="0" y="46700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p:cNvSpPr/>
          <p:nvPr/>
        </p:nvSpPr>
        <p:spPr>
          <a:xfrm>
            <a:off x="16303617" y="9024799"/>
            <a:ext cx="467003" cy="467003"/>
          </a:xfrm>
          <a:custGeom>
            <a:avLst/>
            <a:gdLst/>
            <a:ahLst/>
            <a:cxnLst/>
            <a:rect l="l" t="t" r="r" b="b"/>
            <a:pathLst>
              <a:path w="467003" h="467003">
                <a:moveTo>
                  <a:pt x="0" y="0"/>
                </a:moveTo>
                <a:lnTo>
                  <a:pt x="467002" y="0"/>
                </a:lnTo>
                <a:lnTo>
                  <a:pt x="467002" y="467002"/>
                </a:lnTo>
                <a:lnTo>
                  <a:pt x="0" y="46700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6" name="Freeform 6"/>
          <p:cNvSpPr/>
          <p:nvPr/>
        </p:nvSpPr>
        <p:spPr>
          <a:xfrm>
            <a:off x="17110959" y="9157850"/>
            <a:ext cx="122046" cy="200900"/>
          </a:xfrm>
          <a:custGeom>
            <a:avLst/>
            <a:gdLst/>
            <a:ahLst/>
            <a:cxnLst/>
            <a:rect l="l" t="t" r="r" b="b"/>
            <a:pathLst>
              <a:path w="122046" h="200900">
                <a:moveTo>
                  <a:pt x="0" y="0"/>
                </a:moveTo>
                <a:lnTo>
                  <a:pt x="122047" y="0"/>
                </a:lnTo>
                <a:lnTo>
                  <a:pt x="122047" y="200900"/>
                </a:lnTo>
                <a:lnTo>
                  <a:pt x="0" y="20090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7" name="Freeform 7"/>
          <p:cNvSpPr/>
          <p:nvPr/>
        </p:nvSpPr>
        <p:spPr>
          <a:xfrm rot="-10800000">
            <a:off x="16476095" y="9157850"/>
            <a:ext cx="122046" cy="200900"/>
          </a:xfrm>
          <a:custGeom>
            <a:avLst/>
            <a:gdLst/>
            <a:ahLst/>
            <a:cxnLst/>
            <a:rect l="l" t="t" r="r" b="b"/>
            <a:pathLst>
              <a:path w="122046" h="200900">
                <a:moveTo>
                  <a:pt x="0" y="0"/>
                </a:moveTo>
                <a:lnTo>
                  <a:pt x="122046" y="0"/>
                </a:lnTo>
                <a:lnTo>
                  <a:pt x="122046" y="200900"/>
                </a:lnTo>
                <a:lnTo>
                  <a:pt x="0" y="20090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8" name="Freeform 8"/>
          <p:cNvSpPr/>
          <p:nvPr/>
        </p:nvSpPr>
        <p:spPr>
          <a:xfrm>
            <a:off x="4796729" y="-80952"/>
            <a:ext cx="2366598" cy="1183299"/>
          </a:xfrm>
          <a:custGeom>
            <a:avLst/>
            <a:gdLst/>
            <a:ahLst/>
            <a:cxnLst/>
            <a:rect l="l" t="t" r="r" b="b"/>
            <a:pathLst>
              <a:path w="2366598" h="1183299">
                <a:moveTo>
                  <a:pt x="0" y="0"/>
                </a:moveTo>
                <a:lnTo>
                  <a:pt x="2366598" y="0"/>
                </a:lnTo>
                <a:lnTo>
                  <a:pt x="2366598" y="1183299"/>
                </a:lnTo>
                <a:lnTo>
                  <a:pt x="0" y="1183299"/>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9" name="Freeform 9"/>
          <p:cNvSpPr/>
          <p:nvPr/>
        </p:nvSpPr>
        <p:spPr>
          <a:xfrm flipH="1">
            <a:off x="0" y="8574473"/>
            <a:ext cx="1712527" cy="1712527"/>
          </a:xfrm>
          <a:custGeom>
            <a:avLst/>
            <a:gdLst/>
            <a:ahLst/>
            <a:cxnLst/>
            <a:rect l="l" t="t" r="r" b="b"/>
            <a:pathLst>
              <a:path w="1712527" h="1712527">
                <a:moveTo>
                  <a:pt x="1712527" y="0"/>
                </a:moveTo>
                <a:lnTo>
                  <a:pt x="0" y="0"/>
                </a:lnTo>
                <a:lnTo>
                  <a:pt x="0" y="1712527"/>
                </a:lnTo>
                <a:lnTo>
                  <a:pt x="1712527" y="1712527"/>
                </a:lnTo>
                <a:lnTo>
                  <a:pt x="1712527"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0" name="Freeform 10"/>
          <p:cNvSpPr/>
          <p:nvPr/>
        </p:nvSpPr>
        <p:spPr>
          <a:xfrm>
            <a:off x="12233480" y="370452"/>
            <a:ext cx="6783720" cy="4379506"/>
          </a:xfrm>
          <a:custGeom>
            <a:avLst/>
            <a:gdLst/>
            <a:ahLst/>
            <a:cxnLst/>
            <a:rect l="l" t="t" r="r" b="b"/>
            <a:pathLst>
              <a:path w="6783720" h="4379506">
                <a:moveTo>
                  <a:pt x="0" y="0"/>
                </a:moveTo>
                <a:lnTo>
                  <a:pt x="6783720" y="0"/>
                </a:lnTo>
                <a:lnTo>
                  <a:pt x="6783720" y="4379506"/>
                </a:lnTo>
                <a:lnTo>
                  <a:pt x="0" y="4379506"/>
                </a:lnTo>
                <a:lnTo>
                  <a:pt x="0" y="0"/>
                </a:lnTo>
                <a:close/>
              </a:path>
            </a:pathLst>
          </a:custGeom>
          <a:blipFill>
            <a:blip r:embed="rId14"/>
            <a:stretch>
              <a:fillRect/>
            </a:stretch>
          </a:blipFill>
        </p:spPr>
      </p:sp>
      <p:sp>
        <p:nvSpPr>
          <p:cNvPr id="11" name="Freeform 11"/>
          <p:cNvSpPr/>
          <p:nvPr/>
        </p:nvSpPr>
        <p:spPr>
          <a:xfrm>
            <a:off x="12233480" y="4707914"/>
            <a:ext cx="6006319" cy="3697768"/>
          </a:xfrm>
          <a:custGeom>
            <a:avLst/>
            <a:gdLst/>
            <a:ahLst/>
            <a:cxnLst/>
            <a:rect l="l" t="t" r="r" b="b"/>
            <a:pathLst>
              <a:path w="6006319" h="3697768">
                <a:moveTo>
                  <a:pt x="0" y="0"/>
                </a:moveTo>
                <a:lnTo>
                  <a:pt x="6006319" y="0"/>
                </a:lnTo>
                <a:lnTo>
                  <a:pt x="6006319" y="3697768"/>
                </a:lnTo>
                <a:lnTo>
                  <a:pt x="0" y="3697768"/>
                </a:lnTo>
                <a:lnTo>
                  <a:pt x="0" y="0"/>
                </a:lnTo>
                <a:close/>
              </a:path>
            </a:pathLst>
          </a:custGeom>
          <a:blipFill>
            <a:blip r:embed="rId15"/>
            <a:stretch>
              <a:fillRect/>
            </a:stretch>
          </a:blipFill>
        </p:spPr>
      </p:sp>
      <p:sp>
        <p:nvSpPr>
          <p:cNvPr id="13" name="TextBox 13"/>
          <p:cNvSpPr txBox="1"/>
          <p:nvPr/>
        </p:nvSpPr>
        <p:spPr>
          <a:xfrm>
            <a:off x="1538046" y="1821913"/>
            <a:ext cx="12782761" cy="857250"/>
          </a:xfrm>
          <a:prstGeom prst="rect">
            <a:avLst/>
          </a:prstGeom>
        </p:spPr>
        <p:txBody>
          <a:bodyPr lIns="0" tIns="0" rIns="0" bIns="0" rtlCol="0" anchor="t">
            <a:spAutoFit/>
          </a:bodyPr>
          <a:lstStyle/>
          <a:p>
            <a:pPr>
              <a:lnSpc>
                <a:spcPts val="6600"/>
              </a:lnSpc>
            </a:pPr>
            <a:r>
              <a:rPr lang="en-US" sz="6000" dirty="0">
                <a:solidFill>
                  <a:srgbClr val="3B41C9"/>
                </a:solidFill>
                <a:latin typeface="Archive Bold"/>
              </a:rPr>
              <a:t>GRID BAG LAYOUT</a:t>
            </a:r>
          </a:p>
        </p:txBody>
      </p:sp>
      <p:sp>
        <p:nvSpPr>
          <p:cNvPr id="14" name="TextBox 14"/>
          <p:cNvSpPr txBox="1"/>
          <p:nvPr/>
        </p:nvSpPr>
        <p:spPr>
          <a:xfrm>
            <a:off x="803856" y="1092417"/>
            <a:ext cx="1468380" cy="389255"/>
          </a:xfrm>
          <a:prstGeom prst="rect">
            <a:avLst/>
          </a:prstGeom>
        </p:spPr>
        <p:txBody>
          <a:bodyPr lIns="0" tIns="0" rIns="0" bIns="0" rtlCol="0" anchor="t">
            <a:spAutoFit/>
          </a:bodyPr>
          <a:lstStyle/>
          <a:p>
            <a:pPr algn="r">
              <a:lnSpc>
                <a:spcPts val="3220"/>
              </a:lnSpc>
            </a:pPr>
            <a:r>
              <a:rPr lang="en-US" sz="2300">
                <a:solidFill>
                  <a:srgbClr val="3B41C9"/>
                </a:solidFill>
                <a:latin typeface="Montserrat Classic Bold"/>
              </a:rPr>
              <a:t>BY</a:t>
            </a:r>
          </a:p>
        </p:txBody>
      </p:sp>
      <p:sp>
        <p:nvSpPr>
          <p:cNvPr id="15" name="TextBox 15"/>
          <p:cNvSpPr txBox="1"/>
          <p:nvPr/>
        </p:nvSpPr>
        <p:spPr>
          <a:xfrm>
            <a:off x="2387138" y="1111554"/>
            <a:ext cx="2873700" cy="389255"/>
          </a:xfrm>
          <a:prstGeom prst="rect">
            <a:avLst/>
          </a:prstGeom>
        </p:spPr>
        <p:txBody>
          <a:bodyPr lIns="0" tIns="0" rIns="0" bIns="0" rtlCol="0" anchor="t">
            <a:spAutoFit/>
          </a:bodyPr>
          <a:lstStyle/>
          <a:p>
            <a:pPr>
              <a:lnSpc>
                <a:spcPts val="3220"/>
              </a:lnSpc>
            </a:pPr>
            <a:r>
              <a:rPr lang="en-US" sz="2300">
                <a:solidFill>
                  <a:srgbClr val="3B41C9"/>
                </a:solidFill>
                <a:latin typeface="Montserrat"/>
              </a:rPr>
              <a:t>Pasindu Mahima</a:t>
            </a:r>
          </a:p>
        </p:txBody>
      </p:sp>
      <p:sp>
        <p:nvSpPr>
          <p:cNvPr id="16" name="TextBox 16"/>
          <p:cNvSpPr txBox="1"/>
          <p:nvPr/>
        </p:nvSpPr>
        <p:spPr>
          <a:xfrm>
            <a:off x="1538046" y="2876442"/>
            <a:ext cx="10065798" cy="3680356"/>
          </a:xfrm>
          <a:prstGeom prst="rect">
            <a:avLst/>
          </a:prstGeom>
        </p:spPr>
        <p:txBody>
          <a:bodyPr lIns="0" tIns="0" rIns="0" bIns="0" rtlCol="0" anchor="t">
            <a:spAutoFit/>
          </a:bodyPr>
          <a:lstStyle/>
          <a:p>
            <a:pPr algn="just">
              <a:lnSpc>
                <a:spcPts val="4868"/>
              </a:lnSpc>
            </a:pPr>
            <a:r>
              <a:rPr lang="en-US" sz="3477" dirty="0" err="1">
                <a:solidFill>
                  <a:srgbClr val="3B41C9"/>
                </a:solidFill>
                <a:latin typeface="Montserrat"/>
              </a:rPr>
              <a:t>GridBagLayout</a:t>
            </a:r>
            <a:r>
              <a:rPr lang="en-US" sz="3477" dirty="0">
                <a:solidFill>
                  <a:srgbClr val="3B41C9"/>
                </a:solidFill>
                <a:latin typeface="Montserrat"/>
              </a:rPr>
              <a:t> is a sophisticated, flexible layout manager. It aligns components by placing them within a grid of cells, allowing components to span more than one cell. The rows in the grid can have different heights, and grid columns can have different widths.</a:t>
            </a: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circle(in)">
                                      <p:cBhvr>
                                        <p:cTn id="14" dur="2000"/>
                                        <p:tgtEl>
                                          <p:spTgt spid="10"/>
                                        </p:tgtEl>
                                      </p:cBhvr>
                                    </p:animEffect>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circle(in)">
                                      <p:cBhvr>
                                        <p:cTn id="19" dur="2000"/>
                                        <p:tgtEl>
                                          <p:spTgt spid="11"/>
                                        </p:tgtEl>
                                      </p:cBhvr>
                                    </p:animEffect>
                                  </p:childTnLst>
                                </p:cTn>
                              </p:par>
                            </p:childTnLst>
                          </p:cTn>
                        </p:par>
                      </p:childTnLst>
                    </p:cTn>
                  </p:par>
                  <p:par>
                    <p:cTn id="20" fill="hold">
                      <p:stCondLst>
                        <p:cond delay="indefinite"/>
                      </p:stCondLst>
                      <p:childTnLst>
                        <p:par>
                          <p:cTn id="21" fill="hold">
                            <p:stCondLst>
                              <p:cond delay="0"/>
                            </p:stCondLst>
                            <p:childTnLst>
                              <p:par>
                                <p:cTn id="22" presetID="6" presetClass="entr" presetSubtype="16" fill="hold" grpId="0" nodeType="click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circle(in)">
                                      <p:cBhvr>
                                        <p:cTn id="24" dur="2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6230600" y="-2057400"/>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a:off x="16930687" y="9024799"/>
            <a:ext cx="467003" cy="467003"/>
          </a:xfrm>
          <a:custGeom>
            <a:avLst/>
            <a:gdLst/>
            <a:ahLst/>
            <a:cxnLst/>
            <a:rect l="l" t="t" r="r" b="b"/>
            <a:pathLst>
              <a:path w="467003" h="467003">
                <a:moveTo>
                  <a:pt x="0" y="0"/>
                </a:moveTo>
                <a:lnTo>
                  <a:pt x="467003" y="0"/>
                </a:lnTo>
                <a:lnTo>
                  <a:pt x="467003" y="467002"/>
                </a:lnTo>
                <a:lnTo>
                  <a:pt x="0" y="46700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a:off x="16303617" y="9024799"/>
            <a:ext cx="467003" cy="467003"/>
          </a:xfrm>
          <a:custGeom>
            <a:avLst/>
            <a:gdLst/>
            <a:ahLst/>
            <a:cxnLst/>
            <a:rect l="l" t="t" r="r" b="b"/>
            <a:pathLst>
              <a:path w="467003" h="467003">
                <a:moveTo>
                  <a:pt x="0" y="0"/>
                </a:moveTo>
                <a:lnTo>
                  <a:pt x="467002" y="0"/>
                </a:lnTo>
                <a:lnTo>
                  <a:pt x="467002" y="467002"/>
                </a:lnTo>
                <a:lnTo>
                  <a:pt x="0" y="46700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Freeform 6"/>
          <p:cNvSpPr/>
          <p:nvPr/>
        </p:nvSpPr>
        <p:spPr>
          <a:xfrm>
            <a:off x="17110959" y="9157850"/>
            <a:ext cx="122046" cy="200900"/>
          </a:xfrm>
          <a:custGeom>
            <a:avLst/>
            <a:gdLst/>
            <a:ahLst/>
            <a:cxnLst/>
            <a:rect l="l" t="t" r="r" b="b"/>
            <a:pathLst>
              <a:path w="122046" h="200900">
                <a:moveTo>
                  <a:pt x="0" y="0"/>
                </a:moveTo>
                <a:lnTo>
                  <a:pt x="122047" y="0"/>
                </a:lnTo>
                <a:lnTo>
                  <a:pt x="122047" y="200900"/>
                </a:lnTo>
                <a:lnTo>
                  <a:pt x="0" y="2009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7" name="Freeform 7"/>
          <p:cNvSpPr/>
          <p:nvPr/>
        </p:nvSpPr>
        <p:spPr>
          <a:xfrm rot="-10800000">
            <a:off x="16476095" y="9157850"/>
            <a:ext cx="122046" cy="200900"/>
          </a:xfrm>
          <a:custGeom>
            <a:avLst/>
            <a:gdLst/>
            <a:ahLst/>
            <a:cxnLst/>
            <a:rect l="l" t="t" r="r" b="b"/>
            <a:pathLst>
              <a:path w="122046" h="200900">
                <a:moveTo>
                  <a:pt x="0" y="0"/>
                </a:moveTo>
                <a:lnTo>
                  <a:pt x="122046" y="0"/>
                </a:lnTo>
                <a:lnTo>
                  <a:pt x="122046" y="200900"/>
                </a:lnTo>
                <a:lnTo>
                  <a:pt x="0" y="2009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8" name="Freeform 8"/>
          <p:cNvSpPr/>
          <p:nvPr/>
        </p:nvSpPr>
        <p:spPr>
          <a:xfrm>
            <a:off x="4796729" y="-80952"/>
            <a:ext cx="2366598" cy="1183299"/>
          </a:xfrm>
          <a:custGeom>
            <a:avLst/>
            <a:gdLst/>
            <a:ahLst/>
            <a:cxnLst/>
            <a:rect l="l" t="t" r="r" b="b"/>
            <a:pathLst>
              <a:path w="2366598" h="1183299">
                <a:moveTo>
                  <a:pt x="0" y="0"/>
                </a:moveTo>
                <a:lnTo>
                  <a:pt x="2366598" y="0"/>
                </a:lnTo>
                <a:lnTo>
                  <a:pt x="2366598" y="1183299"/>
                </a:lnTo>
                <a:lnTo>
                  <a:pt x="0" y="118329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9" name="Freeform 9"/>
          <p:cNvSpPr/>
          <p:nvPr/>
        </p:nvSpPr>
        <p:spPr>
          <a:xfrm>
            <a:off x="333768" y="2811532"/>
            <a:ext cx="6083098" cy="6346318"/>
          </a:xfrm>
          <a:custGeom>
            <a:avLst/>
            <a:gdLst/>
            <a:ahLst/>
            <a:cxnLst/>
            <a:rect l="l" t="t" r="r" b="b"/>
            <a:pathLst>
              <a:path w="6083098" h="6346318">
                <a:moveTo>
                  <a:pt x="0" y="0"/>
                </a:moveTo>
                <a:lnTo>
                  <a:pt x="6083098" y="0"/>
                </a:lnTo>
                <a:lnTo>
                  <a:pt x="6083098" y="6346318"/>
                </a:lnTo>
                <a:lnTo>
                  <a:pt x="0" y="6346318"/>
                </a:lnTo>
                <a:lnTo>
                  <a:pt x="0" y="0"/>
                </a:lnTo>
                <a:close/>
              </a:path>
            </a:pathLst>
          </a:custGeom>
          <a:blipFill>
            <a:blip r:embed="rId10"/>
            <a:stretch>
              <a:fillRect r="-11947"/>
            </a:stretch>
          </a:blipFill>
        </p:spPr>
      </p:sp>
      <p:sp>
        <p:nvSpPr>
          <p:cNvPr id="10" name="Freeform 10"/>
          <p:cNvSpPr/>
          <p:nvPr/>
        </p:nvSpPr>
        <p:spPr>
          <a:xfrm>
            <a:off x="6416866" y="2929838"/>
            <a:ext cx="5601980" cy="6328462"/>
          </a:xfrm>
          <a:custGeom>
            <a:avLst/>
            <a:gdLst/>
            <a:ahLst/>
            <a:cxnLst/>
            <a:rect l="l" t="t" r="r" b="b"/>
            <a:pathLst>
              <a:path w="5601980" h="6328462">
                <a:moveTo>
                  <a:pt x="0" y="0"/>
                </a:moveTo>
                <a:lnTo>
                  <a:pt x="5601980" y="0"/>
                </a:lnTo>
                <a:lnTo>
                  <a:pt x="5601980" y="6328462"/>
                </a:lnTo>
                <a:lnTo>
                  <a:pt x="0" y="6328462"/>
                </a:lnTo>
                <a:lnTo>
                  <a:pt x="0" y="0"/>
                </a:lnTo>
                <a:close/>
              </a:path>
            </a:pathLst>
          </a:custGeom>
          <a:blipFill>
            <a:blip r:embed="rId11"/>
            <a:stretch>
              <a:fillRect/>
            </a:stretch>
          </a:blipFill>
        </p:spPr>
      </p:sp>
      <p:sp>
        <p:nvSpPr>
          <p:cNvPr id="11" name="Freeform 11"/>
          <p:cNvSpPr/>
          <p:nvPr/>
        </p:nvSpPr>
        <p:spPr>
          <a:xfrm>
            <a:off x="11614831" y="3033299"/>
            <a:ext cx="6745183" cy="3060770"/>
          </a:xfrm>
          <a:custGeom>
            <a:avLst/>
            <a:gdLst/>
            <a:ahLst/>
            <a:cxnLst/>
            <a:rect l="l" t="t" r="r" b="b"/>
            <a:pathLst>
              <a:path w="6745183" h="3060770">
                <a:moveTo>
                  <a:pt x="0" y="0"/>
                </a:moveTo>
                <a:lnTo>
                  <a:pt x="6745183" y="0"/>
                </a:lnTo>
                <a:lnTo>
                  <a:pt x="6745183" y="3060770"/>
                </a:lnTo>
                <a:lnTo>
                  <a:pt x="0" y="3060770"/>
                </a:lnTo>
                <a:lnTo>
                  <a:pt x="0" y="0"/>
                </a:lnTo>
                <a:close/>
              </a:path>
            </a:pathLst>
          </a:custGeom>
          <a:blipFill>
            <a:blip r:embed="rId12"/>
            <a:stretch>
              <a:fillRect/>
            </a:stretch>
          </a:blipFill>
        </p:spPr>
      </p:sp>
      <p:sp>
        <p:nvSpPr>
          <p:cNvPr id="12" name="TextBox 12"/>
          <p:cNvSpPr txBox="1"/>
          <p:nvPr/>
        </p:nvSpPr>
        <p:spPr>
          <a:xfrm>
            <a:off x="14987423" y="1181373"/>
            <a:ext cx="1275835" cy="266700"/>
          </a:xfrm>
          <a:prstGeom prst="rect">
            <a:avLst/>
          </a:prstGeom>
        </p:spPr>
        <p:txBody>
          <a:bodyPr lIns="0" tIns="0" rIns="0" bIns="0" rtlCol="0" anchor="t">
            <a:spAutoFit/>
          </a:bodyPr>
          <a:lstStyle/>
          <a:p>
            <a:pPr>
              <a:lnSpc>
                <a:spcPts val="2160"/>
              </a:lnSpc>
            </a:pPr>
            <a:r>
              <a:rPr lang="en-US" sz="1800">
                <a:solidFill>
                  <a:srgbClr val="FFFFFF"/>
                </a:solidFill>
                <a:latin typeface="Montserrat"/>
              </a:rPr>
              <a:t>Search . . .</a:t>
            </a:r>
          </a:p>
        </p:txBody>
      </p:sp>
      <p:sp>
        <p:nvSpPr>
          <p:cNvPr id="13" name="TextBox 13"/>
          <p:cNvSpPr txBox="1"/>
          <p:nvPr/>
        </p:nvSpPr>
        <p:spPr>
          <a:xfrm>
            <a:off x="1538046" y="1821913"/>
            <a:ext cx="12782761" cy="857250"/>
          </a:xfrm>
          <a:prstGeom prst="rect">
            <a:avLst/>
          </a:prstGeom>
        </p:spPr>
        <p:txBody>
          <a:bodyPr lIns="0" tIns="0" rIns="0" bIns="0" rtlCol="0" anchor="t">
            <a:spAutoFit/>
          </a:bodyPr>
          <a:lstStyle/>
          <a:p>
            <a:pPr>
              <a:lnSpc>
                <a:spcPts val="6600"/>
              </a:lnSpc>
            </a:pPr>
            <a:r>
              <a:rPr lang="en-US" sz="6000" dirty="0">
                <a:solidFill>
                  <a:srgbClr val="3B41C9"/>
                </a:solidFill>
                <a:latin typeface="Archive Bold"/>
              </a:rPr>
              <a:t>GRID BAG LAYOUT</a:t>
            </a:r>
          </a:p>
        </p:txBody>
      </p:sp>
      <p:sp>
        <p:nvSpPr>
          <p:cNvPr id="14" name="TextBox 14"/>
          <p:cNvSpPr txBox="1"/>
          <p:nvPr/>
        </p:nvSpPr>
        <p:spPr>
          <a:xfrm>
            <a:off x="803856" y="1092417"/>
            <a:ext cx="1468380" cy="389255"/>
          </a:xfrm>
          <a:prstGeom prst="rect">
            <a:avLst/>
          </a:prstGeom>
        </p:spPr>
        <p:txBody>
          <a:bodyPr lIns="0" tIns="0" rIns="0" bIns="0" rtlCol="0" anchor="t">
            <a:spAutoFit/>
          </a:bodyPr>
          <a:lstStyle/>
          <a:p>
            <a:pPr algn="r">
              <a:lnSpc>
                <a:spcPts val="3220"/>
              </a:lnSpc>
            </a:pPr>
            <a:r>
              <a:rPr lang="en-US" sz="2300">
                <a:solidFill>
                  <a:srgbClr val="3B41C9"/>
                </a:solidFill>
                <a:latin typeface="Montserrat Classic Bold"/>
              </a:rPr>
              <a:t>BY</a:t>
            </a:r>
          </a:p>
        </p:txBody>
      </p:sp>
      <p:sp>
        <p:nvSpPr>
          <p:cNvPr id="15" name="TextBox 15"/>
          <p:cNvSpPr txBox="1"/>
          <p:nvPr/>
        </p:nvSpPr>
        <p:spPr>
          <a:xfrm>
            <a:off x="2387138" y="1111554"/>
            <a:ext cx="2873700" cy="389255"/>
          </a:xfrm>
          <a:prstGeom prst="rect">
            <a:avLst/>
          </a:prstGeom>
        </p:spPr>
        <p:txBody>
          <a:bodyPr lIns="0" tIns="0" rIns="0" bIns="0" rtlCol="0" anchor="t">
            <a:spAutoFit/>
          </a:bodyPr>
          <a:lstStyle/>
          <a:p>
            <a:pPr>
              <a:lnSpc>
                <a:spcPts val="3220"/>
              </a:lnSpc>
            </a:pPr>
            <a:r>
              <a:rPr lang="en-US" sz="2300">
                <a:solidFill>
                  <a:srgbClr val="3B41C9"/>
                </a:solidFill>
                <a:latin typeface="Montserrat"/>
              </a:rPr>
              <a:t>Pasindu Mahima</a:t>
            </a:r>
          </a:p>
        </p:txBody>
      </p:sp>
      <p:sp>
        <p:nvSpPr>
          <p:cNvPr id="16" name="AutoShape 3">
            <a:extLst>
              <a:ext uri="{FF2B5EF4-FFF2-40B4-BE49-F238E27FC236}">
                <a16:creationId xmlns:a16="http://schemas.microsoft.com/office/drawing/2014/main" id="{A74FAFA3-3E56-E469-56BE-5A29F28D0737}"/>
              </a:ext>
            </a:extLst>
          </p:cNvPr>
          <p:cNvSpPr/>
          <p:nvPr/>
        </p:nvSpPr>
        <p:spPr>
          <a:xfrm>
            <a:off x="14716004" y="1028700"/>
            <a:ext cx="2543296" cy="0"/>
          </a:xfrm>
          <a:prstGeom prst="line">
            <a:avLst/>
          </a:prstGeom>
          <a:ln w="581025" cap="rnd">
            <a:solidFill>
              <a:srgbClr val="3B41C9"/>
            </a:solidFill>
            <a:prstDash val="solid"/>
            <a:headEnd type="none" w="sm" len="sm"/>
            <a:tailEnd type="none" w="sm" len="sm"/>
          </a:ln>
        </p:spPr>
      </p:sp>
      <p:sp>
        <p:nvSpPr>
          <p:cNvPr id="17" name="TextBox 15">
            <a:extLst>
              <a:ext uri="{FF2B5EF4-FFF2-40B4-BE49-F238E27FC236}">
                <a16:creationId xmlns:a16="http://schemas.microsoft.com/office/drawing/2014/main" id="{BEE4B249-8223-6AB6-4B8B-5257F63297E6}"/>
              </a:ext>
            </a:extLst>
          </p:cNvPr>
          <p:cNvSpPr txBox="1"/>
          <p:nvPr/>
        </p:nvSpPr>
        <p:spPr>
          <a:xfrm>
            <a:off x="14987422" y="918756"/>
            <a:ext cx="1275835" cy="266700"/>
          </a:xfrm>
          <a:prstGeom prst="rect">
            <a:avLst/>
          </a:prstGeom>
        </p:spPr>
        <p:txBody>
          <a:bodyPr lIns="0" tIns="0" rIns="0" bIns="0" rtlCol="0" anchor="t">
            <a:spAutoFit/>
          </a:bodyPr>
          <a:lstStyle/>
          <a:p>
            <a:pPr>
              <a:lnSpc>
                <a:spcPts val="2160"/>
              </a:lnSpc>
            </a:pPr>
            <a:r>
              <a:rPr lang="en-US" sz="1800" dirty="0">
                <a:solidFill>
                  <a:srgbClr val="FFFFFF"/>
                </a:solidFill>
                <a:latin typeface="Montserrat"/>
              </a:rPr>
              <a:t>Search . . .</a:t>
            </a:r>
          </a:p>
        </p:txBody>
      </p:sp>
      <p:sp>
        <p:nvSpPr>
          <p:cNvPr id="18" name="Freeform 4">
            <a:extLst>
              <a:ext uri="{FF2B5EF4-FFF2-40B4-BE49-F238E27FC236}">
                <a16:creationId xmlns:a16="http://schemas.microsoft.com/office/drawing/2014/main" id="{29DFB192-4077-5E27-1AF1-025DB530ADC4}"/>
              </a:ext>
            </a:extLst>
          </p:cNvPr>
          <p:cNvSpPr/>
          <p:nvPr/>
        </p:nvSpPr>
        <p:spPr>
          <a:xfrm>
            <a:off x="16941099" y="835240"/>
            <a:ext cx="433731" cy="433731"/>
          </a:xfrm>
          <a:custGeom>
            <a:avLst/>
            <a:gdLst/>
            <a:ahLst/>
            <a:cxnLst/>
            <a:rect l="l" t="t" r="r" b="b"/>
            <a:pathLst>
              <a:path w="433731" h="433731">
                <a:moveTo>
                  <a:pt x="0" y="0"/>
                </a:moveTo>
                <a:lnTo>
                  <a:pt x="433731" y="0"/>
                </a:lnTo>
                <a:lnTo>
                  <a:pt x="433731" y="433731"/>
                </a:lnTo>
                <a:lnTo>
                  <a:pt x="0" y="43373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9" name="Freeform 5">
            <a:extLst>
              <a:ext uri="{FF2B5EF4-FFF2-40B4-BE49-F238E27FC236}">
                <a16:creationId xmlns:a16="http://schemas.microsoft.com/office/drawing/2014/main" id="{AC7AF508-87A0-D27F-483D-ECEDE970E0B1}"/>
              </a:ext>
            </a:extLst>
          </p:cNvPr>
          <p:cNvSpPr/>
          <p:nvPr/>
        </p:nvSpPr>
        <p:spPr>
          <a:xfrm>
            <a:off x="17075869" y="918756"/>
            <a:ext cx="230213" cy="230213"/>
          </a:xfrm>
          <a:custGeom>
            <a:avLst/>
            <a:gdLst/>
            <a:ahLst/>
            <a:cxnLst/>
            <a:rect l="l" t="t" r="r" b="b"/>
            <a:pathLst>
              <a:path w="230213" h="230213">
                <a:moveTo>
                  <a:pt x="0" y="0"/>
                </a:moveTo>
                <a:lnTo>
                  <a:pt x="230213" y="0"/>
                </a:lnTo>
                <a:lnTo>
                  <a:pt x="230213" y="230213"/>
                </a:lnTo>
                <a:lnTo>
                  <a:pt x="0" y="230213"/>
                </a:lnTo>
                <a:lnTo>
                  <a:pt x="0" y="0"/>
                </a:lnTo>
                <a:close/>
              </a:path>
            </a:pathLst>
          </a:custGeom>
          <a:blipFill>
            <a:blip r:embed="rId13">
              <a:extLst>
                <a:ext uri="{96DAC541-7B7A-43D3-8B79-37D633B846F1}">
                  <asvg:svgBlip xmlns:asvg="http://schemas.microsoft.com/office/drawing/2016/SVG/main" r:embed="rId14"/>
                </a:ext>
              </a:extLst>
            </a:blip>
            <a:stretch>
              <a:fillRect/>
            </a:stretch>
          </a:blipFill>
        </p:spPr>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circle(in)">
                                      <p:cBhvr>
                                        <p:cTn id="14" dur="2000"/>
                                        <p:tgtEl>
                                          <p:spTgt spid="9"/>
                                        </p:tgtEl>
                                      </p:cBhvr>
                                    </p:animEffect>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circle(in)">
                                      <p:cBhvr>
                                        <p:cTn id="19" dur="2000"/>
                                        <p:tgtEl>
                                          <p:spTgt spid="10"/>
                                        </p:tgtEl>
                                      </p:cBhvr>
                                    </p:animEffect>
                                  </p:childTnLst>
                                </p:cTn>
                              </p:par>
                            </p:childTnLst>
                          </p:cTn>
                        </p:par>
                      </p:childTnLst>
                    </p:cTn>
                  </p:par>
                  <p:par>
                    <p:cTn id="20" fill="hold">
                      <p:stCondLst>
                        <p:cond delay="indefinite"/>
                      </p:stCondLst>
                      <p:childTnLst>
                        <p:par>
                          <p:cTn id="21" fill="hold">
                            <p:stCondLst>
                              <p:cond delay="0"/>
                            </p:stCondLst>
                            <p:childTnLst>
                              <p:par>
                                <p:cTn id="22" presetID="6" presetClass="entr" presetSubtype="16" fill="hold" nodeType="click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circle(in)">
                                      <p:cBhvr>
                                        <p:cTn id="24"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6230600" y="-2057400"/>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a:off x="16930687" y="9024799"/>
            <a:ext cx="467003" cy="467003"/>
          </a:xfrm>
          <a:custGeom>
            <a:avLst/>
            <a:gdLst/>
            <a:ahLst/>
            <a:cxnLst/>
            <a:rect l="l" t="t" r="r" b="b"/>
            <a:pathLst>
              <a:path w="467003" h="467003">
                <a:moveTo>
                  <a:pt x="0" y="0"/>
                </a:moveTo>
                <a:lnTo>
                  <a:pt x="467003" y="0"/>
                </a:lnTo>
                <a:lnTo>
                  <a:pt x="467003" y="467002"/>
                </a:lnTo>
                <a:lnTo>
                  <a:pt x="0" y="46700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a:off x="16303617" y="9024799"/>
            <a:ext cx="467003" cy="467003"/>
          </a:xfrm>
          <a:custGeom>
            <a:avLst/>
            <a:gdLst/>
            <a:ahLst/>
            <a:cxnLst/>
            <a:rect l="l" t="t" r="r" b="b"/>
            <a:pathLst>
              <a:path w="467003" h="467003">
                <a:moveTo>
                  <a:pt x="0" y="0"/>
                </a:moveTo>
                <a:lnTo>
                  <a:pt x="467002" y="0"/>
                </a:lnTo>
                <a:lnTo>
                  <a:pt x="467002" y="467002"/>
                </a:lnTo>
                <a:lnTo>
                  <a:pt x="0" y="46700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Freeform 6"/>
          <p:cNvSpPr/>
          <p:nvPr/>
        </p:nvSpPr>
        <p:spPr>
          <a:xfrm>
            <a:off x="17110959" y="9157850"/>
            <a:ext cx="122046" cy="200900"/>
          </a:xfrm>
          <a:custGeom>
            <a:avLst/>
            <a:gdLst/>
            <a:ahLst/>
            <a:cxnLst/>
            <a:rect l="l" t="t" r="r" b="b"/>
            <a:pathLst>
              <a:path w="122046" h="200900">
                <a:moveTo>
                  <a:pt x="0" y="0"/>
                </a:moveTo>
                <a:lnTo>
                  <a:pt x="122047" y="0"/>
                </a:lnTo>
                <a:lnTo>
                  <a:pt x="122047" y="200900"/>
                </a:lnTo>
                <a:lnTo>
                  <a:pt x="0" y="2009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7" name="Freeform 7"/>
          <p:cNvSpPr/>
          <p:nvPr/>
        </p:nvSpPr>
        <p:spPr>
          <a:xfrm rot="-10800000">
            <a:off x="16476095" y="9157850"/>
            <a:ext cx="122046" cy="200900"/>
          </a:xfrm>
          <a:custGeom>
            <a:avLst/>
            <a:gdLst/>
            <a:ahLst/>
            <a:cxnLst/>
            <a:rect l="l" t="t" r="r" b="b"/>
            <a:pathLst>
              <a:path w="122046" h="200900">
                <a:moveTo>
                  <a:pt x="0" y="0"/>
                </a:moveTo>
                <a:lnTo>
                  <a:pt x="122046" y="0"/>
                </a:lnTo>
                <a:lnTo>
                  <a:pt x="122046" y="200900"/>
                </a:lnTo>
                <a:lnTo>
                  <a:pt x="0" y="2009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8" name="Freeform 8"/>
          <p:cNvSpPr/>
          <p:nvPr/>
        </p:nvSpPr>
        <p:spPr>
          <a:xfrm>
            <a:off x="4796729" y="-80952"/>
            <a:ext cx="2366598" cy="1183299"/>
          </a:xfrm>
          <a:custGeom>
            <a:avLst/>
            <a:gdLst/>
            <a:ahLst/>
            <a:cxnLst/>
            <a:rect l="l" t="t" r="r" b="b"/>
            <a:pathLst>
              <a:path w="2366598" h="1183299">
                <a:moveTo>
                  <a:pt x="0" y="0"/>
                </a:moveTo>
                <a:lnTo>
                  <a:pt x="2366598" y="0"/>
                </a:lnTo>
                <a:lnTo>
                  <a:pt x="2366598" y="1183299"/>
                </a:lnTo>
                <a:lnTo>
                  <a:pt x="0" y="118329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9" name="Freeform 9"/>
          <p:cNvSpPr/>
          <p:nvPr/>
        </p:nvSpPr>
        <p:spPr>
          <a:xfrm flipH="1">
            <a:off x="0" y="8574473"/>
            <a:ext cx="1712527" cy="1712527"/>
          </a:xfrm>
          <a:custGeom>
            <a:avLst/>
            <a:gdLst/>
            <a:ahLst/>
            <a:cxnLst/>
            <a:rect l="l" t="t" r="r" b="b"/>
            <a:pathLst>
              <a:path w="1712527" h="1712527">
                <a:moveTo>
                  <a:pt x="1712527" y="0"/>
                </a:moveTo>
                <a:lnTo>
                  <a:pt x="0" y="0"/>
                </a:lnTo>
                <a:lnTo>
                  <a:pt x="0" y="1712527"/>
                </a:lnTo>
                <a:lnTo>
                  <a:pt x="1712527" y="1712527"/>
                </a:lnTo>
                <a:lnTo>
                  <a:pt x="1712527"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0" name="Freeform 10"/>
          <p:cNvSpPr/>
          <p:nvPr/>
        </p:nvSpPr>
        <p:spPr>
          <a:xfrm>
            <a:off x="3404041" y="4966221"/>
            <a:ext cx="8021741" cy="5320779"/>
          </a:xfrm>
          <a:custGeom>
            <a:avLst/>
            <a:gdLst/>
            <a:ahLst/>
            <a:cxnLst/>
            <a:rect l="l" t="t" r="r" b="b"/>
            <a:pathLst>
              <a:path w="8021741" h="5320779">
                <a:moveTo>
                  <a:pt x="0" y="0"/>
                </a:moveTo>
                <a:lnTo>
                  <a:pt x="8021741" y="0"/>
                </a:lnTo>
                <a:lnTo>
                  <a:pt x="8021741" y="5320779"/>
                </a:lnTo>
                <a:lnTo>
                  <a:pt x="0" y="5320779"/>
                </a:lnTo>
                <a:lnTo>
                  <a:pt x="0" y="0"/>
                </a:lnTo>
                <a:close/>
              </a:path>
            </a:pathLst>
          </a:custGeom>
          <a:blipFill>
            <a:blip r:embed="rId12"/>
            <a:stretch>
              <a:fillRect/>
            </a:stretch>
          </a:blipFill>
        </p:spPr>
      </p:sp>
      <p:sp>
        <p:nvSpPr>
          <p:cNvPr id="11" name="TextBox 11"/>
          <p:cNvSpPr txBox="1"/>
          <p:nvPr/>
        </p:nvSpPr>
        <p:spPr>
          <a:xfrm>
            <a:off x="14987423" y="1181373"/>
            <a:ext cx="1275835" cy="266700"/>
          </a:xfrm>
          <a:prstGeom prst="rect">
            <a:avLst/>
          </a:prstGeom>
        </p:spPr>
        <p:txBody>
          <a:bodyPr lIns="0" tIns="0" rIns="0" bIns="0" rtlCol="0" anchor="t">
            <a:spAutoFit/>
          </a:bodyPr>
          <a:lstStyle/>
          <a:p>
            <a:pPr>
              <a:lnSpc>
                <a:spcPts val="2160"/>
              </a:lnSpc>
            </a:pPr>
            <a:r>
              <a:rPr lang="en-US" sz="1800">
                <a:solidFill>
                  <a:srgbClr val="FFFFFF"/>
                </a:solidFill>
                <a:latin typeface="Montserrat"/>
              </a:rPr>
              <a:t>Search . . .</a:t>
            </a:r>
          </a:p>
        </p:txBody>
      </p:sp>
      <p:sp>
        <p:nvSpPr>
          <p:cNvPr id="12" name="TextBox 12"/>
          <p:cNvSpPr txBox="1"/>
          <p:nvPr/>
        </p:nvSpPr>
        <p:spPr>
          <a:xfrm>
            <a:off x="1538046" y="1821913"/>
            <a:ext cx="12782761" cy="857250"/>
          </a:xfrm>
          <a:prstGeom prst="rect">
            <a:avLst/>
          </a:prstGeom>
        </p:spPr>
        <p:txBody>
          <a:bodyPr lIns="0" tIns="0" rIns="0" bIns="0" rtlCol="0" anchor="t">
            <a:spAutoFit/>
          </a:bodyPr>
          <a:lstStyle/>
          <a:p>
            <a:pPr>
              <a:lnSpc>
                <a:spcPts val="6600"/>
              </a:lnSpc>
            </a:pPr>
            <a:r>
              <a:rPr lang="en-US" sz="6000" dirty="0">
                <a:solidFill>
                  <a:srgbClr val="3B41C9"/>
                </a:solidFill>
                <a:latin typeface="Archive Bold"/>
              </a:rPr>
              <a:t>GRID LAYOUT</a:t>
            </a:r>
          </a:p>
        </p:txBody>
      </p:sp>
      <p:sp>
        <p:nvSpPr>
          <p:cNvPr id="13" name="TextBox 13"/>
          <p:cNvSpPr txBox="1"/>
          <p:nvPr/>
        </p:nvSpPr>
        <p:spPr>
          <a:xfrm>
            <a:off x="803856" y="1092417"/>
            <a:ext cx="1468380" cy="389255"/>
          </a:xfrm>
          <a:prstGeom prst="rect">
            <a:avLst/>
          </a:prstGeom>
        </p:spPr>
        <p:txBody>
          <a:bodyPr lIns="0" tIns="0" rIns="0" bIns="0" rtlCol="0" anchor="t">
            <a:spAutoFit/>
          </a:bodyPr>
          <a:lstStyle/>
          <a:p>
            <a:pPr algn="r">
              <a:lnSpc>
                <a:spcPts val="3220"/>
              </a:lnSpc>
            </a:pPr>
            <a:r>
              <a:rPr lang="en-US" sz="2300">
                <a:solidFill>
                  <a:srgbClr val="3B41C9"/>
                </a:solidFill>
                <a:latin typeface="Montserrat Classic Bold"/>
              </a:rPr>
              <a:t>BY</a:t>
            </a:r>
          </a:p>
        </p:txBody>
      </p:sp>
      <p:sp>
        <p:nvSpPr>
          <p:cNvPr id="14" name="TextBox 14"/>
          <p:cNvSpPr txBox="1"/>
          <p:nvPr/>
        </p:nvSpPr>
        <p:spPr>
          <a:xfrm>
            <a:off x="2387138" y="1111554"/>
            <a:ext cx="2873700" cy="389255"/>
          </a:xfrm>
          <a:prstGeom prst="rect">
            <a:avLst/>
          </a:prstGeom>
        </p:spPr>
        <p:txBody>
          <a:bodyPr lIns="0" tIns="0" rIns="0" bIns="0" rtlCol="0" anchor="t">
            <a:spAutoFit/>
          </a:bodyPr>
          <a:lstStyle/>
          <a:p>
            <a:pPr>
              <a:lnSpc>
                <a:spcPts val="3220"/>
              </a:lnSpc>
            </a:pPr>
            <a:r>
              <a:rPr lang="en-US" sz="2300">
                <a:solidFill>
                  <a:srgbClr val="3B41C9"/>
                </a:solidFill>
                <a:latin typeface="Montserrat"/>
              </a:rPr>
              <a:t>Pasindu Mahima</a:t>
            </a:r>
          </a:p>
        </p:txBody>
      </p:sp>
      <p:sp>
        <p:nvSpPr>
          <p:cNvPr id="15" name="TextBox 15"/>
          <p:cNvSpPr txBox="1"/>
          <p:nvPr/>
        </p:nvSpPr>
        <p:spPr>
          <a:xfrm>
            <a:off x="1538046" y="2876442"/>
            <a:ext cx="10065798" cy="2446355"/>
          </a:xfrm>
          <a:prstGeom prst="rect">
            <a:avLst/>
          </a:prstGeom>
        </p:spPr>
        <p:txBody>
          <a:bodyPr lIns="0" tIns="0" rIns="0" bIns="0" rtlCol="0" anchor="t">
            <a:spAutoFit/>
          </a:bodyPr>
          <a:lstStyle/>
          <a:p>
            <a:pPr algn="just">
              <a:lnSpc>
                <a:spcPts val="4868"/>
              </a:lnSpc>
            </a:pPr>
            <a:r>
              <a:rPr lang="en-US" sz="3477">
                <a:solidFill>
                  <a:srgbClr val="3B41C9"/>
                </a:solidFill>
                <a:latin typeface="Montserrat"/>
              </a:rPr>
              <a:t>GridLayout simply makes a bunch of components equal in size and displays them in the requested number of rows and columns. </a:t>
            </a:r>
          </a:p>
        </p:txBody>
      </p:sp>
      <p:sp>
        <p:nvSpPr>
          <p:cNvPr id="16" name="AutoShape 3">
            <a:extLst>
              <a:ext uri="{FF2B5EF4-FFF2-40B4-BE49-F238E27FC236}">
                <a16:creationId xmlns:a16="http://schemas.microsoft.com/office/drawing/2014/main" id="{EF99F30C-EBA9-F53F-726B-92661109565A}"/>
              </a:ext>
            </a:extLst>
          </p:cNvPr>
          <p:cNvSpPr/>
          <p:nvPr/>
        </p:nvSpPr>
        <p:spPr>
          <a:xfrm>
            <a:off x="14716004" y="1028700"/>
            <a:ext cx="2543296" cy="0"/>
          </a:xfrm>
          <a:prstGeom prst="line">
            <a:avLst/>
          </a:prstGeom>
          <a:ln w="581025" cap="rnd">
            <a:solidFill>
              <a:srgbClr val="3B41C9"/>
            </a:solidFill>
            <a:prstDash val="solid"/>
            <a:headEnd type="none" w="sm" len="sm"/>
            <a:tailEnd type="none" w="sm" len="sm"/>
          </a:ln>
        </p:spPr>
      </p:sp>
      <p:sp>
        <p:nvSpPr>
          <p:cNvPr id="17" name="TextBox 15">
            <a:extLst>
              <a:ext uri="{FF2B5EF4-FFF2-40B4-BE49-F238E27FC236}">
                <a16:creationId xmlns:a16="http://schemas.microsoft.com/office/drawing/2014/main" id="{5BD93732-77C4-8BFE-9514-433EF28E3B85}"/>
              </a:ext>
            </a:extLst>
          </p:cNvPr>
          <p:cNvSpPr txBox="1"/>
          <p:nvPr/>
        </p:nvSpPr>
        <p:spPr>
          <a:xfrm>
            <a:off x="14987422" y="918756"/>
            <a:ext cx="1275835" cy="266700"/>
          </a:xfrm>
          <a:prstGeom prst="rect">
            <a:avLst/>
          </a:prstGeom>
        </p:spPr>
        <p:txBody>
          <a:bodyPr lIns="0" tIns="0" rIns="0" bIns="0" rtlCol="0" anchor="t">
            <a:spAutoFit/>
          </a:bodyPr>
          <a:lstStyle/>
          <a:p>
            <a:pPr>
              <a:lnSpc>
                <a:spcPts val="2160"/>
              </a:lnSpc>
            </a:pPr>
            <a:r>
              <a:rPr lang="en-US" sz="1800" dirty="0">
                <a:solidFill>
                  <a:srgbClr val="FFFFFF"/>
                </a:solidFill>
                <a:latin typeface="Montserrat"/>
              </a:rPr>
              <a:t>Search . . .</a:t>
            </a:r>
          </a:p>
        </p:txBody>
      </p:sp>
      <p:sp>
        <p:nvSpPr>
          <p:cNvPr id="18" name="Freeform 4">
            <a:extLst>
              <a:ext uri="{FF2B5EF4-FFF2-40B4-BE49-F238E27FC236}">
                <a16:creationId xmlns:a16="http://schemas.microsoft.com/office/drawing/2014/main" id="{98D6E90B-2612-7ABD-2759-E11E03E5F57E}"/>
              </a:ext>
            </a:extLst>
          </p:cNvPr>
          <p:cNvSpPr/>
          <p:nvPr/>
        </p:nvSpPr>
        <p:spPr>
          <a:xfrm>
            <a:off x="16941099" y="835240"/>
            <a:ext cx="433731" cy="433731"/>
          </a:xfrm>
          <a:custGeom>
            <a:avLst/>
            <a:gdLst/>
            <a:ahLst/>
            <a:cxnLst/>
            <a:rect l="l" t="t" r="r" b="b"/>
            <a:pathLst>
              <a:path w="433731" h="433731">
                <a:moveTo>
                  <a:pt x="0" y="0"/>
                </a:moveTo>
                <a:lnTo>
                  <a:pt x="433731" y="0"/>
                </a:lnTo>
                <a:lnTo>
                  <a:pt x="433731" y="433731"/>
                </a:lnTo>
                <a:lnTo>
                  <a:pt x="0" y="43373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9" name="Freeform 5">
            <a:extLst>
              <a:ext uri="{FF2B5EF4-FFF2-40B4-BE49-F238E27FC236}">
                <a16:creationId xmlns:a16="http://schemas.microsoft.com/office/drawing/2014/main" id="{04A961D6-4395-5D2F-5042-307F3B4B55DD}"/>
              </a:ext>
            </a:extLst>
          </p:cNvPr>
          <p:cNvSpPr/>
          <p:nvPr/>
        </p:nvSpPr>
        <p:spPr>
          <a:xfrm>
            <a:off x="17075869" y="918756"/>
            <a:ext cx="230213" cy="230213"/>
          </a:xfrm>
          <a:custGeom>
            <a:avLst/>
            <a:gdLst/>
            <a:ahLst/>
            <a:cxnLst/>
            <a:rect l="l" t="t" r="r" b="b"/>
            <a:pathLst>
              <a:path w="230213" h="230213">
                <a:moveTo>
                  <a:pt x="0" y="0"/>
                </a:moveTo>
                <a:lnTo>
                  <a:pt x="230213" y="0"/>
                </a:lnTo>
                <a:lnTo>
                  <a:pt x="230213" y="230213"/>
                </a:lnTo>
                <a:lnTo>
                  <a:pt x="0" y="230213"/>
                </a:lnTo>
                <a:lnTo>
                  <a:pt x="0" y="0"/>
                </a:lnTo>
                <a:close/>
              </a:path>
            </a:pathLst>
          </a:custGeom>
          <a:blipFill>
            <a:blip r:embed="rId13">
              <a:extLst>
                <a:ext uri="{96DAC541-7B7A-43D3-8B79-37D633B846F1}">
                  <asvg:svgBlip xmlns:asvg="http://schemas.microsoft.com/office/drawing/2016/SVG/main" r:embed="rId14"/>
                </a:ext>
              </a:extLst>
            </a:blip>
            <a:stretch>
              <a:fillRect/>
            </a:stretch>
          </a:blipFill>
        </p:spPr>
      </p:sp>
    </p:spTree>
  </p:cSld>
  <p:clrMapOvr>
    <a:masterClrMapping/>
  </p:clrMapOvr>
  <p:transition spd="med">
    <p:pull/>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6230600" y="-2057400"/>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a:off x="16930687" y="9024799"/>
            <a:ext cx="467003" cy="467003"/>
          </a:xfrm>
          <a:custGeom>
            <a:avLst/>
            <a:gdLst/>
            <a:ahLst/>
            <a:cxnLst/>
            <a:rect l="l" t="t" r="r" b="b"/>
            <a:pathLst>
              <a:path w="467003" h="467003">
                <a:moveTo>
                  <a:pt x="0" y="0"/>
                </a:moveTo>
                <a:lnTo>
                  <a:pt x="467003" y="0"/>
                </a:lnTo>
                <a:lnTo>
                  <a:pt x="467003" y="467002"/>
                </a:lnTo>
                <a:lnTo>
                  <a:pt x="0" y="46700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a:off x="16303617" y="9024799"/>
            <a:ext cx="467003" cy="467003"/>
          </a:xfrm>
          <a:custGeom>
            <a:avLst/>
            <a:gdLst/>
            <a:ahLst/>
            <a:cxnLst/>
            <a:rect l="l" t="t" r="r" b="b"/>
            <a:pathLst>
              <a:path w="467003" h="467003">
                <a:moveTo>
                  <a:pt x="0" y="0"/>
                </a:moveTo>
                <a:lnTo>
                  <a:pt x="467002" y="0"/>
                </a:lnTo>
                <a:lnTo>
                  <a:pt x="467002" y="467002"/>
                </a:lnTo>
                <a:lnTo>
                  <a:pt x="0" y="46700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Freeform 6"/>
          <p:cNvSpPr/>
          <p:nvPr/>
        </p:nvSpPr>
        <p:spPr>
          <a:xfrm>
            <a:off x="17110959" y="9157850"/>
            <a:ext cx="122046" cy="200900"/>
          </a:xfrm>
          <a:custGeom>
            <a:avLst/>
            <a:gdLst/>
            <a:ahLst/>
            <a:cxnLst/>
            <a:rect l="l" t="t" r="r" b="b"/>
            <a:pathLst>
              <a:path w="122046" h="200900">
                <a:moveTo>
                  <a:pt x="0" y="0"/>
                </a:moveTo>
                <a:lnTo>
                  <a:pt x="122047" y="0"/>
                </a:lnTo>
                <a:lnTo>
                  <a:pt x="122047" y="200900"/>
                </a:lnTo>
                <a:lnTo>
                  <a:pt x="0" y="2009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7" name="Freeform 7"/>
          <p:cNvSpPr/>
          <p:nvPr/>
        </p:nvSpPr>
        <p:spPr>
          <a:xfrm rot="-10800000">
            <a:off x="16476095" y="9157850"/>
            <a:ext cx="122046" cy="200900"/>
          </a:xfrm>
          <a:custGeom>
            <a:avLst/>
            <a:gdLst/>
            <a:ahLst/>
            <a:cxnLst/>
            <a:rect l="l" t="t" r="r" b="b"/>
            <a:pathLst>
              <a:path w="122046" h="200900">
                <a:moveTo>
                  <a:pt x="0" y="0"/>
                </a:moveTo>
                <a:lnTo>
                  <a:pt x="122046" y="0"/>
                </a:lnTo>
                <a:lnTo>
                  <a:pt x="122046" y="200900"/>
                </a:lnTo>
                <a:lnTo>
                  <a:pt x="0" y="2009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8" name="Freeform 8"/>
          <p:cNvSpPr/>
          <p:nvPr/>
        </p:nvSpPr>
        <p:spPr>
          <a:xfrm>
            <a:off x="4796729" y="-80952"/>
            <a:ext cx="2366598" cy="1183299"/>
          </a:xfrm>
          <a:custGeom>
            <a:avLst/>
            <a:gdLst/>
            <a:ahLst/>
            <a:cxnLst/>
            <a:rect l="l" t="t" r="r" b="b"/>
            <a:pathLst>
              <a:path w="2366598" h="1183299">
                <a:moveTo>
                  <a:pt x="0" y="0"/>
                </a:moveTo>
                <a:lnTo>
                  <a:pt x="2366598" y="0"/>
                </a:lnTo>
                <a:lnTo>
                  <a:pt x="2366598" y="1183299"/>
                </a:lnTo>
                <a:lnTo>
                  <a:pt x="0" y="118329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9" name="Freeform 9"/>
          <p:cNvSpPr/>
          <p:nvPr/>
        </p:nvSpPr>
        <p:spPr>
          <a:xfrm flipH="1">
            <a:off x="0" y="8574473"/>
            <a:ext cx="1712527" cy="1712527"/>
          </a:xfrm>
          <a:custGeom>
            <a:avLst/>
            <a:gdLst/>
            <a:ahLst/>
            <a:cxnLst/>
            <a:rect l="l" t="t" r="r" b="b"/>
            <a:pathLst>
              <a:path w="1712527" h="1712527">
                <a:moveTo>
                  <a:pt x="1712527" y="0"/>
                </a:moveTo>
                <a:lnTo>
                  <a:pt x="0" y="0"/>
                </a:lnTo>
                <a:lnTo>
                  <a:pt x="0" y="1712527"/>
                </a:lnTo>
                <a:lnTo>
                  <a:pt x="1712527" y="1712527"/>
                </a:lnTo>
                <a:lnTo>
                  <a:pt x="1712527"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0" name="Freeform 10"/>
          <p:cNvSpPr/>
          <p:nvPr/>
        </p:nvSpPr>
        <p:spPr>
          <a:xfrm>
            <a:off x="1028700" y="2417641"/>
            <a:ext cx="12960371" cy="3176059"/>
          </a:xfrm>
          <a:custGeom>
            <a:avLst/>
            <a:gdLst/>
            <a:ahLst/>
            <a:cxnLst/>
            <a:rect l="l" t="t" r="r" b="b"/>
            <a:pathLst>
              <a:path w="12960371" h="3176059">
                <a:moveTo>
                  <a:pt x="0" y="0"/>
                </a:moveTo>
                <a:lnTo>
                  <a:pt x="12960371" y="0"/>
                </a:lnTo>
                <a:lnTo>
                  <a:pt x="12960371" y="3176060"/>
                </a:lnTo>
                <a:lnTo>
                  <a:pt x="0" y="3176060"/>
                </a:lnTo>
                <a:lnTo>
                  <a:pt x="0" y="0"/>
                </a:lnTo>
                <a:close/>
              </a:path>
            </a:pathLst>
          </a:custGeom>
          <a:blipFill>
            <a:blip r:embed="rId12"/>
            <a:stretch>
              <a:fillRect/>
            </a:stretch>
          </a:blipFill>
        </p:spPr>
      </p:sp>
      <p:sp>
        <p:nvSpPr>
          <p:cNvPr id="11" name="Freeform 11"/>
          <p:cNvSpPr/>
          <p:nvPr/>
        </p:nvSpPr>
        <p:spPr>
          <a:xfrm>
            <a:off x="2387138" y="5650851"/>
            <a:ext cx="10764705" cy="4200102"/>
          </a:xfrm>
          <a:custGeom>
            <a:avLst/>
            <a:gdLst/>
            <a:ahLst/>
            <a:cxnLst/>
            <a:rect l="l" t="t" r="r" b="b"/>
            <a:pathLst>
              <a:path w="10764705" h="4200102">
                <a:moveTo>
                  <a:pt x="0" y="0"/>
                </a:moveTo>
                <a:lnTo>
                  <a:pt x="10764705" y="0"/>
                </a:lnTo>
                <a:lnTo>
                  <a:pt x="10764705" y="4200101"/>
                </a:lnTo>
                <a:lnTo>
                  <a:pt x="0" y="4200101"/>
                </a:lnTo>
                <a:lnTo>
                  <a:pt x="0" y="0"/>
                </a:lnTo>
                <a:close/>
              </a:path>
            </a:pathLst>
          </a:custGeom>
          <a:blipFill>
            <a:blip r:embed="rId13"/>
            <a:stretch>
              <a:fillRect/>
            </a:stretch>
          </a:blipFill>
        </p:spPr>
      </p:sp>
      <p:sp>
        <p:nvSpPr>
          <p:cNvPr id="12" name="TextBox 12"/>
          <p:cNvSpPr txBox="1"/>
          <p:nvPr/>
        </p:nvSpPr>
        <p:spPr>
          <a:xfrm>
            <a:off x="14987423" y="1181373"/>
            <a:ext cx="1275835" cy="266700"/>
          </a:xfrm>
          <a:prstGeom prst="rect">
            <a:avLst/>
          </a:prstGeom>
        </p:spPr>
        <p:txBody>
          <a:bodyPr lIns="0" tIns="0" rIns="0" bIns="0" rtlCol="0" anchor="t">
            <a:spAutoFit/>
          </a:bodyPr>
          <a:lstStyle/>
          <a:p>
            <a:pPr>
              <a:lnSpc>
                <a:spcPts val="2160"/>
              </a:lnSpc>
            </a:pPr>
            <a:r>
              <a:rPr lang="en-US" sz="1800">
                <a:solidFill>
                  <a:srgbClr val="FFFFFF"/>
                </a:solidFill>
                <a:latin typeface="Montserrat"/>
              </a:rPr>
              <a:t>Search . . .</a:t>
            </a:r>
          </a:p>
        </p:txBody>
      </p:sp>
      <p:sp>
        <p:nvSpPr>
          <p:cNvPr id="13" name="TextBox 13"/>
          <p:cNvSpPr txBox="1"/>
          <p:nvPr/>
        </p:nvSpPr>
        <p:spPr>
          <a:xfrm>
            <a:off x="1538046" y="1821913"/>
            <a:ext cx="12782761" cy="857250"/>
          </a:xfrm>
          <a:prstGeom prst="rect">
            <a:avLst/>
          </a:prstGeom>
        </p:spPr>
        <p:txBody>
          <a:bodyPr lIns="0" tIns="0" rIns="0" bIns="0" rtlCol="0" anchor="t">
            <a:spAutoFit/>
          </a:bodyPr>
          <a:lstStyle/>
          <a:p>
            <a:pPr>
              <a:lnSpc>
                <a:spcPts val="6600"/>
              </a:lnSpc>
            </a:pPr>
            <a:r>
              <a:rPr lang="en-US" sz="6000" dirty="0">
                <a:solidFill>
                  <a:srgbClr val="3B41C9"/>
                </a:solidFill>
                <a:latin typeface="Archive Bold"/>
              </a:rPr>
              <a:t>GRID LAYOUT</a:t>
            </a:r>
          </a:p>
        </p:txBody>
      </p:sp>
      <p:sp>
        <p:nvSpPr>
          <p:cNvPr id="14" name="TextBox 14"/>
          <p:cNvSpPr txBox="1"/>
          <p:nvPr/>
        </p:nvSpPr>
        <p:spPr>
          <a:xfrm>
            <a:off x="803856" y="1092417"/>
            <a:ext cx="1468380" cy="389255"/>
          </a:xfrm>
          <a:prstGeom prst="rect">
            <a:avLst/>
          </a:prstGeom>
        </p:spPr>
        <p:txBody>
          <a:bodyPr lIns="0" tIns="0" rIns="0" bIns="0" rtlCol="0" anchor="t">
            <a:spAutoFit/>
          </a:bodyPr>
          <a:lstStyle/>
          <a:p>
            <a:pPr algn="r">
              <a:lnSpc>
                <a:spcPts val="3220"/>
              </a:lnSpc>
            </a:pPr>
            <a:r>
              <a:rPr lang="en-US" sz="2300">
                <a:solidFill>
                  <a:srgbClr val="3B41C9"/>
                </a:solidFill>
                <a:latin typeface="Montserrat Classic Bold"/>
              </a:rPr>
              <a:t>BY</a:t>
            </a:r>
          </a:p>
        </p:txBody>
      </p:sp>
      <p:sp>
        <p:nvSpPr>
          <p:cNvPr id="15" name="TextBox 15"/>
          <p:cNvSpPr txBox="1"/>
          <p:nvPr/>
        </p:nvSpPr>
        <p:spPr>
          <a:xfrm>
            <a:off x="2387138" y="1111554"/>
            <a:ext cx="2873700" cy="389255"/>
          </a:xfrm>
          <a:prstGeom prst="rect">
            <a:avLst/>
          </a:prstGeom>
        </p:spPr>
        <p:txBody>
          <a:bodyPr lIns="0" tIns="0" rIns="0" bIns="0" rtlCol="0" anchor="t">
            <a:spAutoFit/>
          </a:bodyPr>
          <a:lstStyle/>
          <a:p>
            <a:pPr>
              <a:lnSpc>
                <a:spcPts val="3220"/>
              </a:lnSpc>
            </a:pPr>
            <a:r>
              <a:rPr lang="en-US" sz="2300">
                <a:solidFill>
                  <a:srgbClr val="3B41C9"/>
                </a:solidFill>
                <a:latin typeface="Montserrat"/>
              </a:rPr>
              <a:t>Pasindu Mahima</a:t>
            </a:r>
          </a:p>
        </p:txBody>
      </p:sp>
      <p:sp>
        <p:nvSpPr>
          <p:cNvPr id="16" name="AutoShape 3">
            <a:extLst>
              <a:ext uri="{FF2B5EF4-FFF2-40B4-BE49-F238E27FC236}">
                <a16:creationId xmlns:a16="http://schemas.microsoft.com/office/drawing/2014/main" id="{B9B7E305-4ADB-BD47-174A-A6EB654A48A3}"/>
              </a:ext>
            </a:extLst>
          </p:cNvPr>
          <p:cNvSpPr/>
          <p:nvPr/>
        </p:nvSpPr>
        <p:spPr>
          <a:xfrm>
            <a:off x="14716004" y="1028700"/>
            <a:ext cx="2543296" cy="0"/>
          </a:xfrm>
          <a:prstGeom prst="line">
            <a:avLst/>
          </a:prstGeom>
          <a:ln w="581025" cap="rnd">
            <a:solidFill>
              <a:srgbClr val="3B41C9"/>
            </a:solidFill>
            <a:prstDash val="solid"/>
            <a:headEnd type="none" w="sm" len="sm"/>
            <a:tailEnd type="none" w="sm" len="sm"/>
          </a:ln>
        </p:spPr>
      </p:sp>
      <p:sp>
        <p:nvSpPr>
          <p:cNvPr id="17" name="TextBox 15">
            <a:extLst>
              <a:ext uri="{FF2B5EF4-FFF2-40B4-BE49-F238E27FC236}">
                <a16:creationId xmlns:a16="http://schemas.microsoft.com/office/drawing/2014/main" id="{A1E90712-6B2E-C590-824F-333F5DA12D97}"/>
              </a:ext>
            </a:extLst>
          </p:cNvPr>
          <p:cNvSpPr txBox="1"/>
          <p:nvPr/>
        </p:nvSpPr>
        <p:spPr>
          <a:xfrm>
            <a:off x="14987422" y="918756"/>
            <a:ext cx="1275835" cy="266700"/>
          </a:xfrm>
          <a:prstGeom prst="rect">
            <a:avLst/>
          </a:prstGeom>
        </p:spPr>
        <p:txBody>
          <a:bodyPr lIns="0" tIns="0" rIns="0" bIns="0" rtlCol="0" anchor="t">
            <a:spAutoFit/>
          </a:bodyPr>
          <a:lstStyle/>
          <a:p>
            <a:pPr>
              <a:lnSpc>
                <a:spcPts val="2160"/>
              </a:lnSpc>
            </a:pPr>
            <a:r>
              <a:rPr lang="en-US" sz="1800" dirty="0">
                <a:solidFill>
                  <a:srgbClr val="FFFFFF"/>
                </a:solidFill>
                <a:latin typeface="Montserrat"/>
              </a:rPr>
              <a:t>Search . . .</a:t>
            </a:r>
          </a:p>
        </p:txBody>
      </p:sp>
      <p:sp>
        <p:nvSpPr>
          <p:cNvPr id="18" name="Freeform 4">
            <a:extLst>
              <a:ext uri="{FF2B5EF4-FFF2-40B4-BE49-F238E27FC236}">
                <a16:creationId xmlns:a16="http://schemas.microsoft.com/office/drawing/2014/main" id="{ACD21C81-A1EA-7309-7267-46E0B5951EC5}"/>
              </a:ext>
            </a:extLst>
          </p:cNvPr>
          <p:cNvSpPr/>
          <p:nvPr/>
        </p:nvSpPr>
        <p:spPr>
          <a:xfrm>
            <a:off x="16941099" y="835240"/>
            <a:ext cx="433731" cy="433731"/>
          </a:xfrm>
          <a:custGeom>
            <a:avLst/>
            <a:gdLst/>
            <a:ahLst/>
            <a:cxnLst/>
            <a:rect l="l" t="t" r="r" b="b"/>
            <a:pathLst>
              <a:path w="433731" h="433731">
                <a:moveTo>
                  <a:pt x="0" y="0"/>
                </a:moveTo>
                <a:lnTo>
                  <a:pt x="433731" y="0"/>
                </a:lnTo>
                <a:lnTo>
                  <a:pt x="433731" y="433731"/>
                </a:lnTo>
                <a:lnTo>
                  <a:pt x="0" y="43373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9" name="Freeform 5">
            <a:extLst>
              <a:ext uri="{FF2B5EF4-FFF2-40B4-BE49-F238E27FC236}">
                <a16:creationId xmlns:a16="http://schemas.microsoft.com/office/drawing/2014/main" id="{4A4B50EB-C167-8F0F-D2F2-6176E98BC6E5}"/>
              </a:ext>
            </a:extLst>
          </p:cNvPr>
          <p:cNvSpPr/>
          <p:nvPr/>
        </p:nvSpPr>
        <p:spPr>
          <a:xfrm>
            <a:off x="17075869" y="918756"/>
            <a:ext cx="230213" cy="230213"/>
          </a:xfrm>
          <a:custGeom>
            <a:avLst/>
            <a:gdLst/>
            <a:ahLst/>
            <a:cxnLst/>
            <a:rect l="l" t="t" r="r" b="b"/>
            <a:pathLst>
              <a:path w="230213" h="230213">
                <a:moveTo>
                  <a:pt x="0" y="0"/>
                </a:moveTo>
                <a:lnTo>
                  <a:pt x="230213" y="0"/>
                </a:lnTo>
                <a:lnTo>
                  <a:pt x="230213" y="230213"/>
                </a:lnTo>
                <a:lnTo>
                  <a:pt x="0" y="230213"/>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circle(in)">
                                      <p:cBhvr>
                                        <p:cTn id="14" dur="2000"/>
                                        <p:tgtEl>
                                          <p:spTgt spid="10"/>
                                        </p:tgtEl>
                                      </p:cBhvr>
                                    </p:animEffect>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circle(in)">
                                      <p:cBhvr>
                                        <p:cTn id="19"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6230600" y="-2057400"/>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a:off x="16930687" y="9024799"/>
            <a:ext cx="467003" cy="467003"/>
          </a:xfrm>
          <a:custGeom>
            <a:avLst/>
            <a:gdLst/>
            <a:ahLst/>
            <a:cxnLst/>
            <a:rect l="l" t="t" r="r" b="b"/>
            <a:pathLst>
              <a:path w="467003" h="467003">
                <a:moveTo>
                  <a:pt x="0" y="0"/>
                </a:moveTo>
                <a:lnTo>
                  <a:pt x="467003" y="0"/>
                </a:lnTo>
                <a:lnTo>
                  <a:pt x="467003" y="467002"/>
                </a:lnTo>
                <a:lnTo>
                  <a:pt x="0" y="46700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a:off x="16303617" y="9024799"/>
            <a:ext cx="467003" cy="467003"/>
          </a:xfrm>
          <a:custGeom>
            <a:avLst/>
            <a:gdLst/>
            <a:ahLst/>
            <a:cxnLst/>
            <a:rect l="l" t="t" r="r" b="b"/>
            <a:pathLst>
              <a:path w="467003" h="467003">
                <a:moveTo>
                  <a:pt x="0" y="0"/>
                </a:moveTo>
                <a:lnTo>
                  <a:pt x="467002" y="0"/>
                </a:lnTo>
                <a:lnTo>
                  <a:pt x="467002" y="467002"/>
                </a:lnTo>
                <a:lnTo>
                  <a:pt x="0" y="46700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Freeform 6"/>
          <p:cNvSpPr/>
          <p:nvPr/>
        </p:nvSpPr>
        <p:spPr>
          <a:xfrm>
            <a:off x="17110959" y="9157850"/>
            <a:ext cx="122046" cy="200900"/>
          </a:xfrm>
          <a:custGeom>
            <a:avLst/>
            <a:gdLst/>
            <a:ahLst/>
            <a:cxnLst/>
            <a:rect l="l" t="t" r="r" b="b"/>
            <a:pathLst>
              <a:path w="122046" h="200900">
                <a:moveTo>
                  <a:pt x="0" y="0"/>
                </a:moveTo>
                <a:lnTo>
                  <a:pt x="122047" y="0"/>
                </a:lnTo>
                <a:lnTo>
                  <a:pt x="122047" y="200900"/>
                </a:lnTo>
                <a:lnTo>
                  <a:pt x="0" y="2009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7" name="Freeform 7"/>
          <p:cNvSpPr/>
          <p:nvPr/>
        </p:nvSpPr>
        <p:spPr>
          <a:xfrm rot="-10800000">
            <a:off x="16476095" y="9157850"/>
            <a:ext cx="122046" cy="200900"/>
          </a:xfrm>
          <a:custGeom>
            <a:avLst/>
            <a:gdLst/>
            <a:ahLst/>
            <a:cxnLst/>
            <a:rect l="l" t="t" r="r" b="b"/>
            <a:pathLst>
              <a:path w="122046" h="200900">
                <a:moveTo>
                  <a:pt x="0" y="0"/>
                </a:moveTo>
                <a:lnTo>
                  <a:pt x="122046" y="0"/>
                </a:lnTo>
                <a:lnTo>
                  <a:pt x="122046" y="200900"/>
                </a:lnTo>
                <a:lnTo>
                  <a:pt x="0" y="2009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8" name="Freeform 8"/>
          <p:cNvSpPr/>
          <p:nvPr/>
        </p:nvSpPr>
        <p:spPr>
          <a:xfrm>
            <a:off x="4796729" y="-80952"/>
            <a:ext cx="2366598" cy="1183299"/>
          </a:xfrm>
          <a:custGeom>
            <a:avLst/>
            <a:gdLst/>
            <a:ahLst/>
            <a:cxnLst/>
            <a:rect l="l" t="t" r="r" b="b"/>
            <a:pathLst>
              <a:path w="2366598" h="1183299">
                <a:moveTo>
                  <a:pt x="0" y="0"/>
                </a:moveTo>
                <a:lnTo>
                  <a:pt x="2366598" y="0"/>
                </a:lnTo>
                <a:lnTo>
                  <a:pt x="2366598" y="1183299"/>
                </a:lnTo>
                <a:lnTo>
                  <a:pt x="0" y="118329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9" name="Freeform 9"/>
          <p:cNvSpPr/>
          <p:nvPr/>
        </p:nvSpPr>
        <p:spPr>
          <a:xfrm flipH="1">
            <a:off x="0" y="8574473"/>
            <a:ext cx="1712527" cy="1712527"/>
          </a:xfrm>
          <a:custGeom>
            <a:avLst/>
            <a:gdLst/>
            <a:ahLst/>
            <a:cxnLst/>
            <a:rect l="l" t="t" r="r" b="b"/>
            <a:pathLst>
              <a:path w="1712527" h="1712527">
                <a:moveTo>
                  <a:pt x="1712527" y="0"/>
                </a:moveTo>
                <a:lnTo>
                  <a:pt x="0" y="0"/>
                </a:lnTo>
                <a:lnTo>
                  <a:pt x="0" y="1712527"/>
                </a:lnTo>
                <a:lnTo>
                  <a:pt x="1712527" y="1712527"/>
                </a:lnTo>
                <a:lnTo>
                  <a:pt x="1712527"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0" name="Freeform 10"/>
          <p:cNvSpPr/>
          <p:nvPr/>
        </p:nvSpPr>
        <p:spPr>
          <a:xfrm>
            <a:off x="2094174" y="7459340"/>
            <a:ext cx="9041402" cy="2683702"/>
          </a:xfrm>
          <a:custGeom>
            <a:avLst/>
            <a:gdLst/>
            <a:ahLst/>
            <a:cxnLst/>
            <a:rect l="l" t="t" r="r" b="b"/>
            <a:pathLst>
              <a:path w="9041402" h="2683702">
                <a:moveTo>
                  <a:pt x="0" y="0"/>
                </a:moveTo>
                <a:lnTo>
                  <a:pt x="9041402" y="0"/>
                </a:lnTo>
                <a:lnTo>
                  <a:pt x="9041402" y="2683702"/>
                </a:lnTo>
                <a:lnTo>
                  <a:pt x="0" y="2683702"/>
                </a:lnTo>
                <a:lnTo>
                  <a:pt x="0" y="0"/>
                </a:lnTo>
                <a:close/>
              </a:path>
            </a:pathLst>
          </a:custGeom>
          <a:blipFill>
            <a:blip r:embed="rId12"/>
            <a:stretch>
              <a:fillRect/>
            </a:stretch>
          </a:blipFill>
        </p:spPr>
      </p:sp>
      <p:sp>
        <p:nvSpPr>
          <p:cNvPr id="11" name="TextBox 11"/>
          <p:cNvSpPr txBox="1"/>
          <p:nvPr/>
        </p:nvSpPr>
        <p:spPr>
          <a:xfrm>
            <a:off x="14987423" y="1181373"/>
            <a:ext cx="1275835" cy="266700"/>
          </a:xfrm>
          <a:prstGeom prst="rect">
            <a:avLst/>
          </a:prstGeom>
        </p:spPr>
        <p:txBody>
          <a:bodyPr lIns="0" tIns="0" rIns="0" bIns="0" rtlCol="0" anchor="t">
            <a:spAutoFit/>
          </a:bodyPr>
          <a:lstStyle/>
          <a:p>
            <a:pPr>
              <a:lnSpc>
                <a:spcPts val="2160"/>
              </a:lnSpc>
            </a:pPr>
            <a:r>
              <a:rPr lang="en-US" sz="1800">
                <a:solidFill>
                  <a:srgbClr val="FFFFFF"/>
                </a:solidFill>
                <a:latin typeface="Montserrat"/>
              </a:rPr>
              <a:t>Search . . .</a:t>
            </a:r>
          </a:p>
        </p:txBody>
      </p:sp>
      <p:sp>
        <p:nvSpPr>
          <p:cNvPr id="12" name="TextBox 12"/>
          <p:cNvSpPr txBox="1"/>
          <p:nvPr/>
        </p:nvSpPr>
        <p:spPr>
          <a:xfrm>
            <a:off x="1538046" y="1821913"/>
            <a:ext cx="12782761" cy="857250"/>
          </a:xfrm>
          <a:prstGeom prst="rect">
            <a:avLst/>
          </a:prstGeom>
        </p:spPr>
        <p:txBody>
          <a:bodyPr lIns="0" tIns="0" rIns="0" bIns="0" rtlCol="0" anchor="t">
            <a:spAutoFit/>
          </a:bodyPr>
          <a:lstStyle/>
          <a:p>
            <a:pPr>
              <a:lnSpc>
                <a:spcPts val="6600"/>
              </a:lnSpc>
            </a:pPr>
            <a:r>
              <a:rPr lang="en-US" sz="6000" dirty="0">
                <a:solidFill>
                  <a:srgbClr val="3B41C9"/>
                </a:solidFill>
                <a:latin typeface="Archive Bold"/>
              </a:rPr>
              <a:t>GROUP LAYOUT</a:t>
            </a:r>
          </a:p>
        </p:txBody>
      </p:sp>
      <p:sp>
        <p:nvSpPr>
          <p:cNvPr id="13" name="TextBox 13"/>
          <p:cNvSpPr txBox="1"/>
          <p:nvPr/>
        </p:nvSpPr>
        <p:spPr>
          <a:xfrm>
            <a:off x="803856" y="1092417"/>
            <a:ext cx="1468380" cy="389255"/>
          </a:xfrm>
          <a:prstGeom prst="rect">
            <a:avLst/>
          </a:prstGeom>
        </p:spPr>
        <p:txBody>
          <a:bodyPr lIns="0" tIns="0" rIns="0" bIns="0" rtlCol="0" anchor="t">
            <a:spAutoFit/>
          </a:bodyPr>
          <a:lstStyle/>
          <a:p>
            <a:pPr algn="r">
              <a:lnSpc>
                <a:spcPts val="3220"/>
              </a:lnSpc>
            </a:pPr>
            <a:r>
              <a:rPr lang="en-US" sz="2300">
                <a:solidFill>
                  <a:srgbClr val="3B41C9"/>
                </a:solidFill>
                <a:latin typeface="Montserrat Classic Bold"/>
              </a:rPr>
              <a:t>BY</a:t>
            </a:r>
          </a:p>
        </p:txBody>
      </p:sp>
      <p:sp>
        <p:nvSpPr>
          <p:cNvPr id="14" name="TextBox 14"/>
          <p:cNvSpPr txBox="1"/>
          <p:nvPr/>
        </p:nvSpPr>
        <p:spPr>
          <a:xfrm>
            <a:off x="2387138" y="1111554"/>
            <a:ext cx="2873700" cy="389255"/>
          </a:xfrm>
          <a:prstGeom prst="rect">
            <a:avLst/>
          </a:prstGeom>
        </p:spPr>
        <p:txBody>
          <a:bodyPr lIns="0" tIns="0" rIns="0" bIns="0" rtlCol="0" anchor="t">
            <a:spAutoFit/>
          </a:bodyPr>
          <a:lstStyle/>
          <a:p>
            <a:pPr>
              <a:lnSpc>
                <a:spcPts val="3220"/>
              </a:lnSpc>
            </a:pPr>
            <a:r>
              <a:rPr lang="en-US" sz="2300">
                <a:solidFill>
                  <a:srgbClr val="3B41C9"/>
                </a:solidFill>
                <a:latin typeface="Montserrat"/>
              </a:rPr>
              <a:t>Pasindu Mahima</a:t>
            </a:r>
          </a:p>
        </p:txBody>
      </p:sp>
      <p:sp>
        <p:nvSpPr>
          <p:cNvPr id="15" name="TextBox 15"/>
          <p:cNvSpPr txBox="1"/>
          <p:nvPr/>
        </p:nvSpPr>
        <p:spPr>
          <a:xfrm>
            <a:off x="1538046" y="2885967"/>
            <a:ext cx="7993102" cy="3906622"/>
          </a:xfrm>
          <a:prstGeom prst="rect">
            <a:avLst/>
          </a:prstGeom>
        </p:spPr>
        <p:txBody>
          <a:bodyPr lIns="0" tIns="0" rIns="0" bIns="0" rtlCol="0" anchor="t">
            <a:spAutoFit/>
          </a:bodyPr>
          <a:lstStyle/>
          <a:p>
            <a:pPr algn="just">
              <a:lnSpc>
                <a:spcPts val="3865"/>
              </a:lnSpc>
            </a:pPr>
            <a:r>
              <a:rPr lang="en-US" sz="2761" dirty="0" err="1">
                <a:solidFill>
                  <a:srgbClr val="3B41C9"/>
                </a:solidFill>
                <a:latin typeface="Montserrat"/>
              </a:rPr>
              <a:t>GroupLayout</a:t>
            </a:r>
            <a:r>
              <a:rPr lang="en-US" sz="2761" dirty="0">
                <a:solidFill>
                  <a:srgbClr val="3B41C9"/>
                </a:solidFill>
                <a:latin typeface="Montserrat"/>
              </a:rPr>
              <a:t> is a layout manager that was developed for use by GUI builder tools, but it can also be used manually. </a:t>
            </a:r>
            <a:r>
              <a:rPr lang="en-US" sz="2761" dirty="0" err="1">
                <a:solidFill>
                  <a:srgbClr val="3B41C9"/>
                </a:solidFill>
                <a:latin typeface="Montserrat"/>
              </a:rPr>
              <a:t>GroupLayout</a:t>
            </a:r>
            <a:r>
              <a:rPr lang="en-US" sz="2761" dirty="0">
                <a:solidFill>
                  <a:srgbClr val="3B41C9"/>
                </a:solidFill>
                <a:latin typeface="Montserrat"/>
              </a:rPr>
              <a:t> works with the horizontal and vertical layouts separately. The layout is defined for each dimension independently. Consequently, however, each component needs to be defined twice in the layout.</a:t>
            </a:r>
          </a:p>
        </p:txBody>
      </p:sp>
      <p:sp>
        <p:nvSpPr>
          <p:cNvPr id="16" name="AutoShape 3">
            <a:extLst>
              <a:ext uri="{FF2B5EF4-FFF2-40B4-BE49-F238E27FC236}">
                <a16:creationId xmlns:a16="http://schemas.microsoft.com/office/drawing/2014/main" id="{8019FDFA-49D1-1702-AE7D-037C827E4A92}"/>
              </a:ext>
            </a:extLst>
          </p:cNvPr>
          <p:cNvSpPr/>
          <p:nvPr/>
        </p:nvSpPr>
        <p:spPr>
          <a:xfrm>
            <a:off x="14716004" y="1028700"/>
            <a:ext cx="2543296" cy="0"/>
          </a:xfrm>
          <a:prstGeom prst="line">
            <a:avLst/>
          </a:prstGeom>
          <a:ln w="581025" cap="rnd">
            <a:solidFill>
              <a:srgbClr val="3B41C9"/>
            </a:solidFill>
            <a:prstDash val="solid"/>
            <a:headEnd type="none" w="sm" len="sm"/>
            <a:tailEnd type="none" w="sm" len="sm"/>
          </a:ln>
        </p:spPr>
      </p:sp>
      <p:sp>
        <p:nvSpPr>
          <p:cNvPr id="17" name="TextBox 15">
            <a:extLst>
              <a:ext uri="{FF2B5EF4-FFF2-40B4-BE49-F238E27FC236}">
                <a16:creationId xmlns:a16="http://schemas.microsoft.com/office/drawing/2014/main" id="{D9673A65-2CD3-D8FD-E814-2D74B0FD717C}"/>
              </a:ext>
            </a:extLst>
          </p:cNvPr>
          <p:cNvSpPr txBox="1"/>
          <p:nvPr/>
        </p:nvSpPr>
        <p:spPr>
          <a:xfrm>
            <a:off x="14987422" y="918756"/>
            <a:ext cx="1275835" cy="266700"/>
          </a:xfrm>
          <a:prstGeom prst="rect">
            <a:avLst/>
          </a:prstGeom>
        </p:spPr>
        <p:txBody>
          <a:bodyPr lIns="0" tIns="0" rIns="0" bIns="0" rtlCol="0" anchor="t">
            <a:spAutoFit/>
          </a:bodyPr>
          <a:lstStyle/>
          <a:p>
            <a:pPr>
              <a:lnSpc>
                <a:spcPts val="2160"/>
              </a:lnSpc>
            </a:pPr>
            <a:r>
              <a:rPr lang="en-US" sz="1800" dirty="0">
                <a:solidFill>
                  <a:srgbClr val="FFFFFF"/>
                </a:solidFill>
                <a:latin typeface="Montserrat"/>
              </a:rPr>
              <a:t>Search . . .</a:t>
            </a:r>
          </a:p>
        </p:txBody>
      </p:sp>
      <p:sp>
        <p:nvSpPr>
          <p:cNvPr id="18" name="Freeform 4">
            <a:extLst>
              <a:ext uri="{FF2B5EF4-FFF2-40B4-BE49-F238E27FC236}">
                <a16:creationId xmlns:a16="http://schemas.microsoft.com/office/drawing/2014/main" id="{AB83F2EE-D163-0777-2859-5FF5FE6CC37F}"/>
              </a:ext>
            </a:extLst>
          </p:cNvPr>
          <p:cNvSpPr/>
          <p:nvPr/>
        </p:nvSpPr>
        <p:spPr>
          <a:xfrm>
            <a:off x="16941099" y="835240"/>
            <a:ext cx="433731" cy="433731"/>
          </a:xfrm>
          <a:custGeom>
            <a:avLst/>
            <a:gdLst/>
            <a:ahLst/>
            <a:cxnLst/>
            <a:rect l="l" t="t" r="r" b="b"/>
            <a:pathLst>
              <a:path w="433731" h="433731">
                <a:moveTo>
                  <a:pt x="0" y="0"/>
                </a:moveTo>
                <a:lnTo>
                  <a:pt x="433731" y="0"/>
                </a:lnTo>
                <a:lnTo>
                  <a:pt x="433731" y="433731"/>
                </a:lnTo>
                <a:lnTo>
                  <a:pt x="0" y="43373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9" name="Freeform 5">
            <a:extLst>
              <a:ext uri="{FF2B5EF4-FFF2-40B4-BE49-F238E27FC236}">
                <a16:creationId xmlns:a16="http://schemas.microsoft.com/office/drawing/2014/main" id="{B713C9E6-E61B-E1B6-D8A7-ADAB8C0590FA}"/>
              </a:ext>
            </a:extLst>
          </p:cNvPr>
          <p:cNvSpPr/>
          <p:nvPr/>
        </p:nvSpPr>
        <p:spPr>
          <a:xfrm>
            <a:off x="17075869" y="918756"/>
            <a:ext cx="230213" cy="230213"/>
          </a:xfrm>
          <a:custGeom>
            <a:avLst/>
            <a:gdLst/>
            <a:ahLst/>
            <a:cxnLst/>
            <a:rect l="l" t="t" r="r" b="b"/>
            <a:pathLst>
              <a:path w="230213" h="230213">
                <a:moveTo>
                  <a:pt x="0" y="0"/>
                </a:moveTo>
                <a:lnTo>
                  <a:pt x="230213" y="0"/>
                </a:lnTo>
                <a:lnTo>
                  <a:pt x="230213" y="230213"/>
                </a:lnTo>
                <a:lnTo>
                  <a:pt x="0" y="230213"/>
                </a:lnTo>
                <a:lnTo>
                  <a:pt x="0" y="0"/>
                </a:lnTo>
                <a:close/>
              </a:path>
            </a:pathLst>
          </a:custGeom>
          <a:blipFill>
            <a:blip r:embed="rId13">
              <a:extLst>
                <a:ext uri="{96DAC541-7B7A-43D3-8B79-37D633B846F1}">
                  <asvg:svgBlip xmlns:asvg="http://schemas.microsoft.com/office/drawing/2016/SVG/main" r:embed="rId14"/>
                </a:ext>
              </a:extLst>
            </a:blip>
            <a:stretch>
              <a:fillRect/>
            </a:stretch>
          </a:blipFill>
        </p:spPr>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circle(in)">
                                      <p:cBhvr>
                                        <p:cTn id="14" dur="2000"/>
                                        <p:tgtEl>
                                          <p:spTgt spid="10"/>
                                        </p:tgtEl>
                                      </p:cBhvr>
                                    </p:animEffect>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circle(in)">
                                      <p:cBhvr>
                                        <p:cTn id="19" dur="2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6230600" y="-2057400"/>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a:off x="16930687" y="9024799"/>
            <a:ext cx="467003" cy="467003"/>
          </a:xfrm>
          <a:custGeom>
            <a:avLst/>
            <a:gdLst/>
            <a:ahLst/>
            <a:cxnLst/>
            <a:rect l="l" t="t" r="r" b="b"/>
            <a:pathLst>
              <a:path w="467003" h="467003">
                <a:moveTo>
                  <a:pt x="0" y="0"/>
                </a:moveTo>
                <a:lnTo>
                  <a:pt x="467003" y="0"/>
                </a:lnTo>
                <a:lnTo>
                  <a:pt x="467003" y="467002"/>
                </a:lnTo>
                <a:lnTo>
                  <a:pt x="0" y="46700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a:off x="16303617" y="9024799"/>
            <a:ext cx="467003" cy="467003"/>
          </a:xfrm>
          <a:custGeom>
            <a:avLst/>
            <a:gdLst/>
            <a:ahLst/>
            <a:cxnLst/>
            <a:rect l="l" t="t" r="r" b="b"/>
            <a:pathLst>
              <a:path w="467003" h="467003">
                <a:moveTo>
                  <a:pt x="0" y="0"/>
                </a:moveTo>
                <a:lnTo>
                  <a:pt x="467002" y="0"/>
                </a:lnTo>
                <a:lnTo>
                  <a:pt x="467002" y="467002"/>
                </a:lnTo>
                <a:lnTo>
                  <a:pt x="0" y="46700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Freeform 6"/>
          <p:cNvSpPr/>
          <p:nvPr/>
        </p:nvSpPr>
        <p:spPr>
          <a:xfrm>
            <a:off x="17110959" y="9157850"/>
            <a:ext cx="122046" cy="200900"/>
          </a:xfrm>
          <a:custGeom>
            <a:avLst/>
            <a:gdLst/>
            <a:ahLst/>
            <a:cxnLst/>
            <a:rect l="l" t="t" r="r" b="b"/>
            <a:pathLst>
              <a:path w="122046" h="200900">
                <a:moveTo>
                  <a:pt x="0" y="0"/>
                </a:moveTo>
                <a:lnTo>
                  <a:pt x="122047" y="0"/>
                </a:lnTo>
                <a:lnTo>
                  <a:pt x="122047" y="200900"/>
                </a:lnTo>
                <a:lnTo>
                  <a:pt x="0" y="2009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7" name="Freeform 7"/>
          <p:cNvSpPr/>
          <p:nvPr/>
        </p:nvSpPr>
        <p:spPr>
          <a:xfrm rot="-10800000">
            <a:off x="16476095" y="9157850"/>
            <a:ext cx="122046" cy="200900"/>
          </a:xfrm>
          <a:custGeom>
            <a:avLst/>
            <a:gdLst/>
            <a:ahLst/>
            <a:cxnLst/>
            <a:rect l="l" t="t" r="r" b="b"/>
            <a:pathLst>
              <a:path w="122046" h="200900">
                <a:moveTo>
                  <a:pt x="0" y="0"/>
                </a:moveTo>
                <a:lnTo>
                  <a:pt x="122046" y="0"/>
                </a:lnTo>
                <a:lnTo>
                  <a:pt x="122046" y="200900"/>
                </a:lnTo>
                <a:lnTo>
                  <a:pt x="0" y="2009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8" name="Freeform 8"/>
          <p:cNvSpPr/>
          <p:nvPr/>
        </p:nvSpPr>
        <p:spPr>
          <a:xfrm>
            <a:off x="4796729" y="-80952"/>
            <a:ext cx="2366598" cy="1183299"/>
          </a:xfrm>
          <a:custGeom>
            <a:avLst/>
            <a:gdLst/>
            <a:ahLst/>
            <a:cxnLst/>
            <a:rect l="l" t="t" r="r" b="b"/>
            <a:pathLst>
              <a:path w="2366598" h="1183299">
                <a:moveTo>
                  <a:pt x="0" y="0"/>
                </a:moveTo>
                <a:lnTo>
                  <a:pt x="2366598" y="0"/>
                </a:lnTo>
                <a:lnTo>
                  <a:pt x="2366598" y="1183299"/>
                </a:lnTo>
                <a:lnTo>
                  <a:pt x="0" y="118329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9" name="Freeform 9"/>
          <p:cNvSpPr/>
          <p:nvPr/>
        </p:nvSpPr>
        <p:spPr>
          <a:xfrm flipH="1">
            <a:off x="0" y="8574473"/>
            <a:ext cx="1712527" cy="1712527"/>
          </a:xfrm>
          <a:custGeom>
            <a:avLst/>
            <a:gdLst/>
            <a:ahLst/>
            <a:cxnLst/>
            <a:rect l="l" t="t" r="r" b="b"/>
            <a:pathLst>
              <a:path w="1712527" h="1712527">
                <a:moveTo>
                  <a:pt x="1712527" y="0"/>
                </a:moveTo>
                <a:lnTo>
                  <a:pt x="0" y="0"/>
                </a:lnTo>
                <a:lnTo>
                  <a:pt x="0" y="1712527"/>
                </a:lnTo>
                <a:lnTo>
                  <a:pt x="1712527" y="1712527"/>
                </a:lnTo>
                <a:lnTo>
                  <a:pt x="1712527"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0" name="Freeform 10"/>
          <p:cNvSpPr/>
          <p:nvPr/>
        </p:nvSpPr>
        <p:spPr>
          <a:xfrm>
            <a:off x="11603844" y="2418311"/>
            <a:ext cx="7311043" cy="3272967"/>
          </a:xfrm>
          <a:custGeom>
            <a:avLst/>
            <a:gdLst/>
            <a:ahLst/>
            <a:cxnLst/>
            <a:rect l="l" t="t" r="r" b="b"/>
            <a:pathLst>
              <a:path w="7311043" h="3272967">
                <a:moveTo>
                  <a:pt x="0" y="0"/>
                </a:moveTo>
                <a:lnTo>
                  <a:pt x="7311043" y="0"/>
                </a:lnTo>
                <a:lnTo>
                  <a:pt x="7311043" y="3272967"/>
                </a:lnTo>
                <a:lnTo>
                  <a:pt x="0" y="3272967"/>
                </a:lnTo>
                <a:lnTo>
                  <a:pt x="0" y="0"/>
                </a:lnTo>
                <a:close/>
              </a:path>
            </a:pathLst>
          </a:custGeom>
          <a:blipFill>
            <a:blip r:embed="rId12"/>
            <a:stretch>
              <a:fillRect/>
            </a:stretch>
          </a:blipFill>
        </p:spPr>
      </p:sp>
      <p:sp>
        <p:nvSpPr>
          <p:cNvPr id="11" name="TextBox 11"/>
          <p:cNvSpPr txBox="1"/>
          <p:nvPr/>
        </p:nvSpPr>
        <p:spPr>
          <a:xfrm>
            <a:off x="14987423" y="1181373"/>
            <a:ext cx="1275835" cy="266700"/>
          </a:xfrm>
          <a:prstGeom prst="rect">
            <a:avLst/>
          </a:prstGeom>
        </p:spPr>
        <p:txBody>
          <a:bodyPr lIns="0" tIns="0" rIns="0" bIns="0" rtlCol="0" anchor="t">
            <a:spAutoFit/>
          </a:bodyPr>
          <a:lstStyle/>
          <a:p>
            <a:pPr>
              <a:lnSpc>
                <a:spcPts val="2160"/>
              </a:lnSpc>
            </a:pPr>
            <a:r>
              <a:rPr lang="en-US" sz="1800">
                <a:solidFill>
                  <a:srgbClr val="FFFFFF"/>
                </a:solidFill>
                <a:latin typeface="Montserrat"/>
              </a:rPr>
              <a:t>Search . . .</a:t>
            </a:r>
          </a:p>
        </p:txBody>
      </p:sp>
      <p:sp>
        <p:nvSpPr>
          <p:cNvPr id="12" name="TextBox 12"/>
          <p:cNvSpPr txBox="1"/>
          <p:nvPr/>
        </p:nvSpPr>
        <p:spPr>
          <a:xfrm>
            <a:off x="1538046" y="1821913"/>
            <a:ext cx="12782761" cy="857250"/>
          </a:xfrm>
          <a:prstGeom prst="rect">
            <a:avLst/>
          </a:prstGeom>
        </p:spPr>
        <p:txBody>
          <a:bodyPr lIns="0" tIns="0" rIns="0" bIns="0" rtlCol="0" anchor="t">
            <a:spAutoFit/>
          </a:bodyPr>
          <a:lstStyle/>
          <a:p>
            <a:pPr>
              <a:lnSpc>
                <a:spcPts val="6600"/>
              </a:lnSpc>
            </a:pPr>
            <a:r>
              <a:rPr lang="en-US" sz="6000" dirty="0">
                <a:solidFill>
                  <a:srgbClr val="3B41C9"/>
                </a:solidFill>
                <a:latin typeface="Archive Bold"/>
              </a:rPr>
              <a:t>SPRING LAYOUT</a:t>
            </a:r>
          </a:p>
        </p:txBody>
      </p:sp>
      <p:sp>
        <p:nvSpPr>
          <p:cNvPr id="13" name="TextBox 13"/>
          <p:cNvSpPr txBox="1"/>
          <p:nvPr/>
        </p:nvSpPr>
        <p:spPr>
          <a:xfrm>
            <a:off x="803856" y="1092417"/>
            <a:ext cx="1468380" cy="389255"/>
          </a:xfrm>
          <a:prstGeom prst="rect">
            <a:avLst/>
          </a:prstGeom>
        </p:spPr>
        <p:txBody>
          <a:bodyPr lIns="0" tIns="0" rIns="0" bIns="0" rtlCol="0" anchor="t">
            <a:spAutoFit/>
          </a:bodyPr>
          <a:lstStyle/>
          <a:p>
            <a:pPr algn="r">
              <a:lnSpc>
                <a:spcPts val="3220"/>
              </a:lnSpc>
            </a:pPr>
            <a:r>
              <a:rPr lang="en-US" sz="2300">
                <a:solidFill>
                  <a:srgbClr val="3B41C9"/>
                </a:solidFill>
                <a:latin typeface="Montserrat Classic Bold"/>
              </a:rPr>
              <a:t>BY</a:t>
            </a:r>
          </a:p>
        </p:txBody>
      </p:sp>
      <p:sp>
        <p:nvSpPr>
          <p:cNvPr id="14" name="TextBox 14"/>
          <p:cNvSpPr txBox="1"/>
          <p:nvPr/>
        </p:nvSpPr>
        <p:spPr>
          <a:xfrm>
            <a:off x="2387138" y="1111554"/>
            <a:ext cx="2873700" cy="389255"/>
          </a:xfrm>
          <a:prstGeom prst="rect">
            <a:avLst/>
          </a:prstGeom>
        </p:spPr>
        <p:txBody>
          <a:bodyPr lIns="0" tIns="0" rIns="0" bIns="0" rtlCol="0" anchor="t">
            <a:spAutoFit/>
          </a:bodyPr>
          <a:lstStyle/>
          <a:p>
            <a:pPr>
              <a:lnSpc>
                <a:spcPts val="3220"/>
              </a:lnSpc>
            </a:pPr>
            <a:r>
              <a:rPr lang="en-US" sz="2300">
                <a:solidFill>
                  <a:srgbClr val="3B41C9"/>
                </a:solidFill>
                <a:latin typeface="Montserrat"/>
              </a:rPr>
              <a:t>Pasindu Mahima</a:t>
            </a:r>
          </a:p>
        </p:txBody>
      </p:sp>
      <p:sp>
        <p:nvSpPr>
          <p:cNvPr id="15" name="TextBox 15"/>
          <p:cNvSpPr txBox="1"/>
          <p:nvPr/>
        </p:nvSpPr>
        <p:spPr>
          <a:xfrm>
            <a:off x="1538046" y="2876442"/>
            <a:ext cx="10065798" cy="4914356"/>
          </a:xfrm>
          <a:prstGeom prst="rect">
            <a:avLst/>
          </a:prstGeom>
        </p:spPr>
        <p:txBody>
          <a:bodyPr lIns="0" tIns="0" rIns="0" bIns="0" rtlCol="0" anchor="t">
            <a:spAutoFit/>
          </a:bodyPr>
          <a:lstStyle/>
          <a:p>
            <a:pPr algn="just">
              <a:lnSpc>
                <a:spcPts val="4868"/>
              </a:lnSpc>
            </a:pPr>
            <a:r>
              <a:rPr lang="en-US" sz="3477" dirty="0" err="1">
                <a:solidFill>
                  <a:srgbClr val="3B41C9"/>
                </a:solidFill>
                <a:latin typeface="Montserrat"/>
              </a:rPr>
              <a:t>SpringLayout</a:t>
            </a:r>
            <a:r>
              <a:rPr lang="en-US" sz="3477" dirty="0">
                <a:solidFill>
                  <a:srgbClr val="3B41C9"/>
                </a:solidFill>
                <a:latin typeface="Montserrat"/>
              </a:rPr>
              <a:t> is a flexible layout manager designed for use by GUI builders. It lets you specify precise relationships between the edges of components under its control. For example, you might define that the left edge of one component is a certain distance (which can be dynamically calculated) from the right edge of a second component.  </a:t>
            </a:r>
          </a:p>
        </p:txBody>
      </p:sp>
      <p:sp>
        <p:nvSpPr>
          <p:cNvPr id="16" name="AutoShape 3">
            <a:extLst>
              <a:ext uri="{FF2B5EF4-FFF2-40B4-BE49-F238E27FC236}">
                <a16:creationId xmlns:a16="http://schemas.microsoft.com/office/drawing/2014/main" id="{0EB3A0FD-017E-7705-0AAC-4F62FF64B07E}"/>
              </a:ext>
            </a:extLst>
          </p:cNvPr>
          <p:cNvSpPr/>
          <p:nvPr/>
        </p:nvSpPr>
        <p:spPr>
          <a:xfrm>
            <a:off x="14716004" y="1028700"/>
            <a:ext cx="2543296" cy="0"/>
          </a:xfrm>
          <a:prstGeom prst="line">
            <a:avLst/>
          </a:prstGeom>
          <a:ln w="581025" cap="rnd">
            <a:solidFill>
              <a:srgbClr val="3B41C9"/>
            </a:solidFill>
            <a:prstDash val="solid"/>
            <a:headEnd type="none" w="sm" len="sm"/>
            <a:tailEnd type="none" w="sm" len="sm"/>
          </a:ln>
        </p:spPr>
      </p:sp>
      <p:sp>
        <p:nvSpPr>
          <p:cNvPr id="17" name="TextBox 15">
            <a:extLst>
              <a:ext uri="{FF2B5EF4-FFF2-40B4-BE49-F238E27FC236}">
                <a16:creationId xmlns:a16="http://schemas.microsoft.com/office/drawing/2014/main" id="{D3149D1D-101E-8BA5-6D06-92463C2B866E}"/>
              </a:ext>
            </a:extLst>
          </p:cNvPr>
          <p:cNvSpPr txBox="1"/>
          <p:nvPr/>
        </p:nvSpPr>
        <p:spPr>
          <a:xfrm>
            <a:off x="14987422" y="918756"/>
            <a:ext cx="1275835" cy="266700"/>
          </a:xfrm>
          <a:prstGeom prst="rect">
            <a:avLst/>
          </a:prstGeom>
        </p:spPr>
        <p:txBody>
          <a:bodyPr lIns="0" tIns="0" rIns="0" bIns="0" rtlCol="0" anchor="t">
            <a:spAutoFit/>
          </a:bodyPr>
          <a:lstStyle/>
          <a:p>
            <a:pPr>
              <a:lnSpc>
                <a:spcPts val="2160"/>
              </a:lnSpc>
            </a:pPr>
            <a:r>
              <a:rPr lang="en-US" sz="1800" dirty="0">
                <a:solidFill>
                  <a:srgbClr val="FFFFFF"/>
                </a:solidFill>
                <a:latin typeface="Montserrat"/>
              </a:rPr>
              <a:t>Search . . .</a:t>
            </a:r>
          </a:p>
        </p:txBody>
      </p:sp>
      <p:sp>
        <p:nvSpPr>
          <p:cNvPr id="18" name="Freeform 4">
            <a:extLst>
              <a:ext uri="{FF2B5EF4-FFF2-40B4-BE49-F238E27FC236}">
                <a16:creationId xmlns:a16="http://schemas.microsoft.com/office/drawing/2014/main" id="{77AB5706-ACA4-D5BE-2D0D-C3945528CA1D}"/>
              </a:ext>
            </a:extLst>
          </p:cNvPr>
          <p:cNvSpPr/>
          <p:nvPr/>
        </p:nvSpPr>
        <p:spPr>
          <a:xfrm>
            <a:off x="16941099" y="835240"/>
            <a:ext cx="433731" cy="433731"/>
          </a:xfrm>
          <a:custGeom>
            <a:avLst/>
            <a:gdLst/>
            <a:ahLst/>
            <a:cxnLst/>
            <a:rect l="l" t="t" r="r" b="b"/>
            <a:pathLst>
              <a:path w="433731" h="433731">
                <a:moveTo>
                  <a:pt x="0" y="0"/>
                </a:moveTo>
                <a:lnTo>
                  <a:pt x="433731" y="0"/>
                </a:lnTo>
                <a:lnTo>
                  <a:pt x="433731" y="433731"/>
                </a:lnTo>
                <a:lnTo>
                  <a:pt x="0" y="43373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9" name="Freeform 5">
            <a:extLst>
              <a:ext uri="{FF2B5EF4-FFF2-40B4-BE49-F238E27FC236}">
                <a16:creationId xmlns:a16="http://schemas.microsoft.com/office/drawing/2014/main" id="{2EEC1E26-4720-F55C-6500-0047A2137F2C}"/>
              </a:ext>
            </a:extLst>
          </p:cNvPr>
          <p:cNvSpPr/>
          <p:nvPr/>
        </p:nvSpPr>
        <p:spPr>
          <a:xfrm>
            <a:off x="17075869" y="918756"/>
            <a:ext cx="230213" cy="230213"/>
          </a:xfrm>
          <a:custGeom>
            <a:avLst/>
            <a:gdLst/>
            <a:ahLst/>
            <a:cxnLst/>
            <a:rect l="l" t="t" r="r" b="b"/>
            <a:pathLst>
              <a:path w="230213" h="230213">
                <a:moveTo>
                  <a:pt x="0" y="0"/>
                </a:moveTo>
                <a:lnTo>
                  <a:pt x="230213" y="0"/>
                </a:lnTo>
                <a:lnTo>
                  <a:pt x="230213" y="230213"/>
                </a:lnTo>
                <a:lnTo>
                  <a:pt x="0" y="230213"/>
                </a:lnTo>
                <a:lnTo>
                  <a:pt x="0" y="0"/>
                </a:lnTo>
                <a:close/>
              </a:path>
            </a:pathLst>
          </a:custGeom>
          <a:blipFill>
            <a:blip r:embed="rId13">
              <a:extLst>
                <a:ext uri="{96DAC541-7B7A-43D3-8B79-37D633B846F1}">
                  <asvg:svgBlip xmlns:asvg="http://schemas.microsoft.com/office/drawing/2016/SVG/main" r:embed="rId14"/>
                </a:ext>
              </a:extLst>
            </a:blip>
            <a:stretch>
              <a:fillRect/>
            </a:stretch>
          </a:blipFill>
        </p:spPr>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circle(in)">
                                      <p:cBhvr>
                                        <p:cTn id="14" dur="2000"/>
                                        <p:tgtEl>
                                          <p:spTgt spid="10"/>
                                        </p:tgtEl>
                                      </p:cBhvr>
                                    </p:animEffect>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circle(in)">
                                      <p:cBhvr>
                                        <p:cTn id="19" dur="2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5"/>
          <p:cNvSpPr/>
          <p:nvPr/>
        </p:nvSpPr>
        <p:spPr>
          <a:xfrm>
            <a:off x="-2057400" y="-2057400"/>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p:cNvSpPr/>
          <p:nvPr/>
        </p:nvSpPr>
        <p:spPr>
          <a:xfrm>
            <a:off x="11276745" y="5424647"/>
            <a:ext cx="10181313" cy="10181313"/>
          </a:xfrm>
          <a:custGeom>
            <a:avLst/>
            <a:gdLst/>
            <a:ahLst/>
            <a:cxnLst/>
            <a:rect l="l" t="t" r="r" b="b"/>
            <a:pathLst>
              <a:path w="10181313" h="10181313">
                <a:moveTo>
                  <a:pt x="0" y="0"/>
                </a:moveTo>
                <a:lnTo>
                  <a:pt x="10181314" y="0"/>
                </a:lnTo>
                <a:lnTo>
                  <a:pt x="10181314" y="10181313"/>
                </a:lnTo>
                <a:lnTo>
                  <a:pt x="0" y="1018131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Freeform 7"/>
          <p:cNvSpPr/>
          <p:nvPr/>
        </p:nvSpPr>
        <p:spPr>
          <a:xfrm>
            <a:off x="9144000" y="9430736"/>
            <a:ext cx="1674107" cy="1674107"/>
          </a:xfrm>
          <a:custGeom>
            <a:avLst/>
            <a:gdLst/>
            <a:ahLst/>
            <a:cxnLst/>
            <a:rect l="l" t="t" r="r" b="b"/>
            <a:pathLst>
              <a:path w="1674107" h="1674107">
                <a:moveTo>
                  <a:pt x="0" y="0"/>
                </a:moveTo>
                <a:lnTo>
                  <a:pt x="1674107" y="0"/>
                </a:lnTo>
                <a:lnTo>
                  <a:pt x="1674107" y="1674108"/>
                </a:lnTo>
                <a:lnTo>
                  <a:pt x="0" y="1674108"/>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8" name="Freeform 8"/>
          <p:cNvSpPr/>
          <p:nvPr/>
        </p:nvSpPr>
        <p:spPr>
          <a:xfrm flipH="1">
            <a:off x="0" y="8574473"/>
            <a:ext cx="1712527" cy="1712527"/>
          </a:xfrm>
          <a:custGeom>
            <a:avLst/>
            <a:gdLst/>
            <a:ahLst/>
            <a:cxnLst/>
            <a:rect l="l" t="t" r="r" b="b"/>
            <a:pathLst>
              <a:path w="1712527" h="1712527">
                <a:moveTo>
                  <a:pt x="1712527" y="0"/>
                </a:moveTo>
                <a:lnTo>
                  <a:pt x="0" y="0"/>
                </a:lnTo>
                <a:lnTo>
                  <a:pt x="0" y="1712527"/>
                </a:lnTo>
                <a:lnTo>
                  <a:pt x="1712527" y="1712527"/>
                </a:lnTo>
                <a:lnTo>
                  <a:pt x="1712527"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9" name="Freeform 9"/>
          <p:cNvSpPr/>
          <p:nvPr/>
        </p:nvSpPr>
        <p:spPr>
          <a:xfrm flipH="1">
            <a:off x="559709" y="8100527"/>
            <a:ext cx="1712527" cy="1712527"/>
          </a:xfrm>
          <a:custGeom>
            <a:avLst/>
            <a:gdLst/>
            <a:ahLst/>
            <a:cxnLst/>
            <a:rect l="l" t="t" r="r" b="b"/>
            <a:pathLst>
              <a:path w="1712527" h="1712527">
                <a:moveTo>
                  <a:pt x="1712527" y="0"/>
                </a:moveTo>
                <a:lnTo>
                  <a:pt x="0" y="0"/>
                </a:lnTo>
                <a:lnTo>
                  <a:pt x="0" y="1712528"/>
                </a:lnTo>
                <a:lnTo>
                  <a:pt x="1712527" y="1712528"/>
                </a:lnTo>
                <a:lnTo>
                  <a:pt x="1712527"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0" name="Freeform 10"/>
          <p:cNvSpPr/>
          <p:nvPr/>
        </p:nvSpPr>
        <p:spPr>
          <a:xfrm>
            <a:off x="12138971" y="1481672"/>
            <a:ext cx="421865" cy="421865"/>
          </a:xfrm>
          <a:custGeom>
            <a:avLst/>
            <a:gdLst/>
            <a:ahLst/>
            <a:cxnLst/>
            <a:rect l="l" t="t" r="r" b="b"/>
            <a:pathLst>
              <a:path w="421865" h="421865">
                <a:moveTo>
                  <a:pt x="0" y="0"/>
                </a:moveTo>
                <a:lnTo>
                  <a:pt x="421865" y="0"/>
                </a:lnTo>
                <a:lnTo>
                  <a:pt x="421865" y="421865"/>
                </a:lnTo>
                <a:lnTo>
                  <a:pt x="0" y="421865"/>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1" name="Freeform 11"/>
          <p:cNvSpPr/>
          <p:nvPr/>
        </p:nvSpPr>
        <p:spPr>
          <a:xfrm>
            <a:off x="856264" y="5983779"/>
            <a:ext cx="387272" cy="387272"/>
          </a:xfrm>
          <a:custGeom>
            <a:avLst/>
            <a:gdLst/>
            <a:ahLst/>
            <a:cxnLst/>
            <a:rect l="l" t="t" r="r" b="b"/>
            <a:pathLst>
              <a:path w="387272" h="387272">
                <a:moveTo>
                  <a:pt x="0" y="0"/>
                </a:moveTo>
                <a:lnTo>
                  <a:pt x="387272" y="0"/>
                </a:lnTo>
                <a:lnTo>
                  <a:pt x="387272" y="387272"/>
                </a:lnTo>
                <a:lnTo>
                  <a:pt x="0" y="387272"/>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2" name="Freeform 12"/>
          <p:cNvSpPr/>
          <p:nvPr/>
        </p:nvSpPr>
        <p:spPr>
          <a:xfrm>
            <a:off x="11276745" y="2709258"/>
            <a:ext cx="7011255" cy="4592372"/>
          </a:xfrm>
          <a:custGeom>
            <a:avLst/>
            <a:gdLst/>
            <a:ahLst/>
            <a:cxnLst/>
            <a:rect l="l" t="t" r="r" b="b"/>
            <a:pathLst>
              <a:path w="7011255" h="4592372">
                <a:moveTo>
                  <a:pt x="0" y="0"/>
                </a:moveTo>
                <a:lnTo>
                  <a:pt x="7011255" y="0"/>
                </a:lnTo>
                <a:lnTo>
                  <a:pt x="7011255" y="4592371"/>
                </a:lnTo>
                <a:lnTo>
                  <a:pt x="0" y="4592371"/>
                </a:lnTo>
                <a:lnTo>
                  <a:pt x="0" y="0"/>
                </a:lnTo>
                <a:close/>
              </a:path>
            </a:pathLst>
          </a:custGeom>
          <a:blipFill>
            <a:blip r:embed="rId14"/>
            <a:stretch>
              <a:fillRect/>
            </a:stretch>
          </a:blipFill>
        </p:spPr>
      </p:sp>
      <p:sp>
        <p:nvSpPr>
          <p:cNvPr id="13" name="TextBox 13"/>
          <p:cNvSpPr txBox="1"/>
          <p:nvPr/>
        </p:nvSpPr>
        <p:spPr>
          <a:xfrm>
            <a:off x="1755418" y="3291907"/>
            <a:ext cx="9255173" cy="1506855"/>
          </a:xfrm>
          <a:prstGeom prst="rect">
            <a:avLst/>
          </a:prstGeom>
        </p:spPr>
        <p:txBody>
          <a:bodyPr lIns="0" tIns="0" rIns="0" bIns="0" rtlCol="0" anchor="t">
            <a:spAutoFit/>
          </a:bodyPr>
          <a:lstStyle/>
          <a:p>
            <a:pPr>
              <a:lnSpc>
                <a:spcPts val="11160"/>
              </a:lnSpc>
            </a:pPr>
            <a:r>
              <a:rPr lang="en-US" sz="12000" dirty="0">
                <a:solidFill>
                  <a:srgbClr val="3B41C9"/>
                </a:solidFill>
                <a:latin typeface="Archive Bold"/>
              </a:rPr>
              <a:t>THANK YOU</a:t>
            </a:r>
          </a:p>
        </p:txBody>
      </p:sp>
      <p:sp>
        <p:nvSpPr>
          <p:cNvPr id="15" name="TextBox 15"/>
          <p:cNvSpPr txBox="1"/>
          <p:nvPr/>
        </p:nvSpPr>
        <p:spPr>
          <a:xfrm>
            <a:off x="803856" y="1092417"/>
            <a:ext cx="1468380" cy="389255"/>
          </a:xfrm>
          <a:prstGeom prst="rect">
            <a:avLst/>
          </a:prstGeom>
        </p:spPr>
        <p:txBody>
          <a:bodyPr lIns="0" tIns="0" rIns="0" bIns="0" rtlCol="0" anchor="t">
            <a:spAutoFit/>
          </a:bodyPr>
          <a:lstStyle/>
          <a:p>
            <a:pPr algn="r">
              <a:lnSpc>
                <a:spcPts val="3220"/>
              </a:lnSpc>
            </a:pPr>
            <a:r>
              <a:rPr lang="en-US" sz="2300">
                <a:solidFill>
                  <a:srgbClr val="3B41C9"/>
                </a:solidFill>
                <a:latin typeface="Montserrat Classic Bold"/>
              </a:rPr>
              <a:t>BY</a:t>
            </a:r>
          </a:p>
        </p:txBody>
      </p:sp>
      <p:sp>
        <p:nvSpPr>
          <p:cNvPr id="16" name="TextBox 16"/>
          <p:cNvSpPr txBox="1"/>
          <p:nvPr/>
        </p:nvSpPr>
        <p:spPr>
          <a:xfrm>
            <a:off x="2387138" y="1111554"/>
            <a:ext cx="2566205" cy="389255"/>
          </a:xfrm>
          <a:prstGeom prst="rect">
            <a:avLst/>
          </a:prstGeom>
        </p:spPr>
        <p:txBody>
          <a:bodyPr lIns="0" tIns="0" rIns="0" bIns="0" rtlCol="0" anchor="t">
            <a:spAutoFit/>
          </a:bodyPr>
          <a:lstStyle/>
          <a:p>
            <a:pPr>
              <a:lnSpc>
                <a:spcPts val="3220"/>
              </a:lnSpc>
            </a:pPr>
            <a:r>
              <a:rPr lang="en-US" sz="2300">
                <a:solidFill>
                  <a:srgbClr val="3B41C9"/>
                </a:solidFill>
                <a:latin typeface="Montserrat"/>
              </a:rPr>
              <a:t>Pasindu Mahima</a:t>
            </a:r>
          </a:p>
        </p:txBody>
      </p:sp>
      <p:grpSp>
        <p:nvGrpSpPr>
          <p:cNvPr id="17" name="Group 17"/>
          <p:cNvGrpSpPr/>
          <p:nvPr/>
        </p:nvGrpSpPr>
        <p:grpSpPr>
          <a:xfrm>
            <a:off x="2632690" y="8852497"/>
            <a:ext cx="3271523" cy="811605"/>
            <a:chOff x="0" y="0"/>
            <a:chExt cx="5431329" cy="1347414"/>
          </a:xfrm>
        </p:grpSpPr>
        <p:sp>
          <p:nvSpPr>
            <p:cNvPr id="18" name="Freeform 18"/>
            <p:cNvSpPr/>
            <p:nvPr/>
          </p:nvSpPr>
          <p:spPr>
            <a:xfrm>
              <a:off x="0" y="0"/>
              <a:ext cx="5431329" cy="1347414"/>
            </a:xfrm>
            <a:custGeom>
              <a:avLst/>
              <a:gdLst/>
              <a:ahLst/>
              <a:cxnLst/>
              <a:rect l="l" t="t" r="r" b="b"/>
              <a:pathLst>
                <a:path w="5431329" h="1347414">
                  <a:moveTo>
                    <a:pt x="0" y="0"/>
                  </a:moveTo>
                  <a:lnTo>
                    <a:pt x="0" y="1347414"/>
                  </a:lnTo>
                  <a:lnTo>
                    <a:pt x="5431329" y="1347414"/>
                  </a:lnTo>
                  <a:lnTo>
                    <a:pt x="5431329" y="0"/>
                  </a:lnTo>
                  <a:lnTo>
                    <a:pt x="0" y="0"/>
                  </a:lnTo>
                  <a:close/>
                  <a:moveTo>
                    <a:pt x="5370369" y="1286454"/>
                  </a:moveTo>
                  <a:lnTo>
                    <a:pt x="59690" y="1286454"/>
                  </a:lnTo>
                  <a:lnTo>
                    <a:pt x="59690" y="59690"/>
                  </a:lnTo>
                  <a:lnTo>
                    <a:pt x="5370369" y="59690"/>
                  </a:lnTo>
                  <a:lnTo>
                    <a:pt x="5370369" y="1286454"/>
                  </a:lnTo>
                  <a:close/>
                </a:path>
              </a:pathLst>
            </a:custGeom>
            <a:solidFill>
              <a:srgbClr val="F2BE40"/>
            </a:solidFill>
          </p:spPr>
        </p:sp>
      </p:grpSp>
      <p:sp>
        <p:nvSpPr>
          <p:cNvPr id="19" name="TextBox 19"/>
          <p:cNvSpPr txBox="1"/>
          <p:nvPr/>
        </p:nvSpPr>
        <p:spPr>
          <a:xfrm>
            <a:off x="2387138" y="9041481"/>
            <a:ext cx="3271523" cy="389255"/>
          </a:xfrm>
          <a:prstGeom prst="rect">
            <a:avLst/>
          </a:prstGeom>
        </p:spPr>
        <p:txBody>
          <a:bodyPr lIns="0" tIns="0" rIns="0" bIns="0" rtlCol="0" anchor="t">
            <a:spAutoFit/>
          </a:bodyPr>
          <a:lstStyle/>
          <a:p>
            <a:pPr algn="ctr">
              <a:lnSpc>
                <a:spcPts val="3219"/>
              </a:lnSpc>
            </a:pPr>
            <a:r>
              <a:rPr lang="en-US" sz="2299">
                <a:solidFill>
                  <a:srgbClr val="3B41C9"/>
                </a:solidFill>
                <a:latin typeface="Montserrat Classic Bold"/>
              </a:rPr>
              <a:t>END SLIDE</a:t>
            </a:r>
          </a:p>
        </p:txBody>
      </p:sp>
      <p:sp>
        <p:nvSpPr>
          <p:cNvPr id="20" name="TextBox 20"/>
          <p:cNvSpPr txBox="1"/>
          <p:nvPr/>
        </p:nvSpPr>
        <p:spPr>
          <a:xfrm>
            <a:off x="2057400" y="4891144"/>
            <a:ext cx="8953191" cy="3613786"/>
          </a:xfrm>
          <a:prstGeom prst="rect">
            <a:avLst/>
          </a:prstGeom>
        </p:spPr>
        <p:txBody>
          <a:bodyPr lIns="0" tIns="0" rIns="0" bIns="0" rtlCol="0" anchor="t">
            <a:spAutoFit/>
          </a:bodyPr>
          <a:lstStyle/>
          <a:p>
            <a:pPr>
              <a:lnSpc>
                <a:spcPts val="4199"/>
              </a:lnSpc>
            </a:pPr>
            <a:r>
              <a:rPr lang="en-US" sz="2399" dirty="0">
                <a:solidFill>
                  <a:srgbClr val="3B41C9"/>
                </a:solidFill>
                <a:latin typeface="Montserrat"/>
              </a:rPr>
              <a:t>Social Profiles</a:t>
            </a:r>
          </a:p>
          <a:p>
            <a:pPr>
              <a:lnSpc>
                <a:spcPts val="4199"/>
              </a:lnSpc>
            </a:pPr>
            <a:r>
              <a:rPr lang="en-US" sz="2399" dirty="0">
                <a:solidFill>
                  <a:srgbClr val="3B41C9"/>
                </a:solidFill>
                <a:latin typeface="Montserrat"/>
              </a:rPr>
              <a:t>Follow Ngator on social networks</a:t>
            </a:r>
          </a:p>
          <a:p>
            <a:pPr>
              <a:lnSpc>
                <a:spcPts val="4199"/>
              </a:lnSpc>
            </a:pPr>
            <a:r>
              <a:rPr lang="en-US" sz="2399" dirty="0">
                <a:solidFill>
                  <a:srgbClr val="3B41C9"/>
                </a:solidFill>
                <a:latin typeface="Montserrat"/>
              </a:rPr>
              <a:t>Facebook : https://www.facebook.com/learnwithngator</a:t>
            </a:r>
          </a:p>
          <a:p>
            <a:pPr>
              <a:lnSpc>
                <a:spcPts val="4199"/>
              </a:lnSpc>
            </a:pPr>
            <a:r>
              <a:rPr lang="en-US" sz="2399" dirty="0">
                <a:solidFill>
                  <a:srgbClr val="3B41C9"/>
                </a:solidFill>
                <a:latin typeface="Montserrat"/>
              </a:rPr>
              <a:t>Instagram :https://www.instagram.com/mahimapasindu/</a:t>
            </a:r>
          </a:p>
          <a:p>
            <a:pPr>
              <a:lnSpc>
                <a:spcPts val="4199"/>
              </a:lnSpc>
            </a:pPr>
            <a:r>
              <a:rPr lang="en-US" sz="2399" dirty="0">
                <a:solidFill>
                  <a:srgbClr val="3B41C9"/>
                </a:solidFill>
                <a:latin typeface="Montserrat"/>
              </a:rPr>
              <a:t>GitHub : https://github.com/drgnhunter</a:t>
            </a:r>
          </a:p>
          <a:p>
            <a:pPr>
              <a:lnSpc>
                <a:spcPts val="4199"/>
              </a:lnSpc>
            </a:pPr>
            <a:r>
              <a:rPr lang="en-US" sz="2399" dirty="0">
                <a:solidFill>
                  <a:srgbClr val="3B41C9"/>
                </a:solidFill>
                <a:latin typeface="Montserrat"/>
              </a:rPr>
              <a:t>LinkedIn : https://www.linkedin.com/in/pasindu-mahima-3a0031187/</a:t>
            </a:r>
          </a:p>
        </p:txBody>
      </p:sp>
      <p:sp>
        <p:nvSpPr>
          <p:cNvPr id="21" name="AutoShape 3">
            <a:extLst>
              <a:ext uri="{FF2B5EF4-FFF2-40B4-BE49-F238E27FC236}">
                <a16:creationId xmlns:a16="http://schemas.microsoft.com/office/drawing/2014/main" id="{929A68A9-9ACB-1A01-14D2-E9ACB24F0124}"/>
              </a:ext>
            </a:extLst>
          </p:cNvPr>
          <p:cNvSpPr/>
          <p:nvPr/>
        </p:nvSpPr>
        <p:spPr>
          <a:xfrm>
            <a:off x="14716004" y="1028700"/>
            <a:ext cx="2543296" cy="0"/>
          </a:xfrm>
          <a:prstGeom prst="line">
            <a:avLst/>
          </a:prstGeom>
          <a:ln w="581025" cap="rnd">
            <a:solidFill>
              <a:srgbClr val="3B41C9"/>
            </a:solidFill>
            <a:prstDash val="solid"/>
            <a:headEnd type="none" w="sm" len="sm"/>
            <a:tailEnd type="none" w="sm" len="sm"/>
          </a:ln>
        </p:spPr>
      </p:sp>
      <p:sp>
        <p:nvSpPr>
          <p:cNvPr id="22" name="TextBox 15">
            <a:extLst>
              <a:ext uri="{FF2B5EF4-FFF2-40B4-BE49-F238E27FC236}">
                <a16:creationId xmlns:a16="http://schemas.microsoft.com/office/drawing/2014/main" id="{59D904AA-7FA3-8493-4F4F-F98959147F99}"/>
              </a:ext>
            </a:extLst>
          </p:cNvPr>
          <p:cNvSpPr txBox="1"/>
          <p:nvPr/>
        </p:nvSpPr>
        <p:spPr>
          <a:xfrm>
            <a:off x="14987422" y="918756"/>
            <a:ext cx="1275835" cy="266700"/>
          </a:xfrm>
          <a:prstGeom prst="rect">
            <a:avLst/>
          </a:prstGeom>
        </p:spPr>
        <p:txBody>
          <a:bodyPr lIns="0" tIns="0" rIns="0" bIns="0" rtlCol="0" anchor="t">
            <a:spAutoFit/>
          </a:bodyPr>
          <a:lstStyle/>
          <a:p>
            <a:pPr>
              <a:lnSpc>
                <a:spcPts val="2160"/>
              </a:lnSpc>
            </a:pPr>
            <a:r>
              <a:rPr lang="en-US" sz="1800" dirty="0">
                <a:solidFill>
                  <a:srgbClr val="FFFFFF"/>
                </a:solidFill>
                <a:latin typeface="Montserrat"/>
              </a:rPr>
              <a:t>Search . . .</a:t>
            </a:r>
          </a:p>
        </p:txBody>
      </p:sp>
      <p:sp>
        <p:nvSpPr>
          <p:cNvPr id="23" name="Freeform 4">
            <a:extLst>
              <a:ext uri="{FF2B5EF4-FFF2-40B4-BE49-F238E27FC236}">
                <a16:creationId xmlns:a16="http://schemas.microsoft.com/office/drawing/2014/main" id="{39F81FDA-3EFD-32D4-90E8-2E31D2B6E682}"/>
              </a:ext>
            </a:extLst>
          </p:cNvPr>
          <p:cNvSpPr/>
          <p:nvPr/>
        </p:nvSpPr>
        <p:spPr>
          <a:xfrm>
            <a:off x="16941099" y="835240"/>
            <a:ext cx="433731" cy="433731"/>
          </a:xfrm>
          <a:custGeom>
            <a:avLst/>
            <a:gdLst/>
            <a:ahLst/>
            <a:cxnLst/>
            <a:rect l="l" t="t" r="r" b="b"/>
            <a:pathLst>
              <a:path w="433731" h="433731">
                <a:moveTo>
                  <a:pt x="0" y="0"/>
                </a:moveTo>
                <a:lnTo>
                  <a:pt x="433731" y="0"/>
                </a:lnTo>
                <a:lnTo>
                  <a:pt x="433731" y="433731"/>
                </a:lnTo>
                <a:lnTo>
                  <a:pt x="0" y="433731"/>
                </a:lnTo>
                <a:lnTo>
                  <a:pt x="0" y="0"/>
                </a:lnTo>
                <a:close/>
              </a:path>
            </a:pathLst>
          </a:custGeom>
          <a:blipFill>
            <a:blip r:embed="rId15">
              <a:extLst>
                <a:ext uri="{96DAC541-7B7A-43D3-8B79-37D633B846F1}">
                  <asvg:svgBlip xmlns:asvg="http://schemas.microsoft.com/office/drawing/2016/SVG/main" r:embed="rId16"/>
                </a:ext>
              </a:extLst>
            </a:blip>
            <a:stretch>
              <a:fillRect/>
            </a:stretch>
          </a:blipFill>
        </p:spPr>
      </p:sp>
      <p:sp>
        <p:nvSpPr>
          <p:cNvPr id="24" name="Freeform 5">
            <a:extLst>
              <a:ext uri="{FF2B5EF4-FFF2-40B4-BE49-F238E27FC236}">
                <a16:creationId xmlns:a16="http://schemas.microsoft.com/office/drawing/2014/main" id="{49DC4B50-0E4B-B05D-8781-C7A5BACD6CDA}"/>
              </a:ext>
            </a:extLst>
          </p:cNvPr>
          <p:cNvSpPr/>
          <p:nvPr/>
        </p:nvSpPr>
        <p:spPr>
          <a:xfrm>
            <a:off x="17075869" y="918756"/>
            <a:ext cx="230213" cy="230213"/>
          </a:xfrm>
          <a:custGeom>
            <a:avLst/>
            <a:gdLst/>
            <a:ahLst/>
            <a:cxnLst/>
            <a:rect l="l" t="t" r="r" b="b"/>
            <a:pathLst>
              <a:path w="230213" h="230213">
                <a:moveTo>
                  <a:pt x="0" y="0"/>
                </a:moveTo>
                <a:lnTo>
                  <a:pt x="230213" y="0"/>
                </a:lnTo>
                <a:lnTo>
                  <a:pt x="230213" y="230213"/>
                </a:lnTo>
                <a:lnTo>
                  <a:pt x="0" y="230213"/>
                </a:lnTo>
                <a:lnTo>
                  <a:pt x="0" y="0"/>
                </a:lnTo>
                <a:close/>
              </a:path>
            </a:pathLst>
          </a:custGeom>
          <a:blipFill>
            <a:blip r:embed="rId17">
              <a:extLst>
                <a:ext uri="{96DAC541-7B7A-43D3-8B79-37D633B846F1}">
                  <asvg:svgBlip xmlns:asvg="http://schemas.microsoft.com/office/drawing/2016/SVG/main" r:embed="rId18"/>
                </a:ext>
              </a:extLst>
            </a:blip>
            <a:stretch>
              <a:fillRect/>
            </a:stretch>
          </a:blipFill>
        </p:spPr>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airplan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580">
                                          <p:stCondLst>
                                            <p:cond delay="0"/>
                                          </p:stCondLst>
                                        </p:cTn>
                                        <p:tgtEl>
                                          <p:spTgt spid="13"/>
                                        </p:tgtEl>
                                      </p:cBhvr>
                                    </p:animEffect>
                                    <p:anim calcmode="lin" valueType="num">
                                      <p:cBhvr>
                                        <p:cTn id="8" dur="1822" tmFilter="0,0; 0.14,0.36; 0.43,0.73; 0.71,0.91; 1.0,1.0">
                                          <p:stCondLst>
                                            <p:cond delay="0"/>
                                          </p:stCondLst>
                                        </p:cTn>
                                        <p:tgtEl>
                                          <p:spTgt spid="1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3"/>
                                        </p:tgtEl>
                                        <p:attrNameLst>
                                          <p:attrName>ppt_y</p:attrName>
                                        </p:attrNameLst>
                                      </p:cBhvr>
                                      <p:tavLst>
                                        <p:tav tm="0" fmla="#ppt_y-sin(pi*$)/81">
                                          <p:val>
                                            <p:fltVal val="0"/>
                                          </p:val>
                                        </p:tav>
                                        <p:tav tm="100000">
                                          <p:val>
                                            <p:fltVal val="1"/>
                                          </p:val>
                                        </p:tav>
                                      </p:tavLst>
                                    </p:anim>
                                    <p:animScale>
                                      <p:cBhvr>
                                        <p:cTn id="13" dur="26">
                                          <p:stCondLst>
                                            <p:cond delay="650"/>
                                          </p:stCondLst>
                                        </p:cTn>
                                        <p:tgtEl>
                                          <p:spTgt spid="13"/>
                                        </p:tgtEl>
                                      </p:cBhvr>
                                      <p:to x="100000" y="60000"/>
                                    </p:animScale>
                                    <p:animScale>
                                      <p:cBhvr>
                                        <p:cTn id="14" dur="166" decel="50000">
                                          <p:stCondLst>
                                            <p:cond delay="676"/>
                                          </p:stCondLst>
                                        </p:cTn>
                                        <p:tgtEl>
                                          <p:spTgt spid="13"/>
                                        </p:tgtEl>
                                      </p:cBhvr>
                                      <p:to x="100000" y="100000"/>
                                    </p:animScale>
                                    <p:animScale>
                                      <p:cBhvr>
                                        <p:cTn id="15" dur="26">
                                          <p:stCondLst>
                                            <p:cond delay="1312"/>
                                          </p:stCondLst>
                                        </p:cTn>
                                        <p:tgtEl>
                                          <p:spTgt spid="13"/>
                                        </p:tgtEl>
                                      </p:cBhvr>
                                      <p:to x="100000" y="80000"/>
                                    </p:animScale>
                                    <p:animScale>
                                      <p:cBhvr>
                                        <p:cTn id="16" dur="166" decel="50000">
                                          <p:stCondLst>
                                            <p:cond delay="1338"/>
                                          </p:stCondLst>
                                        </p:cTn>
                                        <p:tgtEl>
                                          <p:spTgt spid="13"/>
                                        </p:tgtEl>
                                      </p:cBhvr>
                                      <p:to x="100000" y="100000"/>
                                    </p:animScale>
                                    <p:animScale>
                                      <p:cBhvr>
                                        <p:cTn id="17" dur="26">
                                          <p:stCondLst>
                                            <p:cond delay="1642"/>
                                          </p:stCondLst>
                                        </p:cTn>
                                        <p:tgtEl>
                                          <p:spTgt spid="13"/>
                                        </p:tgtEl>
                                      </p:cBhvr>
                                      <p:to x="100000" y="90000"/>
                                    </p:animScale>
                                    <p:animScale>
                                      <p:cBhvr>
                                        <p:cTn id="18" dur="166" decel="50000">
                                          <p:stCondLst>
                                            <p:cond delay="1668"/>
                                          </p:stCondLst>
                                        </p:cTn>
                                        <p:tgtEl>
                                          <p:spTgt spid="13"/>
                                        </p:tgtEl>
                                      </p:cBhvr>
                                      <p:to x="100000" y="100000"/>
                                    </p:animScale>
                                    <p:animScale>
                                      <p:cBhvr>
                                        <p:cTn id="19" dur="26">
                                          <p:stCondLst>
                                            <p:cond delay="1808"/>
                                          </p:stCondLst>
                                        </p:cTn>
                                        <p:tgtEl>
                                          <p:spTgt spid="13"/>
                                        </p:tgtEl>
                                      </p:cBhvr>
                                      <p:to x="100000" y="95000"/>
                                    </p:animScale>
                                    <p:animScale>
                                      <p:cBhvr>
                                        <p:cTn id="20" dur="166" decel="50000">
                                          <p:stCondLst>
                                            <p:cond delay="1834"/>
                                          </p:stCondLst>
                                        </p:cTn>
                                        <p:tgtEl>
                                          <p:spTgt spid="13"/>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20"/>
                                        </p:tgtEl>
                                        <p:attrNameLst>
                                          <p:attrName>style.visibility</p:attrName>
                                        </p:attrNameLst>
                                      </p:cBhvr>
                                      <p:to>
                                        <p:strVal val="visible"/>
                                      </p:to>
                                    </p:set>
                                    <p:animEffect transition="in" filter="wipe(down)">
                                      <p:cBhvr>
                                        <p:cTn id="25" dur="580">
                                          <p:stCondLst>
                                            <p:cond delay="0"/>
                                          </p:stCondLst>
                                        </p:cTn>
                                        <p:tgtEl>
                                          <p:spTgt spid="20"/>
                                        </p:tgtEl>
                                      </p:cBhvr>
                                    </p:animEffect>
                                    <p:anim calcmode="lin" valueType="num">
                                      <p:cBhvr>
                                        <p:cTn id="26" dur="1822" tmFilter="0,0; 0.14,0.36; 0.43,0.73; 0.71,0.91; 1.0,1.0">
                                          <p:stCondLst>
                                            <p:cond delay="0"/>
                                          </p:stCondLst>
                                        </p:cTn>
                                        <p:tgtEl>
                                          <p:spTgt spid="20"/>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20"/>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20"/>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20"/>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20"/>
                                        </p:tgtEl>
                                        <p:attrNameLst>
                                          <p:attrName>ppt_y</p:attrName>
                                        </p:attrNameLst>
                                      </p:cBhvr>
                                      <p:tavLst>
                                        <p:tav tm="0" fmla="#ppt_y-sin(pi*$)/81">
                                          <p:val>
                                            <p:fltVal val="0"/>
                                          </p:val>
                                        </p:tav>
                                        <p:tav tm="100000">
                                          <p:val>
                                            <p:fltVal val="1"/>
                                          </p:val>
                                        </p:tav>
                                      </p:tavLst>
                                    </p:anim>
                                    <p:animScale>
                                      <p:cBhvr>
                                        <p:cTn id="31" dur="26">
                                          <p:stCondLst>
                                            <p:cond delay="650"/>
                                          </p:stCondLst>
                                        </p:cTn>
                                        <p:tgtEl>
                                          <p:spTgt spid="20"/>
                                        </p:tgtEl>
                                      </p:cBhvr>
                                      <p:to x="100000" y="60000"/>
                                    </p:animScale>
                                    <p:animScale>
                                      <p:cBhvr>
                                        <p:cTn id="32" dur="166" decel="50000">
                                          <p:stCondLst>
                                            <p:cond delay="676"/>
                                          </p:stCondLst>
                                        </p:cTn>
                                        <p:tgtEl>
                                          <p:spTgt spid="20"/>
                                        </p:tgtEl>
                                      </p:cBhvr>
                                      <p:to x="100000" y="100000"/>
                                    </p:animScale>
                                    <p:animScale>
                                      <p:cBhvr>
                                        <p:cTn id="33" dur="26">
                                          <p:stCondLst>
                                            <p:cond delay="1312"/>
                                          </p:stCondLst>
                                        </p:cTn>
                                        <p:tgtEl>
                                          <p:spTgt spid="20"/>
                                        </p:tgtEl>
                                      </p:cBhvr>
                                      <p:to x="100000" y="80000"/>
                                    </p:animScale>
                                    <p:animScale>
                                      <p:cBhvr>
                                        <p:cTn id="34" dur="166" decel="50000">
                                          <p:stCondLst>
                                            <p:cond delay="1338"/>
                                          </p:stCondLst>
                                        </p:cTn>
                                        <p:tgtEl>
                                          <p:spTgt spid="20"/>
                                        </p:tgtEl>
                                      </p:cBhvr>
                                      <p:to x="100000" y="100000"/>
                                    </p:animScale>
                                    <p:animScale>
                                      <p:cBhvr>
                                        <p:cTn id="35" dur="26">
                                          <p:stCondLst>
                                            <p:cond delay="1642"/>
                                          </p:stCondLst>
                                        </p:cTn>
                                        <p:tgtEl>
                                          <p:spTgt spid="20"/>
                                        </p:tgtEl>
                                      </p:cBhvr>
                                      <p:to x="100000" y="90000"/>
                                    </p:animScale>
                                    <p:animScale>
                                      <p:cBhvr>
                                        <p:cTn id="36" dur="166" decel="50000">
                                          <p:stCondLst>
                                            <p:cond delay="1668"/>
                                          </p:stCondLst>
                                        </p:cTn>
                                        <p:tgtEl>
                                          <p:spTgt spid="20"/>
                                        </p:tgtEl>
                                      </p:cBhvr>
                                      <p:to x="100000" y="100000"/>
                                    </p:animScale>
                                    <p:animScale>
                                      <p:cBhvr>
                                        <p:cTn id="37" dur="26">
                                          <p:stCondLst>
                                            <p:cond delay="1808"/>
                                          </p:stCondLst>
                                        </p:cTn>
                                        <p:tgtEl>
                                          <p:spTgt spid="20"/>
                                        </p:tgtEl>
                                      </p:cBhvr>
                                      <p:to x="100000" y="95000"/>
                                    </p:animScale>
                                    <p:animScale>
                                      <p:cBhvr>
                                        <p:cTn id="38" dur="166" decel="50000">
                                          <p:stCondLst>
                                            <p:cond delay="1834"/>
                                          </p:stCondLst>
                                        </p:cTn>
                                        <p:tgtEl>
                                          <p:spTgt spid="20"/>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2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5"/>
          <p:cNvSpPr/>
          <p:nvPr/>
        </p:nvSpPr>
        <p:spPr>
          <a:xfrm rot="-5400000" flipH="1">
            <a:off x="16575473" y="8574473"/>
            <a:ext cx="1712527" cy="1712527"/>
          </a:xfrm>
          <a:custGeom>
            <a:avLst/>
            <a:gdLst/>
            <a:ahLst/>
            <a:cxnLst/>
            <a:rect l="l" t="t" r="r" b="b"/>
            <a:pathLst>
              <a:path w="1712527" h="1712527">
                <a:moveTo>
                  <a:pt x="1712527" y="0"/>
                </a:moveTo>
                <a:lnTo>
                  <a:pt x="0" y="0"/>
                </a:lnTo>
                <a:lnTo>
                  <a:pt x="0" y="1712527"/>
                </a:lnTo>
                <a:lnTo>
                  <a:pt x="1712527" y="1712527"/>
                </a:lnTo>
                <a:lnTo>
                  <a:pt x="1712527"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6" name="Group 6"/>
          <p:cNvGrpSpPr/>
          <p:nvPr/>
        </p:nvGrpSpPr>
        <p:grpSpPr>
          <a:xfrm>
            <a:off x="365233" y="4497773"/>
            <a:ext cx="4149477" cy="4114800"/>
            <a:chOff x="0" y="0"/>
            <a:chExt cx="6888894" cy="6831323"/>
          </a:xfrm>
        </p:grpSpPr>
        <p:sp>
          <p:nvSpPr>
            <p:cNvPr id="7" name="Freeform 7"/>
            <p:cNvSpPr/>
            <p:nvPr/>
          </p:nvSpPr>
          <p:spPr>
            <a:xfrm>
              <a:off x="0" y="0"/>
              <a:ext cx="6888893" cy="6831323"/>
            </a:xfrm>
            <a:custGeom>
              <a:avLst/>
              <a:gdLst/>
              <a:ahLst/>
              <a:cxnLst/>
              <a:rect l="l" t="t" r="r" b="b"/>
              <a:pathLst>
                <a:path w="6888893" h="6831323">
                  <a:moveTo>
                    <a:pt x="0" y="0"/>
                  </a:moveTo>
                  <a:lnTo>
                    <a:pt x="0" y="6831323"/>
                  </a:lnTo>
                  <a:lnTo>
                    <a:pt x="6888893" y="6831323"/>
                  </a:lnTo>
                  <a:lnTo>
                    <a:pt x="6888893" y="0"/>
                  </a:lnTo>
                  <a:lnTo>
                    <a:pt x="0" y="0"/>
                  </a:lnTo>
                  <a:close/>
                  <a:moveTo>
                    <a:pt x="6827934" y="6770363"/>
                  </a:moveTo>
                  <a:lnTo>
                    <a:pt x="59690" y="6770363"/>
                  </a:lnTo>
                  <a:lnTo>
                    <a:pt x="59690" y="59690"/>
                  </a:lnTo>
                  <a:lnTo>
                    <a:pt x="6827934" y="59690"/>
                  </a:lnTo>
                  <a:lnTo>
                    <a:pt x="6827934" y="6770363"/>
                  </a:lnTo>
                  <a:close/>
                </a:path>
              </a:pathLst>
            </a:custGeom>
            <a:solidFill>
              <a:srgbClr val="F2BE40"/>
            </a:solidFill>
          </p:spPr>
        </p:sp>
      </p:grpSp>
      <p:grpSp>
        <p:nvGrpSpPr>
          <p:cNvPr id="8" name="Group 8"/>
          <p:cNvGrpSpPr/>
          <p:nvPr/>
        </p:nvGrpSpPr>
        <p:grpSpPr>
          <a:xfrm>
            <a:off x="1420090" y="3477891"/>
            <a:ext cx="2039763" cy="2039763"/>
            <a:chOff x="0" y="0"/>
            <a:chExt cx="6350000" cy="6350000"/>
          </a:xfrm>
        </p:grpSpPr>
        <p:sp>
          <p:nvSpPr>
            <p:cNvPr id="9" name="Freeform 9"/>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3B41C9"/>
            </a:solidFill>
          </p:spPr>
        </p:sp>
      </p:grpSp>
      <p:grpSp>
        <p:nvGrpSpPr>
          <p:cNvPr id="10" name="Group 10"/>
          <p:cNvGrpSpPr/>
          <p:nvPr/>
        </p:nvGrpSpPr>
        <p:grpSpPr>
          <a:xfrm>
            <a:off x="4832938" y="4497773"/>
            <a:ext cx="4149477" cy="4114800"/>
            <a:chOff x="0" y="0"/>
            <a:chExt cx="6888894" cy="6831323"/>
          </a:xfrm>
        </p:grpSpPr>
        <p:sp>
          <p:nvSpPr>
            <p:cNvPr id="11" name="Freeform 11"/>
            <p:cNvSpPr/>
            <p:nvPr/>
          </p:nvSpPr>
          <p:spPr>
            <a:xfrm>
              <a:off x="0" y="0"/>
              <a:ext cx="6888893" cy="6831323"/>
            </a:xfrm>
            <a:custGeom>
              <a:avLst/>
              <a:gdLst/>
              <a:ahLst/>
              <a:cxnLst/>
              <a:rect l="l" t="t" r="r" b="b"/>
              <a:pathLst>
                <a:path w="6888893" h="6831323">
                  <a:moveTo>
                    <a:pt x="0" y="0"/>
                  </a:moveTo>
                  <a:lnTo>
                    <a:pt x="0" y="6831323"/>
                  </a:lnTo>
                  <a:lnTo>
                    <a:pt x="6888893" y="6831323"/>
                  </a:lnTo>
                  <a:lnTo>
                    <a:pt x="6888893" y="0"/>
                  </a:lnTo>
                  <a:lnTo>
                    <a:pt x="0" y="0"/>
                  </a:lnTo>
                  <a:close/>
                  <a:moveTo>
                    <a:pt x="6827934" y="6770363"/>
                  </a:moveTo>
                  <a:lnTo>
                    <a:pt x="59690" y="6770363"/>
                  </a:lnTo>
                  <a:lnTo>
                    <a:pt x="59690" y="59690"/>
                  </a:lnTo>
                  <a:lnTo>
                    <a:pt x="6827934" y="59690"/>
                  </a:lnTo>
                  <a:lnTo>
                    <a:pt x="6827934" y="6770363"/>
                  </a:lnTo>
                  <a:close/>
                </a:path>
              </a:pathLst>
            </a:custGeom>
            <a:solidFill>
              <a:srgbClr val="F2BE40"/>
            </a:solidFill>
          </p:spPr>
        </p:sp>
      </p:grpSp>
      <p:grpSp>
        <p:nvGrpSpPr>
          <p:cNvPr id="12" name="Group 12"/>
          <p:cNvGrpSpPr/>
          <p:nvPr/>
        </p:nvGrpSpPr>
        <p:grpSpPr>
          <a:xfrm>
            <a:off x="5887795" y="3477891"/>
            <a:ext cx="2039763" cy="2039763"/>
            <a:chOff x="0" y="0"/>
            <a:chExt cx="6350000" cy="6350000"/>
          </a:xfrm>
        </p:grpSpPr>
        <p:sp>
          <p:nvSpPr>
            <p:cNvPr id="13" name="Freeform 13"/>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3B41C9"/>
            </a:solidFill>
          </p:spPr>
        </p:sp>
      </p:grpSp>
      <p:sp>
        <p:nvSpPr>
          <p:cNvPr id="14" name="Freeform 14"/>
          <p:cNvSpPr/>
          <p:nvPr/>
        </p:nvSpPr>
        <p:spPr>
          <a:xfrm>
            <a:off x="-2057400" y="-2057400"/>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nvGrpSpPr>
          <p:cNvPr id="15" name="Group 15"/>
          <p:cNvGrpSpPr/>
          <p:nvPr/>
        </p:nvGrpSpPr>
        <p:grpSpPr>
          <a:xfrm>
            <a:off x="9300643" y="4497773"/>
            <a:ext cx="4149477" cy="4114800"/>
            <a:chOff x="0" y="0"/>
            <a:chExt cx="6888894" cy="6831323"/>
          </a:xfrm>
        </p:grpSpPr>
        <p:sp>
          <p:nvSpPr>
            <p:cNvPr id="16" name="Freeform 16"/>
            <p:cNvSpPr/>
            <p:nvPr/>
          </p:nvSpPr>
          <p:spPr>
            <a:xfrm>
              <a:off x="0" y="0"/>
              <a:ext cx="6888893" cy="6831323"/>
            </a:xfrm>
            <a:custGeom>
              <a:avLst/>
              <a:gdLst/>
              <a:ahLst/>
              <a:cxnLst/>
              <a:rect l="l" t="t" r="r" b="b"/>
              <a:pathLst>
                <a:path w="6888893" h="6831323">
                  <a:moveTo>
                    <a:pt x="0" y="0"/>
                  </a:moveTo>
                  <a:lnTo>
                    <a:pt x="0" y="6831323"/>
                  </a:lnTo>
                  <a:lnTo>
                    <a:pt x="6888893" y="6831323"/>
                  </a:lnTo>
                  <a:lnTo>
                    <a:pt x="6888893" y="0"/>
                  </a:lnTo>
                  <a:lnTo>
                    <a:pt x="0" y="0"/>
                  </a:lnTo>
                  <a:close/>
                  <a:moveTo>
                    <a:pt x="6827934" y="6770363"/>
                  </a:moveTo>
                  <a:lnTo>
                    <a:pt x="59690" y="6770363"/>
                  </a:lnTo>
                  <a:lnTo>
                    <a:pt x="59690" y="59690"/>
                  </a:lnTo>
                  <a:lnTo>
                    <a:pt x="6827934" y="59690"/>
                  </a:lnTo>
                  <a:lnTo>
                    <a:pt x="6827934" y="6770363"/>
                  </a:lnTo>
                  <a:close/>
                </a:path>
              </a:pathLst>
            </a:custGeom>
            <a:solidFill>
              <a:srgbClr val="F2BE40"/>
            </a:solidFill>
          </p:spPr>
        </p:sp>
      </p:grpSp>
      <p:grpSp>
        <p:nvGrpSpPr>
          <p:cNvPr id="17" name="Group 17"/>
          <p:cNvGrpSpPr/>
          <p:nvPr/>
        </p:nvGrpSpPr>
        <p:grpSpPr>
          <a:xfrm>
            <a:off x="10355500" y="3477891"/>
            <a:ext cx="2039763" cy="2039763"/>
            <a:chOff x="0" y="0"/>
            <a:chExt cx="6350000" cy="6350000"/>
          </a:xfrm>
        </p:grpSpPr>
        <p:sp>
          <p:nvSpPr>
            <p:cNvPr id="18" name="Freeform 18"/>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3B41C9"/>
            </a:solidFill>
          </p:spPr>
        </p:sp>
      </p:grpSp>
      <p:sp>
        <p:nvSpPr>
          <p:cNvPr id="19" name="Freeform 19"/>
          <p:cNvSpPr/>
          <p:nvPr/>
        </p:nvSpPr>
        <p:spPr>
          <a:xfrm>
            <a:off x="16153608" y="2854233"/>
            <a:ext cx="421865" cy="421865"/>
          </a:xfrm>
          <a:custGeom>
            <a:avLst/>
            <a:gdLst/>
            <a:ahLst/>
            <a:cxnLst/>
            <a:rect l="l" t="t" r="r" b="b"/>
            <a:pathLst>
              <a:path w="421865" h="421865">
                <a:moveTo>
                  <a:pt x="0" y="0"/>
                </a:moveTo>
                <a:lnTo>
                  <a:pt x="421865" y="0"/>
                </a:lnTo>
                <a:lnTo>
                  <a:pt x="421865" y="421865"/>
                </a:lnTo>
                <a:lnTo>
                  <a:pt x="0" y="421865"/>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20" name="Freeform 20"/>
          <p:cNvSpPr/>
          <p:nvPr/>
        </p:nvSpPr>
        <p:spPr>
          <a:xfrm>
            <a:off x="1956263" y="4057682"/>
            <a:ext cx="967418" cy="932239"/>
          </a:xfrm>
          <a:custGeom>
            <a:avLst/>
            <a:gdLst/>
            <a:ahLst/>
            <a:cxnLst/>
            <a:rect l="l" t="t" r="r" b="b"/>
            <a:pathLst>
              <a:path w="967418" h="932239">
                <a:moveTo>
                  <a:pt x="0" y="0"/>
                </a:moveTo>
                <a:lnTo>
                  <a:pt x="967418" y="0"/>
                </a:lnTo>
                <a:lnTo>
                  <a:pt x="967418" y="932240"/>
                </a:lnTo>
                <a:lnTo>
                  <a:pt x="0" y="93224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21" name="Freeform 21"/>
          <p:cNvSpPr/>
          <p:nvPr/>
        </p:nvSpPr>
        <p:spPr>
          <a:xfrm>
            <a:off x="10830265" y="4036229"/>
            <a:ext cx="995487" cy="923088"/>
          </a:xfrm>
          <a:custGeom>
            <a:avLst/>
            <a:gdLst/>
            <a:ahLst/>
            <a:cxnLst/>
            <a:rect l="l" t="t" r="r" b="b"/>
            <a:pathLst>
              <a:path w="995487" h="923088">
                <a:moveTo>
                  <a:pt x="0" y="0"/>
                </a:moveTo>
                <a:lnTo>
                  <a:pt x="995487" y="0"/>
                </a:lnTo>
                <a:lnTo>
                  <a:pt x="995487" y="923088"/>
                </a:lnTo>
                <a:lnTo>
                  <a:pt x="0" y="923088"/>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22" name="Freeform 22"/>
          <p:cNvSpPr/>
          <p:nvPr/>
        </p:nvSpPr>
        <p:spPr>
          <a:xfrm>
            <a:off x="1655771" y="9024799"/>
            <a:ext cx="467003" cy="467003"/>
          </a:xfrm>
          <a:custGeom>
            <a:avLst/>
            <a:gdLst/>
            <a:ahLst/>
            <a:cxnLst/>
            <a:rect l="l" t="t" r="r" b="b"/>
            <a:pathLst>
              <a:path w="467003" h="467003">
                <a:moveTo>
                  <a:pt x="0" y="0"/>
                </a:moveTo>
                <a:lnTo>
                  <a:pt x="467002" y="0"/>
                </a:lnTo>
                <a:lnTo>
                  <a:pt x="467002" y="467002"/>
                </a:lnTo>
                <a:lnTo>
                  <a:pt x="0" y="467002"/>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23" name="Freeform 23"/>
          <p:cNvSpPr/>
          <p:nvPr/>
        </p:nvSpPr>
        <p:spPr>
          <a:xfrm>
            <a:off x="1028700" y="9024799"/>
            <a:ext cx="467003" cy="467003"/>
          </a:xfrm>
          <a:custGeom>
            <a:avLst/>
            <a:gdLst/>
            <a:ahLst/>
            <a:cxnLst/>
            <a:rect l="l" t="t" r="r" b="b"/>
            <a:pathLst>
              <a:path w="467003" h="467003">
                <a:moveTo>
                  <a:pt x="0" y="0"/>
                </a:moveTo>
                <a:lnTo>
                  <a:pt x="467003" y="0"/>
                </a:lnTo>
                <a:lnTo>
                  <a:pt x="467003" y="467002"/>
                </a:lnTo>
                <a:lnTo>
                  <a:pt x="0" y="467002"/>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24" name="Freeform 24"/>
          <p:cNvSpPr/>
          <p:nvPr/>
        </p:nvSpPr>
        <p:spPr>
          <a:xfrm>
            <a:off x="1836042" y="9157850"/>
            <a:ext cx="122046" cy="200900"/>
          </a:xfrm>
          <a:custGeom>
            <a:avLst/>
            <a:gdLst/>
            <a:ahLst/>
            <a:cxnLst/>
            <a:rect l="l" t="t" r="r" b="b"/>
            <a:pathLst>
              <a:path w="122046" h="200900">
                <a:moveTo>
                  <a:pt x="0" y="0"/>
                </a:moveTo>
                <a:lnTo>
                  <a:pt x="122047" y="0"/>
                </a:lnTo>
                <a:lnTo>
                  <a:pt x="122047" y="200900"/>
                </a:lnTo>
                <a:lnTo>
                  <a:pt x="0" y="200900"/>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sp>
      <p:sp>
        <p:nvSpPr>
          <p:cNvPr id="25" name="Freeform 25"/>
          <p:cNvSpPr/>
          <p:nvPr/>
        </p:nvSpPr>
        <p:spPr>
          <a:xfrm rot="-10800000">
            <a:off x="1201178" y="9157850"/>
            <a:ext cx="122046" cy="200900"/>
          </a:xfrm>
          <a:custGeom>
            <a:avLst/>
            <a:gdLst/>
            <a:ahLst/>
            <a:cxnLst/>
            <a:rect l="l" t="t" r="r" b="b"/>
            <a:pathLst>
              <a:path w="122046" h="200900">
                <a:moveTo>
                  <a:pt x="0" y="0"/>
                </a:moveTo>
                <a:lnTo>
                  <a:pt x="122047" y="0"/>
                </a:lnTo>
                <a:lnTo>
                  <a:pt x="122047" y="200900"/>
                </a:lnTo>
                <a:lnTo>
                  <a:pt x="0" y="200900"/>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sp>
      <p:sp>
        <p:nvSpPr>
          <p:cNvPr id="26" name="Freeform 26"/>
          <p:cNvSpPr/>
          <p:nvPr/>
        </p:nvSpPr>
        <p:spPr>
          <a:xfrm>
            <a:off x="6059289" y="3675414"/>
            <a:ext cx="1696775" cy="1696775"/>
          </a:xfrm>
          <a:custGeom>
            <a:avLst/>
            <a:gdLst/>
            <a:ahLst/>
            <a:cxnLst/>
            <a:rect l="l" t="t" r="r" b="b"/>
            <a:pathLst>
              <a:path w="1696775" h="1696775">
                <a:moveTo>
                  <a:pt x="0" y="0"/>
                </a:moveTo>
                <a:lnTo>
                  <a:pt x="1696775" y="0"/>
                </a:lnTo>
                <a:lnTo>
                  <a:pt x="1696775" y="1696776"/>
                </a:lnTo>
                <a:lnTo>
                  <a:pt x="0" y="1696776"/>
                </a:lnTo>
                <a:lnTo>
                  <a:pt x="0" y="0"/>
                </a:lnTo>
                <a:close/>
              </a:path>
            </a:pathLst>
          </a:custGeom>
          <a:blipFill>
            <a:blip r:embed="rId16">
              <a:extLst>
                <a:ext uri="{96DAC541-7B7A-43D3-8B79-37D633B846F1}">
                  <asvg:svgBlip xmlns:asvg="http://schemas.microsoft.com/office/drawing/2016/SVG/main" r:embed="rId17"/>
                </a:ext>
              </a:extLst>
            </a:blip>
            <a:stretch>
              <a:fillRect/>
            </a:stretch>
          </a:blipFill>
        </p:spPr>
      </p:sp>
      <p:grpSp>
        <p:nvGrpSpPr>
          <p:cNvPr id="27" name="Group 27"/>
          <p:cNvGrpSpPr/>
          <p:nvPr/>
        </p:nvGrpSpPr>
        <p:grpSpPr>
          <a:xfrm>
            <a:off x="13961939" y="4497773"/>
            <a:ext cx="4149477" cy="4114800"/>
            <a:chOff x="0" y="0"/>
            <a:chExt cx="6888894" cy="6831323"/>
          </a:xfrm>
        </p:grpSpPr>
        <p:sp>
          <p:nvSpPr>
            <p:cNvPr id="28" name="Freeform 28"/>
            <p:cNvSpPr/>
            <p:nvPr/>
          </p:nvSpPr>
          <p:spPr>
            <a:xfrm>
              <a:off x="0" y="0"/>
              <a:ext cx="6888893" cy="6831323"/>
            </a:xfrm>
            <a:custGeom>
              <a:avLst/>
              <a:gdLst/>
              <a:ahLst/>
              <a:cxnLst/>
              <a:rect l="l" t="t" r="r" b="b"/>
              <a:pathLst>
                <a:path w="6888893" h="6831323">
                  <a:moveTo>
                    <a:pt x="0" y="0"/>
                  </a:moveTo>
                  <a:lnTo>
                    <a:pt x="0" y="6831323"/>
                  </a:lnTo>
                  <a:lnTo>
                    <a:pt x="6888893" y="6831323"/>
                  </a:lnTo>
                  <a:lnTo>
                    <a:pt x="6888893" y="0"/>
                  </a:lnTo>
                  <a:lnTo>
                    <a:pt x="0" y="0"/>
                  </a:lnTo>
                  <a:close/>
                  <a:moveTo>
                    <a:pt x="6827934" y="6770363"/>
                  </a:moveTo>
                  <a:lnTo>
                    <a:pt x="59690" y="6770363"/>
                  </a:lnTo>
                  <a:lnTo>
                    <a:pt x="59690" y="59690"/>
                  </a:lnTo>
                  <a:lnTo>
                    <a:pt x="6827934" y="59690"/>
                  </a:lnTo>
                  <a:lnTo>
                    <a:pt x="6827934" y="6770363"/>
                  </a:lnTo>
                  <a:close/>
                </a:path>
              </a:pathLst>
            </a:custGeom>
            <a:solidFill>
              <a:srgbClr val="F2BE40"/>
            </a:solidFill>
          </p:spPr>
        </p:sp>
      </p:grpSp>
      <p:grpSp>
        <p:nvGrpSpPr>
          <p:cNvPr id="29" name="Group 29"/>
          <p:cNvGrpSpPr/>
          <p:nvPr/>
        </p:nvGrpSpPr>
        <p:grpSpPr>
          <a:xfrm>
            <a:off x="15016796" y="3477891"/>
            <a:ext cx="2039763" cy="2039763"/>
            <a:chOff x="0" y="0"/>
            <a:chExt cx="6350000" cy="6350000"/>
          </a:xfrm>
        </p:grpSpPr>
        <p:sp>
          <p:nvSpPr>
            <p:cNvPr id="30" name="Freeform 30"/>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3B41C9"/>
            </a:solidFill>
          </p:spPr>
        </p:sp>
      </p:grpSp>
      <p:sp>
        <p:nvSpPr>
          <p:cNvPr id="31" name="Freeform 31"/>
          <p:cNvSpPr/>
          <p:nvPr/>
        </p:nvSpPr>
        <p:spPr>
          <a:xfrm>
            <a:off x="15521372" y="3819023"/>
            <a:ext cx="1264471" cy="1264471"/>
          </a:xfrm>
          <a:custGeom>
            <a:avLst/>
            <a:gdLst/>
            <a:ahLst/>
            <a:cxnLst/>
            <a:rect l="l" t="t" r="r" b="b"/>
            <a:pathLst>
              <a:path w="1264471" h="1264471">
                <a:moveTo>
                  <a:pt x="0" y="0"/>
                </a:moveTo>
                <a:lnTo>
                  <a:pt x="1264471" y="0"/>
                </a:lnTo>
                <a:lnTo>
                  <a:pt x="1264471" y="1264471"/>
                </a:lnTo>
                <a:lnTo>
                  <a:pt x="0" y="1264471"/>
                </a:lnTo>
                <a:lnTo>
                  <a:pt x="0" y="0"/>
                </a:lnTo>
                <a:close/>
              </a:path>
            </a:pathLst>
          </a:custGeom>
          <a:blipFill>
            <a:blip r:embed="rId18">
              <a:extLst>
                <a:ext uri="{96DAC541-7B7A-43D3-8B79-37D633B846F1}">
                  <asvg:svgBlip xmlns:asvg="http://schemas.microsoft.com/office/drawing/2016/SVG/main" r:embed="rId19"/>
                </a:ext>
              </a:extLst>
            </a:blip>
            <a:stretch>
              <a:fillRect/>
            </a:stretch>
          </a:blipFill>
        </p:spPr>
      </p:sp>
      <p:sp>
        <p:nvSpPr>
          <p:cNvPr id="33" name="TextBox 33"/>
          <p:cNvSpPr txBox="1"/>
          <p:nvPr/>
        </p:nvSpPr>
        <p:spPr>
          <a:xfrm>
            <a:off x="2601556" y="2207916"/>
            <a:ext cx="13084888" cy="857250"/>
          </a:xfrm>
          <a:prstGeom prst="rect">
            <a:avLst/>
          </a:prstGeom>
        </p:spPr>
        <p:txBody>
          <a:bodyPr lIns="0" tIns="0" rIns="0" bIns="0" rtlCol="0" anchor="t">
            <a:spAutoFit/>
          </a:bodyPr>
          <a:lstStyle/>
          <a:p>
            <a:pPr algn="ctr">
              <a:lnSpc>
                <a:spcPts val="6600"/>
              </a:lnSpc>
            </a:pPr>
            <a:r>
              <a:rPr lang="en-US" sz="6000" dirty="0">
                <a:solidFill>
                  <a:srgbClr val="3B41C9"/>
                </a:solidFill>
                <a:latin typeface="Archive"/>
              </a:rPr>
              <a:t>IMPORTANT POINTS TO REMEMBER</a:t>
            </a:r>
          </a:p>
        </p:txBody>
      </p:sp>
      <p:sp>
        <p:nvSpPr>
          <p:cNvPr id="34" name="TextBox 34"/>
          <p:cNvSpPr txBox="1"/>
          <p:nvPr/>
        </p:nvSpPr>
        <p:spPr>
          <a:xfrm>
            <a:off x="804210" y="7151756"/>
            <a:ext cx="3271523" cy="945832"/>
          </a:xfrm>
          <a:prstGeom prst="rect">
            <a:avLst/>
          </a:prstGeom>
        </p:spPr>
        <p:txBody>
          <a:bodyPr lIns="0" tIns="0" rIns="0" bIns="0" rtlCol="0" anchor="t">
            <a:spAutoFit/>
          </a:bodyPr>
          <a:lstStyle/>
          <a:p>
            <a:pPr marL="388626" lvl="1" indent="-194313">
              <a:lnSpc>
                <a:spcPts val="2520"/>
              </a:lnSpc>
              <a:buFont typeface="Arial"/>
              <a:buChar char="•"/>
            </a:pPr>
            <a:r>
              <a:rPr lang="en-US" sz="1800">
                <a:solidFill>
                  <a:srgbClr val="3B41C9"/>
                </a:solidFill>
                <a:latin typeface="Montserrat"/>
              </a:rPr>
              <a:t>Java AWT Components</a:t>
            </a:r>
          </a:p>
          <a:p>
            <a:pPr marL="388626" lvl="1" indent="-194313">
              <a:lnSpc>
                <a:spcPts val="2520"/>
              </a:lnSpc>
              <a:buFont typeface="Arial"/>
              <a:buChar char="•"/>
            </a:pPr>
            <a:r>
              <a:rPr lang="en-US" sz="1800">
                <a:solidFill>
                  <a:srgbClr val="3B41C9"/>
                </a:solidFill>
                <a:latin typeface="Montserrat"/>
              </a:rPr>
              <a:t>Java Swing Components</a:t>
            </a:r>
          </a:p>
          <a:p>
            <a:pPr>
              <a:lnSpc>
                <a:spcPts val="2520"/>
              </a:lnSpc>
            </a:pPr>
            <a:endParaRPr lang="en-US" sz="1800">
              <a:solidFill>
                <a:srgbClr val="3B41C9"/>
              </a:solidFill>
              <a:latin typeface="Montserrat"/>
            </a:endParaRPr>
          </a:p>
        </p:txBody>
      </p:sp>
      <p:sp>
        <p:nvSpPr>
          <p:cNvPr id="35" name="TextBox 35"/>
          <p:cNvSpPr txBox="1"/>
          <p:nvPr/>
        </p:nvSpPr>
        <p:spPr>
          <a:xfrm>
            <a:off x="5271915" y="7151756"/>
            <a:ext cx="3271523" cy="1260157"/>
          </a:xfrm>
          <a:prstGeom prst="rect">
            <a:avLst/>
          </a:prstGeom>
        </p:spPr>
        <p:txBody>
          <a:bodyPr lIns="0" tIns="0" rIns="0" bIns="0" rtlCol="0" anchor="t">
            <a:spAutoFit/>
          </a:bodyPr>
          <a:lstStyle/>
          <a:p>
            <a:pPr marL="388626" lvl="1" indent="-194313">
              <a:lnSpc>
                <a:spcPts val="2520"/>
              </a:lnSpc>
              <a:buFont typeface="Arial"/>
              <a:buChar char="•"/>
            </a:pPr>
            <a:r>
              <a:rPr lang="en-US" sz="1800">
                <a:solidFill>
                  <a:srgbClr val="3B41C9"/>
                </a:solidFill>
                <a:latin typeface="Montserrat"/>
              </a:rPr>
              <a:t>Adding data to a Table</a:t>
            </a:r>
          </a:p>
          <a:p>
            <a:pPr marL="388626" lvl="1" indent="-194313">
              <a:lnSpc>
                <a:spcPts val="2520"/>
              </a:lnSpc>
              <a:buFont typeface="Arial"/>
              <a:buChar char="•"/>
            </a:pPr>
            <a:r>
              <a:rPr lang="en-US" sz="1800">
                <a:solidFill>
                  <a:srgbClr val="3B41C9"/>
                </a:solidFill>
                <a:latin typeface="Montserrat"/>
              </a:rPr>
              <a:t>Adding items to a Combo Box</a:t>
            </a:r>
          </a:p>
          <a:p>
            <a:pPr>
              <a:lnSpc>
                <a:spcPts val="2520"/>
              </a:lnSpc>
            </a:pPr>
            <a:endParaRPr lang="en-US" sz="1800">
              <a:solidFill>
                <a:srgbClr val="3B41C9"/>
              </a:solidFill>
              <a:latin typeface="Montserrat"/>
            </a:endParaRPr>
          </a:p>
        </p:txBody>
      </p:sp>
      <p:sp>
        <p:nvSpPr>
          <p:cNvPr id="36" name="TextBox 36"/>
          <p:cNvSpPr txBox="1"/>
          <p:nvPr/>
        </p:nvSpPr>
        <p:spPr>
          <a:xfrm>
            <a:off x="803856" y="5850395"/>
            <a:ext cx="3271523" cy="1189355"/>
          </a:xfrm>
          <a:prstGeom prst="rect">
            <a:avLst/>
          </a:prstGeom>
        </p:spPr>
        <p:txBody>
          <a:bodyPr lIns="0" tIns="0" rIns="0" bIns="0" rtlCol="0" anchor="t">
            <a:spAutoFit/>
          </a:bodyPr>
          <a:lstStyle/>
          <a:p>
            <a:pPr algn="ctr">
              <a:lnSpc>
                <a:spcPts val="3219"/>
              </a:lnSpc>
            </a:pPr>
            <a:r>
              <a:rPr lang="en-US" sz="2299">
                <a:solidFill>
                  <a:srgbClr val="3B41C9"/>
                </a:solidFill>
                <a:latin typeface="Montserrat Classic Bold"/>
              </a:rPr>
              <a:t>JAVA GUI COMPONENTS</a:t>
            </a:r>
          </a:p>
          <a:p>
            <a:pPr algn="ctr">
              <a:lnSpc>
                <a:spcPts val="3219"/>
              </a:lnSpc>
            </a:pPr>
            <a:r>
              <a:rPr lang="en-US" sz="2299">
                <a:solidFill>
                  <a:srgbClr val="3B41C9"/>
                </a:solidFill>
                <a:latin typeface="Montserrat Classic Bold"/>
              </a:rPr>
              <a:t>AND LAYOUTS</a:t>
            </a:r>
          </a:p>
        </p:txBody>
      </p:sp>
      <p:sp>
        <p:nvSpPr>
          <p:cNvPr id="37" name="TextBox 37"/>
          <p:cNvSpPr txBox="1"/>
          <p:nvPr/>
        </p:nvSpPr>
        <p:spPr>
          <a:xfrm>
            <a:off x="9739620" y="5976124"/>
            <a:ext cx="3271523" cy="389255"/>
          </a:xfrm>
          <a:prstGeom prst="rect">
            <a:avLst/>
          </a:prstGeom>
        </p:spPr>
        <p:txBody>
          <a:bodyPr lIns="0" tIns="0" rIns="0" bIns="0" rtlCol="0" anchor="t">
            <a:spAutoFit/>
          </a:bodyPr>
          <a:lstStyle/>
          <a:p>
            <a:pPr algn="ctr">
              <a:lnSpc>
                <a:spcPts val="3219"/>
              </a:lnSpc>
            </a:pPr>
            <a:r>
              <a:rPr lang="en-US" sz="2299">
                <a:solidFill>
                  <a:srgbClr val="3B41C9"/>
                </a:solidFill>
                <a:latin typeface="Montserrat Classic Bold"/>
              </a:rPr>
              <a:t>JAVA LIBRARIES</a:t>
            </a:r>
          </a:p>
        </p:txBody>
      </p:sp>
      <p:sp>
        <p:nvSpPr>
          <p:cNvPr id="38" name="TextBox 38"/>
          <p:cNvSpPr txBox="1"/>
          <p:nvPr/>
        </p:nvSpPr>
        <p:spPr>
          <a:xfrm>
            <a:off x="5271915" y="6079630"/>
            <a:ext cx="3271523" cy="389255"/>
          </a:xfrm>
          <a:prstGeom prst="rect">
            <a:avLst/>
          </a:prstGeom>
        </p:spPr>
        <p:txBody>
          <a:bodyPr lIns="0" tIns="0" rIns="0" bIns="0" rtlCol="0" anchor="t">
            <a:spAutoFit/>
          </a:bodyPr>
          <a:lstStyle/>
          <a:p>
            <a:pPr algn="ctr">
              <a:lnSpc>
                <a:spcPts val="3219"/>
              </a:lnSpc>
            </a:pPr>
            <a:r>
              <a:rPr lang="en-US" sz="2299">
                <a:solidFill>
                  <a:srgbClr val="3B41C9"/>
                </a:solidFill>
                <a:latin typeface="Montserrat Classic Bold"/>
              </a:rPr>
              <a:t>BASIC PROCESSES</a:t>
            </a:r>
          </a:p>
        </p:txBody>
      </p:sp>
      <p:sp>
        <p:nvSpPr>
          <p:cNvPr id="39" name="TextBox 39"/>
          <p:cNvSpPr txBox="1"/>
          <p:nvPr/>
        </p:nvSpPr>
        <p:spPr>
          <a:xfrm>
            <a:off x="9739620" y="7151756"/>
            <a:ext cx="3271523" cy="945832"/>
          </a:xfrm>
          <a:prstGeom prst="rect">
            <a:avLst/>
          </a:prstGeom>
        </p:spPr>
        <p:txBody>
          <a:bodyPr lIns="0" tIns="0" rIns="0" bIns="0" rtlCol="0" anchor="t">
            <a:spAutoFit/>
          </a:bodyPr>
          <a:lstStyle/>
          <a:p>
            <a:pPr marL="388626" lvl="1" indent="-194313">
              <a:lnSpc>
                <a:spcPts val="2520"/>
              </a:lnSpc>
              <a:buFont typeface="Arial"/>
              <a:buChar char="•"/>
            </a:pPr>
            <a:r>
              <a:rPr lang="en-US" sz="1800">
                <a:solidFill>
                  <a:srgbClr val="3B41C9"/>
                </a:solidFill>
                <a:latin typeface="Montserrat"/>
              </a:rPr>
              <a:t>MySQL</a:t>
            </a:r>
          </a:p>
          <a:p>
            <a:pPr marL="388626" lvl="1" indent="-194313">
              <a:lnSpc>
                <a:spcPts val="2520"/>
              </a:lnSpc>
              <a:buFont typeface="Arial"/>
              <a:buChar char="•"/>
            </a:pPr>
            <a:r>
              <a:rPr lang="en-US" sz="1800">
                <a:solidFill>
                  <a:srgbClr val="3B41C9"/>
                </a:solidFill>
                <a:latin typeface="Montserrat"/>
              </a:rPr>
              <a:t>Jasper Reporting</a:t>
            </a:r>
          </a:p>
          <a:p>
            <a:pPr marL="388626" lvl="1" indent="-194313">
              <a:lnSpc>
                <a:spcPts val="2520"/>
              </a:lnSpc>
              <a:buFont typeface="Arial"/>
              <a:buChar char="•"/>
            </a:pPr>
            <a:r>
              <a:rPr lang="en-US" sz="1800">
                <a:solidFill>
                  <a:srgbClr val="3B41C9"/>
                </a:solidFill>
                <a:latin typeface="Montserrat"/>
              </a:rPr>
              <a:t>Adding a custom theme</a:t>
            </a:r>
          </a:p>
        </p:txBody>
      </p:sp>
      <p:sp>
        <p:nvSpPr>
          <p:cNvPr id="40" name="TextBox 40"/>
          <p:cNvSpPr txBox="1"/>
          <p:nvPr/>
        </p:nvSpPr>
        <p:spPr>
          <a:xfrm>
            <a:off x="14351891" y="5776099"/>
            <a:ext cx="3759526" cy="789305"/>
          </a:xfrm>
          <a:prstGeom prst="rect">
            <a:avLst/>
          </a:prstGeom>
        </p:spPr>
        <p:txBody>
          <a:bodyPr lIns="0" tIns="0" rIns="0" bIns="0" rtlCol="0" anchor="t">
            <a:spAutoFit/>
          </a:bodyPr>
          <a:lstStyle/>
          <a:p>
            <a:pPr algn="ctr">
              <a:lnSpc>
                <a:spcPts val="3219"/>
              </a:lnSpc>
            </a:pPr>
            <a:r>
              <a:rPr lang="en-US" sz="2299">
                <a:solidFill>
                  <a:srgbClr val="3B41C9"/>
                </a:solidFill>
                <a:latin typeface="Montserrat Classic Bold"/>
              </a:rPr>
              <a:t>JAVA DATA STRUCTURES</a:t>
            </a:r>
          </a:p>
        </p:txBody>
      </p:sp>
      <p:sp>
        <p:nvSpPr>
          <p:cNvPr id="41" name="TextBox 41"/>
          <p:cNvSpPr txBox="1"/>
          <p:nvPr/>
        </p:nvSpPr>
        <p:spPr>
          <a:xfrm>
            <a:off x="14400916" y="6837431"/>
            <a:ext cx="3271523" cy="1260157"/>
          </a:xfrm>
          <a:prstGeom prst="rect">
            <a:avLst/>
          </a:prstGeom>
        </p:spPr>
        <p:txBody>
          <a:bodyPr lIns="0" tIns="0" rIns="0" bIns="0" rtlCol="0" anchor="t">
            <a:spAutoFit/>
          </a:bodyPr>
          <a:lstStyle/>
          <a:p>
            <a:pPr marL="388626" lvl="1" indent="-194313">
              <a:lnSpc>
                <a:spcPts val="2520"/>
              </a:lnSpc>
              <a:buFont typeface="Arial"/>
              <a:buChar char="•"/>
            </a:pPr>
            <a:r>
              <a:rPr lang="en-US" sz="1800">
                <a:solidFill>
                  <a:srgbClr val="3B41C9"/>
                </a:solidFill>
                <a:latin typeface="Montserrat"/>
              </a:rPr>
              <a:t>Arrays</a:t>
            </a:r>
          </a:p>
          <a:p>
            <a:pPr marL="388626" lvl="1" indent="-194313">
              <a:lnSpc>
                <a:spcPts val="2520"/>
              </a:lnSpc>
              <a:buFont typeface="Arial"/>
              <a:buChar char="•"/>
            </a:pPr>
            <a:r>
              <a:rPr lang="en-US" sz="1800">
                <a:solidFill>
                  <a:srgbClr val="3B41C9"/>
                </a:solidFill>
                <a:latin typeface="Montserrat"/>
              </a:rPr>
              <a:t>Vectors</a:t>
            </a:r>
          </a:p>
          <a:p>
            <a:pPr marL="388626" lvl="1" indent="-194313">
              <a:lnSpc>
                <a:spcPts val="2520"/>
              </a:lnSpc>
              <a:buFont typeface="Arial"/>
              <a:buChar char="•"/>
            </a:pPr>
            <a:r>
              <a:rPr lang="en-US" sz="1800">
                <a:solidFill>
                  <a:srgbClr val="3B41C9"/>
                </a:solidFill>
                <a:latin typeface="Montserrat"/>
              </a:rPr>
              <a:t>HashMap</a:t>
            </a:r>
          </a:p>
          <a:p>
            <a:pPr>
              <a:lnSpc>
                <a:spcPts val="2520"/>
              </a:lnSpc>
            </a:pPr>
            <a:endParaRPr lang="en-US" sz="1800">
              <a:solidFill>
                <a:srgbClr val="3B41C9"/>
              </a:solidFill>
              <a:latin typeface="Montserrat"/>
            </a:endParaRPr>
          </a:p>
        </p:txBody>
      </p:sp>
      <p:sp>
        <p:nvSpPr>
          <p:cNvPr id="42" name="TextBox 42"/>
          <p:cNvSpPr txBox="1"/>
          <p:nvPr/>
        </p:nvSpPr>
        <p:spPr>
          <a:xfrm>
            <a:off x="803856" y="1092417"/>
            <a:ext cx="1468380" cy="389255"/>
          </a:xfrm>
          <a:prstGeom prst="rect">
            <a:avLst/>
          </a:prstGeom>
        </p:spPr>
        <p:txBody>
          <a:bodyPr lIns="0" tIns="0" rIns="0" bIns="0" rtlCol="0" anchor="t">
            <a:spAutoFit/>
          </a:bodyPr>
          <a:lstStyle/>
          <a:p>
            <a:pPr algn="r">
              <a:lnSpc>
                <a:spcPts val="3220"/>
              </a:lnSpc>
            </a:pPr>
            <a:r>
              <a:rPr lang="en-US" sz="2300">
                <a:solidFill>
                  <a:srgbClr val="3B41C9"/>
                </a:solidFill>
                <a:latin typeface="Montserrat Classic Bold"/>
              </a:rPr>
              <a:t>BY</a:t>
            </a:r>
          </a:p>
        </p:txBody>
      </p:sp>
      <p:sp>
        <p:nvSpPr>
          <p:cNvPr id="43" name="TextBox 43"/>
          <p:cNvSpPr txBox="1"/>
          <p:nvPr/>
        </p:nvSpPr>
        <p:spPr>
          <a:xfrm>
            <a:off x="2387138" y="1111554"/>
            <a:ext cx="2873700" cy="389255"/>
          </a:xfrm>
          <a:prstGeom prst="rect">
            <a:avLst/>
          </a:prstGeom>
        </p:spPr>
        <p:txBody>
          <a:bodyPr lIns="0" tIns="0" rIns="0" bIns="0" rtlCol="0" anchor="t">
            <a:spAutoFit/>
          </a:bodyPr>
          <a:lstStyle/>
          <a:p>
            <a:pPr>
              <a:lnSpc>
                <a:spcPts val="3220"/>
              </a:lnSpc>
            </a:pPr>
            <a:r>
              <a:rPr lang="en-US" sz="2300">
                <a:solidFill>
                  <a:srgbClr val="3B41C9"/>
                </a:solidFill>
                <a:latin typeface="Montserrat"/>
              </a:rPr>
              <a:t>Pasindu Mahima</a:t>
            </a:r>
          </a:p>
        </p:txBody>
      </p:sp>
      <p:sp>
        <p:nvSpPr>
          <p:cNvPr id="44" name="AutoShape 3">
            <a:extLst>
              <a:ext uri="{FF2B5EF4-FFF2-40B4-BE49-F238E27FC236}">
                <a16:creationId xmlns:a16="http://schemas.microsoft.com/office/drawing/2014/main" id="{2F27EA95-FAB4-A32A-E5A8-EAE805A95A35}"/>
              </a:ext>
            </a:extLst>
          </p:cNvPr>
          <p:cNvSpPr/>
          <p:nvPr/>
        </p:nvSpPr>
        <p:spPr>
          <a:xfrm>
            <a:off x="14716004" y="1028700"/>
            <a:ext cx="2543296" cy="0"/>
          </a:xfrm>
          <a:prstGeom prst="line">
            <a:avLst/>
          </a:prstGeom>
          <a:ln w="581025" cap="rnd">
            <a:solidFill>
              <a:srgbClr val="3B41C9"/>
            </a:solidFill>
            <a:prstDash val="solid"/>
            <a:headEnd type="none" w="sm" len="sm"/>
            <a:tailEnd type="none" w="sm" len="sm"/>
          </a:ln>
        </p:spPr>
      </p:sp>
      <p:sp>
        <p:nvSpPr>
          <p:cNvPr id="45" name="TextBox 15">
            <a:extLst>
              <a:ext uri="{FF2B5EF4-FFF2-40B4-BE49-F238E27FC236}">
                <a16:creationId xmlns:a16="http://schemas.microsoft.com/office/drawing/2014/main" id="{5FFE4858-7DB3-4AE3-D391-FA2D6FD760FB}"/>
              </a:ext>
            </a:extLst>
          </p:cNvPr>
          <p:cNvSpPr txBox="1"/>
          <p:nvPr/>
        </p:nvSpPr>
        <p:spPr>
          <a:xfrm>
            <a:off x="14987422" y="918756"/>
            <a:ext cx="1275835" cy="266700"/>
          </a:xfrm>
          <a:prstGeom prst="rect">
            <a:avLst/>
          </a:prstGeom>
        </p:spPr>
        <p:txBody>
          <a:bodyPr lIns="0" tIns="0" rIns="0" bIns="0" rtlCol="0" anchor="t">
            <a:spAutoFit/>
          </a:bodyPr>
          <a:lstStyle/>
          <a:p>
            <a:pPr>
              <a:lnSpc>
                <a:spcPts val="2160"/>
              </a:lnSpc>
            </a:pPr>
            <a:r>
              <a:rPr lang="en-US" sz="1800" dirty="0">
                <a:solidFill>
                  <a:srgbClr val="FFFFFF"/>
                </a:solidFill>
                <a:latin typeface="Montserrat"/>
              </a:rPr>
              <a:t>Search . . .</a:t>
            </a:r>
          </a:p>
        </p:txBody>
      </p:sp>
      <p:sp>
        <p:nvSpPr>
          <p:cNvPr id="46" name="Freeform 4">
            <a:extLst>
              <a:ext uri="{FF2B5EF4-FFF2-40B4-BE49-F238E27FC236}">
                <a16:creationId xmlns:a16="http://schemas.microsoft.com/office/drawing/2014/main" id="{7522D05A-DD18-3C20-508A-F1FC19B9BB12}"/>
              </a:ext>
            </a:extLst>
          </p:cNvPr>
          <p:cNvSpPr/>
          <p:nvPr/>
        </p:nvSpPr>
        <p:spPr>
          <a:xfrm>
            <a:off x="16941099" y="835240"/>
            <a:ext cx="433731" cy="433731"/>
          </a:xfrm>
          <a:custGeom>
            <a:avLst/>
            <a:gdLst/>
            <a:ahLst/>
            <a:cxnLst/>
            <a:rect l="l" t="t" r="r" b="b"/>
            <a:pathLst>
              <a:path w="433731" h="433731">
                <a:moveTo>
                  <a:pt x="0" y="0"/>
                </a:moveTo>
                <a:lnTo>
                  <a:pt x="433731" y="0"/>
                </a:lnTo>
                <a:lnTo>
                  <a:pt x="433731" y="433731"/>
                </a:lnTo>
                <a:lnTo>
                  <a:pt x="0" y="433731"/>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47" name="Freeform 5">
            <a:extLst>
              <a:ext uri="{FF2B5EF4-FFF2-40B4-BE49-F238E27FC236}">
                <a16:creationId xmlns:a16="http://schemas.microsoft.com/office/drawing/2014/main" id="{B7DBD94C-269B-71B9-B4ED-0D13A24EC3DD}"/>
              </a:ext>
            </a:extLst>
          </p:cNvPr>
          <p:cNvSpPr/>
          <p:nvPr/>
        </p:nvSpPr>
        <p:spPr>
          <a:xfrm>
            <a:off x="17075869" y="918756"/>
            <a:ext cx="230213" cy="230213"/>
          </a:xfrm>
          <a:custGeom>
            <a:avLst/>
            <a:gdLst/>
            <a:ahLst/>
            <a:cxnLst/>
            <a:rect l="l" t="t" r="r" b="b"/>
            <a:pathLst>
              <a:path w="230213" h="230213">
                <a:moveTo>
                  <a:pt x="0" y="0"/>
                </a:moveTo>
                <a:lnTo>
                  <a:pt x="230213" y="0"/>
                </a:lnTo>
                <a:lnTo>
                  <a:pt x="230213" y="230213"/>
                </a:lnTo>
                <a:lnTo>
                  <a:pt x="0" y="230213"/>
                </a:lnTo>
                <a:lnTo>
                  <a:pt x="0" y="0"/>
                </a:lnTo>
                <a:close/>
              </a:path>
            </a:pathLst>
          </a:custGeom>
          <a:blipFill>
            <a:blip r:embed="rId20">
              <a:extLst>
                <a:ext uri="{96DAC541-7B7A-43D3-8B79-37D633B846F1}">
                  <asvg:svgBlip xmlns:asvg="http://schemas.microsoft.com/office/drawing/2016/SVG/main" r:embed="rId21"/>
                </a:ext>
              </a:extLst>
            </a:blip>
            <a:stretch>
              <a:fillRect/>
            </a:stretch>
          </a:blipFill>
        </p:spPr>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wind"/>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circle(in)">
                                      <p:cBhvr>
                                        <p:cTn id="7" dur="2000"/>
                                        <p:tgtEl>
                                          <p:spTgt spid="3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750"/>
                                        <p:tgtEl>
                                          <p:spTgt spid="8"/>
                                        </p:tgtEl>
                                      </p:cBhvr>
                                    </p:animEffect>
                                  </p:childTnLst>
                                </p:cTn>
                              </p:par>
                              <p:par>
                                <p:cTn id="13" presetID="10"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1750"/>
                                        <p:tgtEl>
                                          <p:spTgt spid="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4"/>
                                        </p:tgtEl>
                                        <p:attrNameLst>
                                          <p:attrName>style.visibility</p:attrName>
                                        </p:attrNameLst>
                                      </p:cBhvr>
                                      <p:to>
                                        <p:strVal val="visible"/>
                                      </p:to>
                                    </p:set>
                                    <p:animEffect transition="in" filter="fade">
                                      <p:cBhvr>
                                        <p:cTn id="18" dur="1750"/>
                                        <p:tgtEl>
                                          <p:spTgt spid="34"/>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6"/>
                                        </p:tgtEl>
                                        <p:attrNameLst>
                                          <p:attrName>style.visibility</p:attrName>
                                        </p:attrNameLst>
                                      </p:cBhvr>
                                      <p:to>
                                        <p:strVal val="visible"/>
                                      </p:to>
                                    </p:set>
                                    <p:animEffect transition="in" filter="fade">
                                      <p:cBhvr>
                                        <p:cTn id="21" dur="1750"/>
                                        <p:tgtEl>
                                          <p:spTgt spid="36"/>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26"/>
                                        </p:tgtEl>
                                        <p:attrNameLst>
                                          <p:attrName>style.visibility</p:attrName>
                                        </p:attrNameLst>
                                      </p:cBhvr>
                                      <p:to>
                                        <p:strVal val="visible"/>
                                      </p:to>
                                    </p:set>
                                    <p:animEffect transition="in" filter="fade">
                                      <p:cBhvr>
                                        <p:cTn id="26" dur="1750"/>
                                        <p:tgtEl>
                                          <p:spTgt spid="26"/>
                                        </p:tgtEl>
                                      </p:cBhvr>
                                    </p:animEffect>
                                  </p:childTnLst>
                                </p:cTn>
                              </p:par>
                              <p:par>
                                <p:cTn id="27" presetID="10" presetClass="entr" presetSubtype="0" fill="hold" nodeType="with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fade">
                                      <p:cBhvr>
                                        <p:cTn id="29" dur="1750"/>
                                        <p:tgtEl>
                                          <p:spTgt spid="12"/>
                                        </p:tgtEl>
                                      </p:cBhvr>
                                    </p:animEffect>
                                  </p:childTnLst>
                                </p:cTn>
                              </p:par>
                              <p:par>
                                <p:cTn id="30" presetID="10" presetClass="entr" presetSubtype="0" fill="hold" nodeType="with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1750"/>
                                        <p:tgtEl>
                                          <p:spTgt spid="10"/>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8"/>
                                        </p:tgtEl>
                                        <p:attrNameLst>
                                          <p:attrName>style.visibility</p:attrName>
                                        </p:attrNameLst>
                                      </p:cBhvr>
                                      <p:to>
                                        <p:strVal val="visible"/>
                                      </p:to>
                                    </p:set>
                                    <p:animEffect transition="in" filter="fade">
                                      <p:cBhvr>
                                        <p:cTn id="35" dur="1750"/>
                                        <p:tgtEl>
                                          <p:spTgt spid="38"/>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5"/>
                                        </p:tgtEl>
                                        <p:attrNameLst>
                                          <p:attrName>style.visibility</p:attrName>
                                        </p:attrNameLst>
                                      </p:cBhvr>
                                      <p:to>
                                        <p:strVal val="visible"/>
                                      </p:to>
                                    </p:set>
                                    <p:animEffect transition="in" filter="fade">
                                      <p:cBhvr>
                                        <p:cTn id="38" dur="1750"/>
                                        <p:tgtEl>
                                          <p:spTgt spid="35"/>
                                        </p:tgtEl>
                                      </p:cBhvr>
                                    </p:animEffect>
                                  </p:childTnLst>
                                </p:cTn>
                              </p:par>
                              <p:par>
                                <p:cTn id="39" presetID="10" presetClass="entr" presetSubtype="0" fill="hold" nodeType="withEffect">
                                  <p:stCondLst>
                                    <p:cond delay="0"/>
                                  </p:stCondLst>
                                  <p:childTnLst>
                                    <p:set>
                                      <p:cBhvr>
                                        <p:cTn id="40" dur="1" fill="hold">
                                          <p:stCondLst>
                                            <p:cond delay="0"/>
                                          </p:stCondLst>
                                        </p:cTn>
                                        <p:tgtEl>
                                          <p:spTgt spid="20"/>
                                        </p:tgtEl>
                                        <p:attrNameLst>
                                          <p:attrName>style.visibility</p:attrName>
                                        </p:attrNameLst>
                                      </p:cBhvr>
                                      <p:to>
                                        <p:strVal val="visible"/>
                                      </p:to>
                                    </p:set>
                                    <p:animEffect transition="in" filter="fade">
                                      <p:cBhvr>
                                        <p:cTn id="41" dur="1750"/>
                                        <p:tgtEl>
                                          <p:spTgt spid="20"/>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21"/>
                                        </p:tgtEl>
                                        <p:attrNameLst>
                                          <p:attrName>style.visibility</p:attrName>
                                        </p:attrNameLst>
                                      </p:cBhvr>
                                      <p:to>
                                        <p:strVal val="visible"/>
                                      </p:to>
                                    </p:set>
                                    <p:animEffect transition="in" filter="fade">
                                      <p:cBhvr>
                                        <p:cTn id="46" dur="1750"/>
                                        <p:tgtEl>
                                          <p:spTgt spid="21"/>
                                        </p:tgtEl>
                                      </p:cBhvr>
                                    </p:animEffect>
                                  </p:childTnLst>
                                </p:cTn>
                              </p:par>
                              <p:par>
                                <p:cTn id="47" presetID="10" presetClass="entr" presetSubtype="0" fill="hold" nodeType="withEffect">
                                  <p:stCondLst>
                                    <p:cond delay="0"/>
                                  </p:stCondLst>
                                  <p:childTnLst>
                                    <p:set>
                                      <p:cBhvr>
                                        <p:cTn id="48" dur="1" fill="hold">
                                          <p:stCondLst>
                                            <p:cond delay="0"/>
                                          </p:stCondLst>
                                        </p:cTn>
                                        <p:tgtEl>
                                          <p:spTgt spid="17"/>
                                        </p:tgtEl>
                                        <p:attrNameLst>
                                          <p:attrName>style.visibility</p:attrName>
                                        </p:attrNameLst>
                                      </p:cBhvr>
                                      <p:to>
                                        <p:strVal val="visible"/>
                                      </p:to>
                                    </p:set>
                                    <p:animEffect transition="in" filter="fade">
                                      <p:cBhvr>
                                        <p:cTn id="49" dur="1750"/>
                                        <p:tgtEl>
                                          <p:spTgt spid="17"/>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37"/>
                                        </p:tgtEl>
                                        <p:attrNameLst>
                                          <p:attrName>style.visibility</p:attrName>
                                        </p:attrNameLst>
                                      </p:cBhvr>
                                      <p:to>
                                        <p:strVal val="visible"/>
                                      </p:to>
                                    </p:set>
                                    <p:animEffect transition="in" filter="fade">
                                      <p:cBhvr>
                                        <p:cTn id="52" dur="1750"/>
                                        <p:tgtEl>
                                          <p:spTgt spid="37"/>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39"/>
                                        </p:tgtEl>
                                        <p:attrNameLst>
                                          <p:attrName>style.visibility</p:attrName>
                                        </p:attrNameLst>
                                      </p:cBhvr>
                                      <p:to>
                                        <p:strVal val="visible"/>
                                      </p:to>
                                    </p:set>
                                    <p:animEffect transition="in" filter="fade">
                                      <p:cBhvr>
                                        <p:cTn id="55" dur="1750"/>
                                        <p:tgtEl>
                                          <p:spTgt spid="39"/>
                                        </p:tgtEl>
                                      </p:cBhvr>
                                    </p:animEffect>
                                  </p:childTnLst>
                                </p:cTn>
                              </p:par>
                              <p:par>
                                <p:cTn id="56" presetID="10" presetClass="entr" presetSubtype="0" fill="hold" nodeType="withEffect">
                                  <p:stCondLst>
                                    <p:cond delay="0"/>
                                  </p:stCondLst>
                                  <p:childTnLst>
                                    <p:set>
                                      <p:cBhvr>
                                        <p:cTn id="57" dur="1" fill="hold">
                                          <p:stCondLst>
                                            <p:cond delay="0"/>
                                          </p:stCondLst>
                                        </p:cTn>
                                        <p:tgtEl>
                                          <p:spTgt spid="15"/>
                                        </p:tgtEl>
                                        <p:attrNameLst>
                                          <p:attrName>style.visibility</p:attrName>
                                        </p:attrNameLst>
                                      </p:cBhvr>
                                      <p:to>
                                        <p:strVal val="visible"/>
                                      </p:to>
                                    </p:set>
                                    <p:animEffect transition="in" filter="fade">
                                      <p:cBhvr>
                                        <p:cTn id="58" dur="1750"/>
                                        <p:tgtEl>
                                          <p:spTgt spid="15"/>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31"/>
                                        </p:tgtEl>
                                        <p:attrNameLst>
                                          <p:attrName>style.visibility</p:attrName>
                                        </p:attrNameLst>
                                      </p:cBhvr>
                                      <p:to>
                                        <p:strVal val="visible"/>
                                      </p:to>
                                    </p:set>
                                    <p:animEffect transition="in" filter="fade">
                                      <p:cBhvr>
                                        <p:cTn id="63" dur="1750"/>
                                        <p:tgtEl>
                                          <p:spTgt spid="31"/>
                                        </p:tgtEl>
                                      </p:cBhvr>
                                    </p:animEffect>
                                  </p:childTnLst>
                                </p:cTn>
                              </p:par>
                              <p:par>
                                <p:cTn id="64" presetID="10" presetClass="entr" presetSubtype="0" fill="hold" nodeType="withEffect">
                                  <p:stCondLst>
                                    <p:cond delay="0"/>
                                  </p:stCondLst>
                                  <p:childTnLst>
                                    <p:set>
                                      <p:cBhvr>
                                        <p:cTn id="65" dur="1" fill="hold">
                                          <p:stCondLst>
                                            <p:cond delay="0"/>
                                          </p:stCondLst>
                                        </p:cTn>
                                        <p:tgtEl>
                                          <p:spTgt spid="29"/>
                                        </p:tgtEl>
                                        <p:attrNameLst>
                                          <p:attrName>style.visibility</p:attrName>
                                        </p:attrNameLst>
                                      </p:cBhvr>
                                      <p:to>
                                        <p:strVal val="visible"/>
                                      </p:to>
                                    </p:set>
                                    <p:animEffect transition="in" filter="fade">
                                      <p:cBhvr>
                                        <p:cTn id="66" dur="1750"/>
                                        <p:tgtEl>
                                          <p:spTgt spid="29"/>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40"/>
                                        </p:tgtEl>
                                        <p:attrNameLst>
                                          <p:attrName>style.visibility</p:attrName>
                                        </p:attrNameLst>
                                      </p:cBhvr>
                                      <p:to>
                                        <p:strVal val="visible"/>
                                      </p:to>
                                    </p:set>
                                    <p:animEffect transition="in" filter="fade">
                                      <p:cBhvr>
                                        <p:cTn id="69" dur="1750"/>
                                        <p:tgtEl>
                                          <p:spTgt spid="40"/>
                                        </p:tgtEl>
                                      </p:cBhvr>
                                    </p:animEffect>
                                  </p:childTnLst>
                                </p:cTn>
                              </p:par>
                              <p:par>
                                <p:cTn id="70" presetID="10" presetClass="entr" presetSubtype="0" fill="hold" nodeType="withEffect">
                                  <p:stCondLst>
                                    <p:cond delay="0"/>
                                  </p:stCondLst>
                                  <p:childTnLst>
                                    <p:set>
                                      <p:cBhvr>
                                        <p:cTn id="71" dur="1" fill="hold">
                                          <p:stCondLst>
                                            <p:cond delay="0"/>
                                          </p:stCondLst>
                                        </p:cTn>
                                        <p:tgtEl>
                                          <p:spTgt spid="27"/>
                                        </p:tgtEl>
                                        <p:attrNameLst>
                                          <p:attrName>style.visibility</p:attrName>
                                        </p:attrNameLst>
                                      </p:cBhvr>
                                      <p:to>
                                        <p:strVal val="visible"/>
                                      </p:to>
                                    </p:set>
                                    <p:animEffect transition="in" filter="fade">
                                      <p:cBhvr>
                                        <p:cTn id="72" dur="1750"/>
                                        <p:tgtEl>
                                          <p:spTgt spid="27"/>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41"/>
                                        </p:tgtEl>
                                        <p:attrNameLst>
                                          <p:attrName>style.visibility</p:attrName>
                                        </p:attrNameLst>
                                      </p:cBhvr>
                                      <p:to>
                                        <p:strVal val="visible"/>
                                      </p:to>
                                    </p:set>
                                    <p:animEffect transition="in" filter="fade">
                                      <p:cBhvr>
                                        <p:cTn id="75" dur="175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4" grpId="0"/>
      <p:bldP spid="35" grpId="0"/>
      <p:bldP spid="36" grpId="0"/>
      <p:bldP spid="37" grpId="0"/>
      <p:bldP spid="38" grpId="0"/>
      <p:bldP spid="39" grpId="0"/>
      <p:bldP spid="40" grpId="0"/>
      <p:bldP spid="4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6230600" y="-2057400"/>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p:cNvSpPr/>
          <p:nvPr/>
        </p:nvSpPr>
        <p:spPr>
          <a:xfrm>
            <a:off x="10547637" y="5450554"/>
            <a:ext cx="10155406" cy="10155406"/>
          </a:xfrm>
          <a:custGeom>
            <a:avLst/>
            <a:gdLst/>
            <a:ahLst/>
            <a:cxnLst/>
            <a:rect l="l" t="t" r="r" b="b"/>
            <a:pathLst>
              <a:path w="10155406" h="10155406">
                <a:moveTo>
                  <a:pt x="0" y="0"/>
                </a:moveTo>
                <a:lnTo>
                  <a:pt x="10155406" y="0"/>
                </a:lnTo>
                <a:lnTo>
                  <a:pt x="10155406" y="10155406"/>
                </a:lnTo>
                <a:lnTo>
                  <a:pt x="0" y="1015540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Freeform 7"/>
          <p:cNvSpPr/>
          <p:nvPr/>
        </p:nvSpPr>
        <p:spPr>
          <a:xfrm>
            <a:off x="16930687" y="9024799"/>
            <a:ext cx="467003" cy="467003"/>
          </a:xfrm>
          <a:custGeom>
            <a:avLst/>
            <a:gdLst/>
            <a:ahLst/>
            <a:cxnLst/>
            <a:rect l="l" t="t" r="r" b="b"/>
            <a:pathLst>
              <a:path w="467003" h="467003">
                <a:moveTo>
                  <a:pt x="0" y="0"/>
                </a:moveTo>
                <a:lnTo>
                  <a:pt x="467003" y="0"/>
                </a:lnTo>
                <a:lnTo>
                  <a:pt x="467003" y="467002"/>
                </a:lnTo>
                <a:lnTo>
                  <a:pt x="0" y="46700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8" name="Freeform 8"/>
          <p:cNvSpPr/>
          <p:nvPr/>
        </p:nvSpPr>
        <p:spPr>
          <a:xfrm>
            <a:off x="16303617" y="9024799"/>
            <a:ext cx="467003" cy="467003"/>
          </a:xfrm>
          <a:custGeom>
            <a:avLst/>
            <a:gdLst/>
            <a:ahLst/>
            <a:cxnLst/>
            <a:rect l="l" t="t" r="r" b="b"/>
            <a:pathLst>
              <a:path w="467003" h="467003">
                <a:moveTo>
                  <a:pt x="0" y="0"/>
                </a:moveTo>
                <a:lnTo>
                  <a:pt x="467002" y="0"/>
                </a:lnTo>
                <a:lnTo>
                  <a:pt x="467002" y="467002"/>
                </a:lnTo>
                <a:lnTo>
                  <a:pt x="0" y="46700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9" name="Freeform 9"/>
          <p:cNvSpPr/>
          <p:nvPr/>
        </p:nvSpPr>
        <p:spPr>
          <a:xfrm>
            <a:off x="17110959" y="9157850"/>
            <a:ext cx="122046" cy="200900"/>
          </a:xfrm>
          <a:custGeom>
            <a:avLst/>
            <a:gdLst/>
            <a:ahLst/>
            <a:cxnLst/>
            <a:rect l="l" t="t" r="r" b="b"/>
            <a:pathLst>
              <a:path w="122046" h="200900">
                <a:moveTo>
                  <a:pt x="0" y="0"/>
                </a:moveTo>
                <a:lnTo>
                  <a:pt x="122047" y="0"/>
                </a:lnTo>
                <a:lnTo>
                  <a:pt x="122047" y="200900"/>
                </a:lnTo>
                <a:lnTo>
                  <a:pt x="0" y="20090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0" name="Freeform 10"/>
          <p:cNvSpPr/>
          <p:nvPr/>
        </p:nvSpPr>
        <p:spPr>
          <a:xfrm rot="-10800000">
            <a:off x="16476095" y="9157850"/>
            <a:ext cx="122046" cy="200900"/>
          </a:xfrm>
          <a:custGeom>
            <a:avLst/>
            <a:gdLst/>
            <a:ahLst/>
            <a:cxnLst/>
            <a:rect l="l" t="t" r="r" b="b"/>
            <a:pathLst>
              <a:path w="122046" h="200900">
                <a:moveTo>
                  <a:pt x="0" y="0"/>
                </a:moveTo>
                <a:lnTo>
                  <a:pt x="122046" y="0"/>
                </a:lnTo>
                <a:lnTo>
                  <a:pt x="122046" y="200900"/>
                </a:lnTo>
                <a:lnTo>
                  <a:pt x="0" y="20090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2" name="TextBox 12"/>
          <p:cNvSpPr txBox="1"/>
          <p:nvPr/>
        </p:nvSpPr>
        <p:spPr>
          <a:xfrm>
            <a:off x="1712527" y="2818572"/>
            <a:ext cx="7654966" cy="5630170"/>
          </a:xfrm>
          <a:prstGeom prst="rect">
            <a:avLst/>
          </a:prstGeom>
        </p:spPr>
        <p:txBody>
          <a:bodyPr lIns="0" tIns="0" rIns="0" bIns="0" rtlCol="0" anchor="t">
            <a:spAutoFit/>
          </a:bodyPr>
          <a:lstStyle/>
          <a:p>
            <a:pPr marL="869204" lvl="1" indent="-434602" algn="just">
              <a:lnSpc>
                <a:spcPts val="5636"/>
              </a:lnSpc>
              <a:buFont typeface="Arial"/>
              <a:buChar char="•"/>
            </a:pPr>
            <a:r>
              <a:rPr lang="en-US" sz="4025" dirty="0">
                <a:solidFill>
                  <a:srgbClr val="3B41C9"/>
                </a:solidFill>
                <a:latin typeface="Montserrat"/>
              </a:rPr>
              <a:t>Absolute Layout</a:t>
            </a:r>
          </a:p>
          <a:p>
            <a:pPr marL="869204" lvl="1" indent="-434602" algn="just">
              <a:lnSpc>
                <a:spcPts val="5636"/>
              </a:lnSpc>
              <a:buFont typeface="Arial"/>
              <a:buChar char="•"/>
            </a:pPr>
            <a:r>
              <a:rPr lang="en-US" sz="4025" dirty="0">
                <a:solidFill>
                  <a:srgbClr val="3B41C9"/>
                </a:solidFill>
                <a:latin typeface="Montserrat"/>
              </a:rPr>
              <a:t>Border Layout</a:t>
            </a:r>
          </a:p>
          <a:p>
            <a:pPr marL="869204" lvl="1" indent="-434602" algn="just">
              <a:lnSpc>
                <a:spcPts val="5636"/>
              </a:lnSpc>
              <a:buFont typeface="Arial"/>
              <a:buChar char="•"/>
            </a:pPr>
            <a:r>
              <a:rPr lang="en-US" sz="4025" dirty="0">
                <a:solidFill>
                  <a:srgbClr val="3B41C9"/>
                </a:solidFill>
                <a:latin typeface="Montserrat"/>
              </a:rPr>
              <a:t>Box Layout</a:t>
            </a:r>
          </a:p>
          <a:p>
            <a:pPr marL="869204" lvl="1" indent="-434602" algn="just">
              <a:lnSpc>
                <a:spcPts val="5636"/>
              </a:lnSpc>
              <a:buFont typeface="Arial"/>
              <a:buChar char="•"/>
            </a:pPr>
            <a:r>
              <a:rPr lang="en-US" sz="4025" dirty="0">
                <a:solidFill>
                  <a:srgbClr val="3B41C9"/>
                </a:solidFill>
                <a:latin typeface="Montserrat"/>
              </a:rPr>
              <a:t>Card Layout</a:t>
            </a:r>
          </a:p>
          <a:p>
            <a:pPr marL="869204" lvl="1" indent="-434602" algn="just">
              <a:lnSpc>
                <a:spcPts val="5636"/>
              </a:lnSpc>
              <a:buFont typeface="Arial"/>
              <a:buChar char="•"/>
            </a:pPr>
            <a:r>
              <a:rPr lang="en-US" sz="4025" dirty="0">
                <a:solidFill>
                  <a:srgbClr val="3B41C9"/>
                </a:solidFill>
                <a:latin typeface="Montserrat"/>
              </a:rPr>
              <a:t>Flow Layout</a:t>
            </a:r>
          </a:p>
          <a:p>
            <a:pPr marL="869204" lvl="1" indent="-434602" algn="just">
              <a:lnSpc>
                <a:spcPts val="5636"/>
              </a:lnSpc>
              <a:buFont typeface="Arial"/>
              <a:buChar char="•"/>
            </a:pPr>
            <a:r>
              <a:rPr lang="en-US" sz="4025" dirty="0">
                <a:solidFill>
                  <a:srgbClr val="3B41C9"/>
                </a:solidFill>
                <a:latin typeface="Montserrat"/>
              </a:rPr>
              <a:t>Grid Bag Layout</a:t>
            </a:r>
          </a:p>
          <a:p>
            <a:pPr marL="869204" lvl="1" indent="-434602" algn="just">
              <a:lnSpc>
                <a:spcPts val="5636"/>
              </a:lnSpc>
              <a:buFont typeface="Arial"/>
              <a:buChar char="•"/>
            </a:pPr>
            <a:r>
              <a:rPr lang="en-US" sz="4025" dirty="0">
                <a:solidFill>
                  <a:srgbClr val="3B41C9"/>
                </a:solidFill>
                <a:latin typeface="Montserrat"/>
              </a:rPr>
              <a:t>Grid Layout</a:t>
            </a:r>
          </a:p>
          <a:p>
            <a:pPr marL="869204" lvl="1" indent="-434602" algn="just">
              <a:lnSpc>
                <a:spcPts val="5636"/>
              </a:lnSpc>
              <a:buFont typeface="Arial"/>
              <a:buChar char="•"/>
            </a:pPr>
            <a:r>
              <a:rPr lang="en-US" sz="4025" dirty="0">
                <a:solidFill>
                  <a:srgbClr val="3B41C9"/>
                </a:solidFill>
                <a:latin typeface="Montserrat"/>
              </a:rPr>
              <a:t>Group Layout</a:t>
            </a:r>
          </a:p>
        </p:txBody>
      </p:sp>
      <p:sp>
        <p:nvSpPr>
          <p:cNvPr id="13" name="TextBox 13"/>
          <p:cNvSpPr txBox="1"/>
          <p:nvPr/>
        </p:nvSpPr>
        <p:spPr>
          <a:xfrm>
            <a:off x="1993872" y="1789872"/>
            <a:ext cx="7415585" cy="857250"/>
          </a:xfrm>
          <a:prstGeom prst="rect">
            <a:avLst/>
          </a:prstGeom>
        </p:spPr>
        <p:txBody>
          <a:bodyPr lIns="0" tIns="0" rIns="0" bIns="0" rtlCol="0" anchor="t">
            <a:spAutoFit/>
          </a:bodyPr>
          <a:lstStyle/>
          <a:p>
            <a:pPr>
              <a:lnSpc>
                <a:spcPts val="6600"/>
              </a:lnSpc>
            </a:pPr>
            <a:r>
              <a:rPr lang="en-US" sz="6000" dirty="0">
                <a:solidFill>
                  <a:srgbClr val="3B41C9"/>
                </a:solidFill>
                <a:latin typeface="Archive Bold"/>
              </a:rPr>
              <a:t>JAVA LAYOUTS</a:t>
            </a:r>
          </a:p>
        </p:txBody>
      </p:sp>
      <p:sp>
        <p:nvSpPr>
          <p:cNvPr id="14" name="Freeform 14"/>
          <p:cNvSpPr/>
          <p:nvPr/>
        </p:nvSpPr>
        <p:spPr>
          <a:xfrm>
            <a:off x="10764451" y="1310857"/>
            <a:ext cx="421865" cy="421865"/>
          </a:xfrm>
          <a:custGeom>
            <a:avLst/>
            <a:gdLst/>
            <a:ahLst/>
            <a:cxnLst/>
            <a:rect l="l" t="t" r="r" b="b"/>
            <a:pathLst>
              <a:path w="421865" h="421865">
                <a:moveTo>
                  <a:pt x="0" y="0"/>
                </a:moveTo>
                <a:lnTo>
                  <a:pt x="421865" y="0"/>
                </a:lnTo>
                <a:lnTo>
                  <a:pt x="421865" y="421865"/>
                </a:lnTo>
                <a:lnTo>
                  <a:pt x="0" y="421865"/>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5" name="Freeform 15"/>
          <p:cNvSpPr/>
          <p:nvPr/>
        </p:nvSpPr>
        <p:spPr>
          <a:xfrm>
            <a:off x="4796729" y="-80952"/>
            <a:ext cx="2366598" cy="1183299"/>
          </a:xfrm>
          <a:custGeom>
            <a:avLst/>
            <a:gdLst/>
            <a:ahLst/>
            <a:cxnLst/>
            <a:rect l="l" t="t" r="r" b="b"/>
            <a:pathLst>
              <a:path w="2366598" h="1183299">
                <a:moveTo>
                  <a:pt x="0" y="0"/>
                </a:moveTo>
                <a:lnTo>
                  <a:pt x="2366598" y="0"/>
                </a:lnTo>
                <a:lnTo>
                  <a:pt x="2366598" y="1183299"/>
                </a:lnTo>
                <a:lnTo>
                  <a:pt x="0" y="1183299"/>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6" name="Freeform 16"/>
          <p:cNvSpPr/>
          <p:nvPr/>
        </p:nvSpPr>
        <p:spPr>
          <a:xfrm flipH="1">
            <a:off x="0" y="8574473"/>
            <a:ext cx="1712527" cy="1712527"/>
          </a:xfrm>
          <a:custGeom>
            <a:avLst/>
            <a:gdLst/>
            <a:ahLst/>
            <a:cxnLst/>
            <a:rect l="l" t="t" r="r" b="b"/>
            <a:pathLst>
              <a:path w="1712527" h="1712527">
                <a:moveTo>
                  <a:pt x="1712527" y="0"/>
                </a:moveTo>
                <a:lnTo>
                  <a:pt x="0" y="0"/>
                </a:lnTo>
                <a:lnTo>
                  <a:pt x="0" y="1712527"/>
                </a:lnTo>
                <a:lnTo>
                  <a:pt x="1712527" y="1712527"/>
                </a:lnTo>
                <a:lnTo>
                  <a:pt x="1712527" y="0"/>
                </a:lnTo>
                <a:close/>
              </a:path>
            </a:pathLst>
          </a:custGeom>
          <a:blipFill>
            <a:blip r:embed="rId14">
              <a:extLst>
                <a:ext uri="{96DAC541-7B7A-43D3-8B79-37D633B846F1}">
                  <asvg:svgBlip xmlns:asvg="http://schemas.microsoft.com/office/drawing/2016/SVG/main" r:embed="rId15"/>
                </a:ext>
              </a:extLst>
            </a:blip>
            <a:stretch>
              <a:fillRect/>
            </a:stretch>
          </a:blipFill>
        </p:spPr>
      </p:sp>
      <p:sp>
        <p:nvSpPr>
          <p:cNvPr id="17" name="TextBox 17"/>
          <p:cNvSpPr txBox="1"/>
          <p:nvPr/>
        </p:nvSpPr>
        <p:spPr>
          <a:xfrm>
            <a:off x="803856" y="1092417"/>
            <a:ext cx="1468380" cy="389255"/>
          </a:xfrm>
          <a:prstGeom prst="rect">
            <a:avLst/>
          </a:prstGeom>
        </p:spPr>
        <p:txBody>
          <a:bodyPr lIns="0" tIns="0" rIns="0" bIns="0" rtlCol="0" anchor="t">
            <a:spAutoFit/>
          </a:bodyPr>
          <a:lstStyle/>
          <a:p>
            <a:pPr algn="r">
              <a:lnSpc>
                <a:spcPts val="3220"/>
              </a:lnSpc>
            </a:pPr>
            <a:r>
              <a:rPr lang="en-US" sz="2300">
                <a:solidFill>
                  <a:srgbClr val="3B41C9"/>
                </a:solidFill>
                <a:latin typeface="Montserrat Classic Bold"/>
              </a:rPr>
              <a:t>BY</a:t>
            </a:r>
          </a:p>
        </p:txBody>
      </p:sp>
      <p:sp>
        <p:nvSpPr>
          <p:cNvPr id="18" name="TextBox 18"/>
          <p:cNvSpPr txBox="1"/>
          <p:nvPr/>
        </p:nvSpPr>
        <p:spPr>
          <a:xfrm>
            <a:off x="2387138" y="1111554"/>
            <a:ext cx="2873700" cy="389255"/>
          </a:xfrm>
          <a:prstGeom prst="rect">
            <a:avLst/>
          </a:prstGeom>
        </p:spPr>
        <p:txBody>
          <a:bodyPr lIns="0" tIns="0" rIns="0" bIns="0" rtlCol="0" anchor="t">
            <a:spAutoFit/>
          </a:bodyPr>
          <a:lstStyle/>
          <a:p>
            <a:pPr>
              <a:lnSpc>
                <a:spcPts val="3220"/>
              </a:lnSpc>
            </a:pPr>
            <a:r>
              <a:rPr lang="en-US" sz="2300">
                <a:solidFill>
                  <a:srgbClr val="3B41C9"/>
                </a:solidFill>
                <a:latin typeface="Montserrat"/>
              </a:rPr>
              <a:t>Pasindu Mahima</a:t>
            </a:r>
          </a:p>
        </p:txBody>
      </p:sp>
      <p:sp>
        <p:nvSpPr>
          <p:cNvPr id="19" name="AutoShape 3">
            <a:extLst>
              <a:ext uri="{FF2B5EF4-FFF2-40B4-BE49-F238E27FC236}">
                <a16:creationId xmlns:a16="http://schemas.microsoft.com/office/drawing/2014/main" id="{473A3C0E-F02B-8660-4A7C-BE10F6F5B1E9}"/>
              </a:ext>
            </a:extLst>
          </p:cNvPr>
          <p:cNvSpPr/>
          <p:nvPr/>
        </p:nvSpPr>
        <p:spPr>
          <a:xfrm>
            <a:off x="14716004" y="1028700"/>
            <a:ext cx="2543296" cy="0"/>
          </a:xfrm>
          <a:prstGeom prst="line">
            <a:avLst/>
          </a:prstGeom>
          <a:ln w="581025" cap="rnd">
            <a:solidFill>
              <a:srgbClr val="3B41C9"/>
            </a:solidFill>
            <a:prstDash val="solid"/>
            <a:headEnd type="none" w="sm" len="sm"/>
            <a:tailEnd type="none" w="sm" len="sm"/>
          </a:ln>
        </p:spPr>
      </p:sp>
      <p:sp>
        <p:nvSpPr>
          <p:cNvPr id="20" name="TextBox 15">
            <a:extLst>
              <a:ext uri="{FF2B5EF4-FFF2-40B4-BE49-F238E27FC236}">
                <a16:creationId xmlns:a16="http://schemas.microsoft.com/office/drawing/2014/main" id="{1068176D-9B9C-93DA-2589-D8F55E9B2F83}"/>
              </a:ext>
            </a:extLst>
          </p:cNvPr>
          <p:cNvSpPr txBox="1"/>
          <p:nvPr/>
        </p:nvSpPr>
        <p:spPr>
          <a:xfrm>
            <a:off x="14987422" y="918756"/>
            <a:ext cx="1275835" cy="266700"/>
          </a:xfrm>
          <a:prstGeom prst="rect">
            <a:avLst/>
          </a:prstGeom>
        </p:spPr>
        <p:txBody>
          <a:bodyPr lIns="0" tIns="0" rIns="0" bIns="0" rtlCol="0" anchor="t">
            <a:spAutoFit/>
          </a:bodyPr>
          <a:lstStyle/>
          <a:p>
            <a:pPr>
              <a:lnSpc>
                <a:spcPts val="2160"/>
              </a:lnSpc>
            </a:pPr>
            <a:r>
              <a:rPr lang="en-US" sz="1800" dirty="0">
                <a:solidFill>
                  <a:srgbClr val="FFFFFF"/>
                </a:solidFill>
                <a:latin typeface="Montserrat"/>
              </a:rPr>
              <a:t>Search . . .</a:t>
            </a:r>
          </a:p>
        </p:txBody>
      </p:sp>
      <p:sp>
        <p:nvSpPr>
          <p:cNvPr id="21" name="Freeform 4">
            <a:extLst>
              <a:ext uri="{FF2B5EF4-FFF2-40B4-BE49-F238E27FC236}">
                <a16:creationId xmlns:a16="http://schemas.microsoft.com/office/drawing/2014/main" id="{9846CF16-75A2-5EE9-64CD-DB295B98853D}"/>
              </a:ext>
            </a:extLst>
          </p:cNvPr>
          <p:cNvSpPr/>
          <p:nvPr/>
        </p:nvSpPr>
        <p:spPr>
          <a:xfrm>
            <a:off x="16941099" y="835240"/>
            <a:ext cx="433731" cy="433731"/>
          </a:xfrm>
          <a:custGeom>
            <a:avLst/>
            <a:gdLst/>
            <a:ahLst/>
            <a:cxnLst/>
            <a:rect l="l" t="t" r="r" b="b"/>
            <a:pathLst>
              <a:path w="433731" h="433731">
                <a:moveTo>
                  <a:pt x="0" y="0"/>
                </a:moveTo>
                <a:lnTo>
                  <a:pt x="433731" y="0"/>
                </a:lnTo>
                <a:lnTo>
                  <a:pt x="433731" y="433731"/>
                </a:lnTo>
                <a:lnTo>
                  <a:pt x="0" y="433731"/>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22" name="Freeform 5">
            <a:extLst>
              <a:ext uri="{FF2B5EF4-FFF2-40B4-BE49-F238E27FC236}">
                <a16:creationId xmlns:a16="http://schemas.microsoft.com/office/drawing/2014/main" id="{19F05B1F-6A3D-BFDE-B9E7-226E470E336B}"/>
              </a:ext>
            </a:extLst>
          </p:cNvPr>
          <p:cNvSpPr/>
          <p:nvPr/>
        </p:nvSpPr>
        <p:spPr>
          <a:xfrm>
            <a:off x="17075869" y="918756"/>
            <a:ext cx="230213" cy="230213"/>
          </a:xfrm>
          <a:custGeom>
            <a:avLst/>
            <a:gdLst/>
            <a:ahLst/>
            <a:cxnLst/>
            <a:rect l="l" t="t" r="r" b="b"/>
            <a:pathLst>
              <a:path w="230213" h="230213">
                <a:moveTo>
                  <a:pt x="0" y="0"/>
                </a:moveTo>
                <a:lnTo>
                  <a:pt x="230213" y="0"/>
                </a:lnTo>
                <a:lnTo>
                  <a:pt x="230213" y="230213"/>
                </a:lnTo>
                <a:lnTo>
                  <a:pt x="0" y="230213"/>
                </a:lnTo>
                <a:lnTo>
                  <a:pt x="0" y="0"/>
                </a:lnTo>
                <a:close/>
              </a:path>
            </a:pathLst>
          </a:custGeom>
          <a:blipFill>
            <a:blip r:embed="rId16">
              <a:extLst>
                <a:ext uri="{96DAC541-7B7A-43D3-8B79-37D633B846F1}">
                  <asvg:svgBlip xmlns:asvg="http://schemas.microsoft.com/office/drawing/2016/SVG/main" r:embed="rId17"/>
                </a:ext>
              </a:extLst>
            </a:blip>
            <a:stretch>
              <a:fillRect/>
            </a:stretch>
          </a:blipFill>
        </p:spPr>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anim calcmode="lin" valueType="num">
                                      <p:cBhvr>
                                        <p:cTn id="8" dur="500" fill="hold"/>
                                        <p:tgtEl>
                                          <p:spTgt spid="13"/>
                                        </p:tgtEl>
                                        <p:attrNameLst>
                                          <p:attrName>ppt_x</p:attrName>
                                        </p:attrNameLst>
                                      </p:cBhvr>
                                      <p:tavLst>
                                        <p:tav tm="0">
                                          <p:val>
                                            <p:strVal val="#ppt_x"/>
                                          </p:val>
                                        </p:tav>
                                        <p:tav tm="100000">
                                          <p:val>
                                            <p:strVal val="#ppt_x"/>
                                          </p:val>
                                        </p:tav>
                                      </p:tavLst>
                                    </p:anim>
                                    <p:anim calcmode="lin" valueType="num">
                                      <p:cBhvr>
                                        <p:cTn id="9" dur="5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nodeType="clickEffect">
                                  <p:stCondLst>
                                    <p:cond delay="0"/>
                                  </p:stCondLst>
                                  <p:childTnLst>
                                    <p:set>
                                      <p:cBhvr>
                                        <p:cTn id="13" dur="1" fill="hold">
                                          <p:stCondLst>
                                            <p:cond delay="0"/>
                                          </p:stCondLst>
                                        </p:cTn>
                                        <p:tgtEl>
                                          <p:spTgt spid="12">
                                            <p:txEl>
                                              <p:pRg st="0" end="0"/>
                                            </p:txEl>
                                          </p:spTgt>
                                        </p:tgtEl>
                                        <p:attrNameLst>
                                          <p:attrName>style.visibility</p:attrName>
                                        </p:attrNameLst>
                                      </p:cBhvr>
                                      <p:to>
                                        <p:strVal val="visible"/>
                                      </p:to>
                                    </p:set>
                                    <p:animEffect transition="in" filter="fade">
                                      <p:cBhvr>
                                        <p:cTn id="14" dur="1000"/>
                                        <p:tgtEl>
                                          <p:spTgt spid="12">
                                            <p:txEl>
                                              <p:pRg st="0" end="0"/>
                                            </p:txEl>
                                          </p:spTgt>
                                        </p:tgtEl>
                                      </p:cBhvr>
                                    </p:animEffect>
                                    <p:anim calcmode="lin" valueType="num">
                                      <p:cBhvr>
                                        <p:cTn id="15" dur="1000" fill="hold"/>
                                        <p:tgtEl>
                                          <p:spTgt spid="1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12">
                                            <p:txEl>
                                              <p:pRg st="0" end="0"/>
                                            </p:txEl>
                                          </p:spTgt>
                                        </p:tgtEl>
                                        <p:attrNameLst>
                                          <p:attrName>ppt_y</p:attrName>
                                        </p:attrNameLst>
                                      </p:cBhvr>
                                      <p:tavLst>
                                        <p:tav tm="0">
                                          <p:val>
                                            <p:strVal val="#ppt_y-.1"/>
                                          </p:val>
                                        </p:tav>
                                        <p:tav tm="100000">
                                          <p:val>
                                            <p:strVal val="#ppt_y"/>
                                          </p:val>
                                        </p:tav>
                                      </p:tavLst>
                                    </p:anim>
                                  </p:childTnLst>
                                </p:cTn>
                              </p:par>
                              <p:par>
                                <p:cTn id="17" presetID="47" presetClass="entr" presetSubtype="0" fill="hold" nodeType="withEffect">
                                  <p:stCondLst>
                                    <p:cond delay="0"/>
                                  </p:stCondLst>
                                  <p:childTnLst>
                                    <p:set>
                                      <p:cBhvr>
                                        <p:cTn id="18" dur="1" fill="hold">
                                          <p:stCondLst>
                                            <p:cond delay="0"/>
                                          </p:stCondLst>
                                        </p:cTn>
                                        <p:tgtEl>
                                          <p:spTgt spid="12">
                                            <p:txEl>
                                              <p:pRg st="1" end="1"/>
                                            </p:txEl>
                                          </p:spTgt>
                                        </p:tgtEl>
                                        <p:attrNameLst>
                                          <p:attrName>style.visibility</p:attrName>
                                        </p:attrNameLst>
                                      </p:cBhvr>
                                      <p:to>
                                        <p:strVal val="visible"/>
                                      </p:to>
                                    </p:set>
                                    <p:animEffect transition="in" filter="fade">
                                      <p:cBhvr>
                                        <p:cTn id="19" dur="1000"/>
                                        <p:tgtEl>
                                          <p:spTgt spid="12">
                                            <p:txEl>
                                              <p:pRg st="1" end="1"/>
                                            </p:txEl>
                                          </p:spTgt>
                                        </p:tgtEl>
                                      </p:cBhvr>
                                    </p:animEffect>
                                    <p:anim calcmode="lin" valueType="num">
                                      <p:cBhvr>
                                        <p:cTn id="20" dur="1000" fill="hold"/>
                                        <p:tgtEl>
                                          <p:spTgt spid="12">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12">
                                            <p:txEl>
                                              <p:pRg st="1" end="1"/>
                                            </p:txEl>
                                          </p:spTgt>
                                        </p:tgtEl>
                                        <p:attrNameLst>
                                          <p:attrName>ppt_y</p:attrName>
                                        </p:attrNameLst>
                                      </p:cBhvr>
                                      <p:tavLst>
                                        <p:tav tm="0">
                                          <p:val>
                                            <p:strVal val="#ppt_y-.1"/>
                                          </p:val>
                                        </p:tav>
                                        <p:tav tm="100000">
                                          <p:val>
                                            <p:strVal val="#ppt_y"/>
                                          </p:val>
                                        </p:tav>
                                      </p:tavLst>
                                    </p:anim>
                                  </p:childTnLst>
                                </p:cTn>
                              </p:par>
                              <p:par>
                                <p:cTn id="22" presetID="47" presetClass="entr" presetSubtype="0" fill="hold" nodeType="withEffect">
                                  <p:stCondLst>
                                    <p:cond delay="0"/>
                                  </p:stCondLst>
                                  <p:childTnLst>
                                    <p:set>
                                      <p:cBhvr>
                                        <p:cTn id="23" dur="1" fill="hold">
                                          <p:stCondLst>
                                            <p:cond delay="0"/>
                                          </p:stCondLst>
                                        </p:cTn>
                                        <p:tgtEl>
                                          <p:spTgt spid="12">
                                            <p:txEl>
                                              <p:pRg st="2" end="2"/>
                                            </p:txEl>
                                          </p:spTgt>
                                        </p:tgtEl>
                                        <p:attrNameLst>
                                          <p:attrName>style.visibility</p:attrName>
                                        </p:attrNameLst>
                                      </p:cBhvr>
                                      <p:to>
                                        <p:strVal val="visible"/>
                                      </p:to>
                                    </p:set>
                                    <p:animEffect transition="in" filter="fade">
                                      <p:cBhvr>
                                        <p:cTn id="24" dur="1000"/>
                                        <p:tgtEl>
                                          <p:spTgt spid="12">
                                            <p:txEl>
                                              <p:pRg st="2" end="2"/>
                                            </p:txEl>
                                          </p:spTgt>
                                        </p:tgtEl>
                                      </p:cBhvr>
                                    </p:animEffect>
                                    <p:anim calcmode="lin" valueType="num">
                                      <p:cBhvr>
                                        <p:cTn id="25" dur="1000" fill="hold"/>
                                        <p:tgtEl>
                                          <p:spTgt spid="12">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12">
                                            <p:txEl>
                                              <p:pRg st="2" end="2"/>
                                            </p:txEl>
                                          </p:spTgt>
                                        </p:tgtEl>
                                        <p:attrNameLst>
                                          <p:attrName>ppt_y</p:attrName>
                                        </p:attrNameLst>
                                      </p:cBhvr>
                                      <p:tavLst>
                                        <p:tav tm="0">
                                          <p:val>
                                            <p:strVal val="#ppt_y-.1"/>
                                          </p:val>
                                        </p:tav>
                                        <p:tav tm="100000">
                                          <p:val>
                                            <p:strVal val="#ppt_y"/>
                                          </p:val>
                                        </p:tav>
                                      </p:tavLst>
                                    </p:anim>
                                  </p:childTnLst>
                                </p:cTn>
                              </p:par>
                              <p:par>
                                <p:cTn id="27" presetID="47" presetClass="entr" presetSubtype="0" fill="hold" nodeType="withEffect">
                                  <p:stCondLst>
                                    <p:cond delay="0"/>
                                  </p:stCondLst>
                                  <p:childTnLst>
                                    <p:set>
                                      <p:cBhvr>
                                        <p:cTn id="28" dur="1" fill="hold">
                                          <p:stCondLst>
                                            <p:cond delay="0"/>
                                          </p:stCondLst>
                                        </p:cTn>
                                        <p:tgtEl>
                                          <p:spTgt spid="12">
                                            <p:txEl>
                                              <p:pRg st="3" end="3"/>
                                            </p:txEl>
                                          </p:spTgt>
                                        </p:tgtEl>
                                        <p:attrNameLst>
                                          <p:attrName>style.visibility</p:attrName>
                                        </p:attrNameLst>
                                      </p:cBhvr>
                                      <p:to>
                                        <p:strVal val="visible"/>
                                      </p:to>
                                    </p:set>
                                    <p:animEffect transition="in" filter="fade">
                                      <p:cBhvr>
                                        <p:cTn id="29" dur="1000"/>
                                        <p:tgtEl>
                                          <p:spTgt spid="12">
                                            <p:txEl>
                                              <p:pRg st="3" end="3"/>
                                            </p:txEl>
                                          </p:spTgt>
                                        </p:tgtEl>
                                      </p:cBhvr>
                                    </p:animEffect>
                                    <p:anim calcmode="lin" valueType="num">
                                      <p:cBhvr>
                                        <p:cTn id="30" dur="1000" fill="hold"/>
                                        <p:tgtEl>
                                          <p:spTgt spid="12">
                                            <p:txEl>
                                              <p:pRg st="3" end="3"/>
                                            </p:txEl>
                                          </p:spTgt>
                                        </p:tgtEl>
                                        <p:attrNameLst>
                                          <p:attrName>ppt_x</p:attrName>
                                        </p:attrNameLst>
                                      </p:cBhvr>
                                      <p:tavLst>
                                        <p:tav tm="0">
                                          <p:val>
                                            <p:strVal val="#ppt_x"/>
                                          </p:val>
                                        </p:tav>
                                        <p:tav tm="100000">
                                          <p:val>
                                            <p:strVal val="#ppt_x"/>
                                          </p:val>
                                        </p:tav>
                                      </p:tavLst>
                                    </p:anim>
                                    <p:anim calcmode="lin" valueType="num">
                                      <p:cBhvr>
                                        <p:cTn id="31" dur="1000" fill="hold"/>
                                        <p:tgtEl>
                                          <p:spTgt spid="12">
                                            <p:txEl>
                                              <p:pRg st="3" end="3"/>
                                            </p:txEl>
                                          </p:spTgt>
                                        </p:tgtEl>
                                        <p:attrNameLst>
                                          <p:attrName>ppt_y</p:attrName>
                                        </p:attrNameLst>
                                      </p:cBhvr>
                                      <p:tavLst>
                                        <p:tav tm="0">
                                          <p:val>
                                            <p:strVal val="#ppt_y-.1"/>
                                          </p:val>
                                        </p:tav>
                                        <p:tav tm="100000">
                                          <p:val>
                                            <p:strVal val="#ppt_y"/>
                                          </p:val>
                                        </p:tav>
                                      </p:tavLst>
                                    </p:anim>
                                  </p:childTnLst>
                                </p:cTn>
                              </p:par>
                              <p:par>
                                <p:cTn id="32" presetID="47" presetClass="entr" presetSubtype="0" fill="hold" nodeType="withEffect">
                                  <p:stCondLst>
                                    <p:cond delay="0"/>
                                  </p:stCondLst>
                                  <p:childTnLst>
                                    <p:set>
                                      <p:cBhvr>
                                        <p:cTn id="33" dur="1" fill="hold">
                                          <p:stCondLst>
                                            <p:cond delay="0"/>
                                          </p:stCondLst>
                                        </p:cTn>
                                        <p:tgtEl>
                                          <p:spTgt spid="12">
                                            <p:txEl>
                                              <p:pRg st="4" end="4"/>
                                            </p:txEl>
                                          </p:spTgt>
                                        </p:tgtEl>
                                        <p:attrNameLst>
                                          <p:attrName>style.visibility</p:attrName>
                                        </p:attrNameLst>
                                      </p:cBhvr>
                                      <p:to>
                                        <p:strVal val="visible"/>
                                      </p:to>
                                    </p:set>
                                    <p:animEffect transition="in" filter="fade">
                                      <p:cBhvr>
                                        <p:cTn id="34" dur="1000"/>
                                        <p:tgtEl>
                                          <p:spTgt spid="12">
                                            <p:txEl>
                                              <p:pRg st="4" end="4"/>
                                            </p:txEl>
                                          </p:spTgt>
                                        </p:tgtEl>
                                      </p:cBhvr>
                                    </p:animEffect>
                                    <p:anim calcmode="lin" valueType="num">
                                      <p:cBhvr>
                                        <p:cTn id="35" dur="1000" fill="hold"/>
                                        <p:tgtEl>
                                          <p:spTgt spid="12">
                                            <p:txEl>
                                              <p:pRg st="4" end="4"/>
                                            </p:txEl>
                                          </p:spTgt>
                                        </p:tgtEl>
                                        <p:attrNameLst>
                                          <p:attrName>ppt_x</p:attrName>
                                        </p:attrNameLst>
                                      </p:cBhvr>
                                      <p:tavLst>
                                        <p:tav tm="0">
                                          <p:val>
                                            <p:strVal val="#ppt_x"/>
                                          </p:val>
                                        </p:tav>
                                        <p:tav tm="100000">
                                          <p:val>
                                            <p:strVal val="#ppt_x"/>
                                          </p:val>
                                        </p:tav>
                                      </p:tavLst>
                                    </p:anim>
                                    <p:anim calcmode="lin" valueType="num">
                                      <p:cBhvr>
                                        <p:cTn id="36" dur="1000" fill="hold"/>
                                        <p:tgtEl>
                                          <p:spTgt spid="12">
                                            <p:txEl>
                                              <p:pRg st="4" end="4"/>
                                            </p:txEl>
                                          </p:spTgt>
                                        </p:tgtEl>
                                        <p:attrNameLst>
                                          <p:attrName>ppt_y</p:attrName>
                                        </p:attrNameLst>
                                      </p:cBhvr>
                                      <p:tavLst>
                                        <p:tav tm="0">
                                          <p:val>
                                            <p:strVal val="#ppt_y-.1"/>
                                          </p:val>
                                        </p:tav>
                                        <p:tav tm="100000">
                                          <p:val>
                                            <p:strVal val="#ppt_y"/>
                                          </p:val>
                                        </p:tav>
                                      </p:tavLst>
                                    </p:anim>
                                  </p:childTnLst>
                                </p:cTn>
                              </p:par>
                              <p:par>
                                <p:cTn id="37" presetID="47" presetClass="entr" presetSubtype="0" fill="hold" nodeType="withEffect">
                                  <p:stCondLst>
                                    <p:cond delay="0"/>
                                  </p:stCondLst>
                                  <p:childTnLst>
                                    <p:set>
                                      <p:cBhvr>
                                        <p:cTn id="38" dur="1" fill="hold">
                                          <p:stCondLst>
                                            <p:cond delay="0"/>
                                          </p:stCondLst>
                                        </p:cTn>
                                        <p:tgtEl>
                                          <p:spTgt spid="12">
                                            <p:txEl>
                                              <p:pRg st="5" end="5"/>
                                            </p:txEl>
                                          </p:spTgt>
                                        </p:tgtEl>
                                        <p:attrNameLst>
                                          <p:attrName>style.visibility</p:attrName>
                                        </p:attrNameLst>
                                      </p:cBhvr>
                                      <p:to>
                                        <p:strVal val="visible"/>
                                      </p:to>
                                    </p:set>
                                    <p:animEffect transition="in" filter="fade">
                                      <p:cBhvr>
                                        <p:cTn id="39" dur="1000"/>
                                        <p:tgtEl>
                                          <p:spTgt spid="12">
                                            <p:txEl>
                                              <p:pRg st="5" end="5"/>
                                            </p:txEl>
                                          </p:spTgt>
                                        </p:tgtEl>
                                      </p:cBhvr>
                                    </p:animEffect>
                                    <p:anim calcmode="lin" valueType="num">
                                      <p:cBhvr>
                                        <p:cTn id="40" dur="1000" fill="hold"/>
                                        <p:tgtEl>
                                          <p:spTgt spid="12">
                                            <p:txEl>
                                              <p:pRg st="5" end="5"/>
                                            </p:txEl>
                                          </p:spTgt>
                                        </p:tgtEl>
                                        <p:attrNameLst>
                                          <p:attrName>ppt_x</p:attrName>
                                        </p:attrNameLst>
                                      </p:cBhvr>
                                      <p:tavLst>
                                        <p:tav tm="0">
                                          <p:val>
                                            <p:strVal val="#ppt_x"/>
                                          </p:val>
                                        </p:tav>
                                        <p:tav tm="100000">
                                          <p:val>
                                            <p:strVal val="#ppt_x"/>
                                          </p:val>
                                        </p:tav>
                                      </p:tavLst>
                                    </p:anim>
                                    <p:anim calcmode="lin" valueType="num">
                                      <p:cBhvr>
                                        <p:cTn id="41" dur="1000" fill="hold"/>
                                        <p:tgtEl>
                                          <p:spTgt spid="12">
                                            <p:txEl>
                                              <p:pRg st="5" end="5"/>
                                            </p:txEl>
                                          </p:spTgt>
                                        </p:tgtEl>
                                        <p:attrNameLst>
                                          <p:attrName>ppt_y</p:attrName>
                                        </p:attrNameLst>
                                      </p:cBhvr>
                                      <p:tavLst>
                                        <p:tav tm="0">
                                          <p:val>
                                            <p:strVal val="#ppt_y-.1"/>
                                          </p:val>
                                        </p:tav>
                                        <p:tav tm="100000">
                                          <p:val>
                                            <p:strVal val="#ppt_y"/>
                                          </p:val>
                                        </p:tav>
                                      </p:tavLst>
                                    </p:anim>
                                  </p:childTnLst>
                                </p:cTn>
                              </p:par>
                              <p:par>
                                <p:cTn id="42" presetID="47" presetClass="entr" presetSubtype="0" fill="hold" nodeType="withEffect">
                                  <p:stCondLst>
                                    <p:cond delay="0"/>
                                  </p:stCondLst>
                                  <p:childTnLst>
                                    <p:set>
                                      <p:cBhvr>
                                        <p:cTn id="43" dur="1" fill="hold">
                                          <p:stCondLst>
                                            <p:cond delay="0"/>
                                          </p:stCondLst>
                                        </p:cTn>
                                        <p:tgtEl>
                                          <p:spTgt spid="12">
                                            <p:txEl>
                                              <p:pRg st="6" end="6"/>
                                            </p:txEl>
                                          </p:spTgt>
                                        </p:tgtEl>
                                        <p:attrNameLst>
                                          <p:attrName>style.visibility</p:attrName>
                                        </p:attrNameLst>
                                      </p:cBhvr>
                                      <p:to>
                                        <p:strVal val="visible"/>
                                      </p:to>
                                    </p:set>
                                    <p:animEffect transition="in" filter="fade">
                                      <p:cBhvr>
                                        <p:cTn id="44" dur="1000"/>
                                        <p:tgtEl>
                                          <p:spTgt spid="12">
                                            <p:txEl>
                                              <p:pRg st="6" end="6"/>
                                            </p:txEl>
                                          </p:spTgt>
                                        </p:tgtEl>
                                      </p:cBhvr>
                                    </p:animEffect>
                                    <p:anim calcmode="lin" valueType="num">
                                      <p:cBhvr>
                                        <p:cTn id="45" dur="1000" fill="hold"/>
                                        <p:tgtEl>
                                          <p:spTgt spid="12">
                                            <p:txEl>
                                              <p:pRg st="6" end="6"/>
                                            </p:txEl>
                                          </p:spTgt>
                                        </p:tgtEl>
                                        <p:attrNameLst>
                                          <p:attrName>ppt_x</p:attrName>
                                        </p:attrNameLst>
                                      </p:cBhvr>
                                      <p:tavLst>
                                        <p:tav tm="0">
                                          <p:val>
                                            <p:strVal val="#ppt_x"/>
                                          </p:val>
                                        </p:tav>
                                        <p:tav tm="100000">
                                          <p:val>
                                            <p:strVal val="#ppt_x"/>
                                          </p:val>
                                        </p:tav>
                                      </p:tavLst>
                                    </p:anim>
                                    <p:anim calcmode="lin" valueType="num">
                                      <p:cBhvr>
                                        <p:cTn id="46" dur="1000" fill="hold"/>
                                        <p:tgtEl>
                                          <p:spTgt spid="12">
                                            <p:txEl>
                                              <p:pRg st="6" end="6"/>
                                            </p:txEl>
                                          </p:spTgt>
                                        </p:tgtEl>
                                        <p:attrNameLst>
                                          <p:attrName>ppt_y</p:attrName>
                                        </p:attrNameLst>
                                      </p:cBhvr>
                                      <p:tavLst>
                                        <p:tav tm="0">
                                          <p:val>
                                            <p:strVal val="#ppt_y-.1"/>
                                          </p:val>
                                        </p:tav>
                                        <p:tav tm="100000">
                                          <p:val>
                                            <p:strVal val="#ppt_y"/>
                                          </p:val>
                                        </p:tav>
                                      </p:tavLst>
                                    </p:anim>
                                  </p:childTnLst>
                                </p:cTn>
                              </p:par>
                              <p:par>
                                <p:cTn id="47" presetID="47" presetClass="entr" presetSubtype="0" fill="hold" nodeType="withEffect">
                                  <p:stCondLst>
                                    <p:cond delay="0"/>
                                  </p:stCondLst>
                                  <p:childTnLst>
                                    <p:set>
                                      <p:cBhvr>
                                        <p:cTn id="48" dur="1" fill="hold">
                                          <p:stCondLst>
                                            <p:cond delay="0"/>
                                          </p:stCondLst>
                                        </p:cTn>
                                        <p:tgtEl>
                                          <p:spTgt spid="12">
                                            <p:txEl>
                                              <p:pRg st="7" end="7"/>
                                            </p:txEl>
                                          </p:spTgt>
                                        </p:tgtEl>
                                        <p:attrNameLst>
                                          <p:attrName>style.visibility</p:attrName>
                                        </p:attrNameLst>
                                      </p:cBhvr>
                                      <p:to>
                                        <p:strVal val="visible"/>
                                      </p:to>
                                    </p:set>
                                    <p:animEffect transition="in" filter="fade">
                                      <p:cBhvr>
                                        <p:cTn id="49" dur="1000"/>
                                        <p:tgtEl>
                                          <p:spTgt spid="12">
                                            <p:txEl>
                                              <p:pRg st="7" end="7"/>
                                            </p:txEl>
                                          </p:spTgt>
                                        </p:tgtEl>
                                      </p:cBhvr>
                                    </p:animEffect>
                                    <p:anim calcmode="lin" valueType="num">
                                      <p:cBhvr>
                                        <p:cTn id="50" dur="1000" fill="hold"/>
                                        <p:tgtEl>
                                          <p:spTgt spid="12">
                                            <p:txEl>
                                              <p:pRg st="7" end="7"/>
                                            </p:txEl>
                                          </p:spTgt>
                                        </p:tgtEl>
                                        <p:attrNameLst>
                                          <p:attrName>ppt_x</p:attrName>
                                        </p:attrNameLst>
                                      </p:cBhvr>
                                      <p:tavLst>
                                        <p:tav tm="0">
                                          <p:val>
                                            <p:strVal val="#ppt_x"/>
                                          </p:val>
                                        </p:tav>
                                        <p:tav tm="100000">
                                          <p:val>
                                            <p:strVal val="#ppt_x"/>
                                          </p:val>
                                        </p:tav>
                                      </p:tavLst>
                                    </p:anim>
                                    <p:anim calcmode="lin" valueType="num">
                                      <p:cBhvr>
                                        <p:cTn id="51" dur="1000" fill="hold"/>
                                        <p:tgtEl>
                                          <p:spTgt spid="12">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6230600" y="-2057400"/>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p:cNvSpPr/>
          <p:nvPr/>
        </p:nvSpPr>
        <p:spPr>
          <a:xfrm>
            <a:off x="16930687" y="9024799"/>
            <a:ext cx="467003" cy="467003"/>
          </a:xfrm>
          <a:custGeom>
            <a:avLst/>
            <a:gdLst/>
            <a:ahLst/>
            <a:cxnLst/>
            <a:rect l="l" t="t" r="r" b="b"/>
            <a:pathLst>
              <a:path w="467003" h="467003">
                <a:moveTo>
                  <a:pt x="0" y="0"/>
                </a:moveTo>
                <a:lnTo>
                  <a:pt x="467003" y="0"/>
                </a:lnTo>
                <a:lnTo>
                  <a:pt x="467003" y="467002"/>
                </a:lnTo>
                <a:lnTo>
                  <a:pt x="0" y="46700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Freeform 7"/>
          <p:cNvSpPr/>
          <p:nvPr/>
        </p:nvSpPr>
        <p:spPr>
          <a:xfrm>
            <a:off x="16303617" y="9024799"/>
            <a:ext cx="467003" cy="467003"/>
          </a:xfrm>
          <a:custGeom>
            <a:avLst/>
            <a:gdLst/>
            <a:ahLst/>
            <a:cxnLst/>
            <a:rect l="l" t="t" r="r" b="b"/>
            <a:pathLst>
              <a:path w="467003" h="467003">
                <a:moveTo>
                  <a:pt x="0" y="0"/>
                </a:moveTo>
                <a:lnTo>
                  <a:pt x="467002" y="0"/>
                </a:lnTo>
                <a:lnTo>
                  <a:pt x="467002" y="467002"/>
                </a:lnTo>
                <a:lnTo>
                  <a:pt x="0" y="46700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8" name="Freeform 8"/>
          <p:cNvSpPr/>
          <p:nvPr/>
        </p:nvSpPr>
        <p:spPr>
          <a:xfrm>
            <a:off x="17110959" y="9157850"/>
            <a:ext cx="122046" cy="200900"/>
          </a:xfrm>
          <a:custGeom>
            <a:avLst/>
            <a:gdLst/>
            <a:ahLst/>
            <a:cxnLst/>
            <a:rect l="l" t="t" r="r" b="b"/>
            <a:pathLst>
              <a:path w="122046" h="200900">
                <a:moveTo>
                  <a:pt x="0" y="0"/>
                </a:moveTo>
                <a:lnTo>
                  <a:pt x="122047" y="0"/>
                </a:lnTo>
                <a:lnTo>
                  <a:pt x="122047" y="200900"/>
                </a:lnTo>
                <a:lnTo>
                  <a:pt x="0" y="2009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9" name="Freeform 9"/>
          <p:cNvSpPr/>
          <p:nvPr/>
        </p:nvSpPr>
        <p:spPr>
          <a:xfrm rot="-10800000">
            <a:off x="16476095" y="9157850"/>
            <a:ext cx="122046" cy="200900"/>
          </a:xfrm>
          <a:custGeom>
            <a:avLst/>
            <a:gdLst/>
            <a:ahLst/>
            <a:cxnLst/>
            <a:rect l="l" t="t" r="r" b="b"/>
            <a:pathLst>
              <a:path w="122046" h="200900">
                <a:moveTo>
                  <a:pt x="0" y="0"/>
                </a:moveTo>
                <a:lnTo>
                  <a:pt x="122046" y="0"/>
                </a:lnTo>
                <a:lnTo>
                  <a:pt x="122046" y="200900"/>
                </a:lnTo>
                <a:lnTo>
                  <a:pt x="0" y="2009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0" name="Freeform 10"/>
          <p:cNvSpPr/>
          <p:nvPr/>
        </p:nvSpPr>
        <p:spPr>
          <a:xfrm>
            <a:off x="10764451" y="1310857"/>
            <a:ext cx="421865" cy="421865"/>
          </a:xfrm>
          <a:custGeom>
            <a:avLst/>
            <a:gdLst/>
            <a:ahLst/>
            <a:cxnLst/>
            <a:rect l="l" t="t" r="r" b="b"/>
            <a:pathLst>
              <a:path w="421865" h="421865">
                <a:moveTo>
                  <a:pt x="0" y="0"/>
                </a:moveTo>
                <a:lnTo>
                  <a:pt x="421865" y="0"/>
                </a:lnTo>
                <a:lnTo>
                  <a:pt x="421865" y="421865"/>
                </a:lnTo>
                <a:lnTo>
                  <a:pt x="0" y="421865"/>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1" name="Freeform 11"/>
          <p:cNvSpPr/>
          <p:nvPr/>
        </p:nvSpPr>
        <p:spPr>
          <a:xfrm>
            <a:off x="4796729" y="-80952"/>
            <a:ext cx="2366598" cy="1183299"/>
          </a:xfrm>
          <a:custGeom>
            <a:avLst/>
            <a:gdLst/>
            <a:ahLst/>
            <a:cxnLst/>
            <a:rect l="l" t="t" r="r" b="b"/>
            <a:pathLst>
              <a:path w="2366598" h="1183299">
                <a:moveTo>
                  <a:pt x="0" y="0"/>
                </a:moveTo>
                <a:lnTo>
                  <a:pt x="2366598" y="0"/>
                </a:lnTo>
                <a:lnTo>
                  <a:pt x="2366598" y="1183299"/>
                </a:lnTo>
                <a:lnTo>
                  <a:pt x="0" y="1183299"/>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2" name="Freeform 12"/>
          <p:cNvSpPr/>
          <p:nvPr/>
        </p:nvSpPr>
        <p:spPr>
          <a:xfrm flipH="1">
            <a:off x="0" y="8574473"/>
            <a:ext cx="1712527" cy="1712527"/>
          </a:xfrm>
          <a:custGeom>
            <a:avLst/>
            <a:gdLst/>
            <a:ahLst/>
            <a:cxnLst/>
            <a:rect l="l" t="t" r="r" b="b"/>
            <a:pathLst>
              <a:path w="1712527" h="1712527">
                <a:moveTo>
                  <a:pt x="1712527" y="0"/>
                </a:moveTo>
                <a:lnTo>
                  <a:pt x="0" y="0"/>
                </a:lnTo>
                <a:lnTo>
                  <a:pt x="0" y="1712527"/>
                </a:lnTo>
                <a:lnTo>
                  <a:pt x="1712527" y="1712527"/>
                </a:lnTo>
                <a:lnTo>
                  <a:pt x="1712527"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3" name="Freeform 13"/>
          <p:cNvSpPr/>
          <p:nvPr/>
        </p:nvSpPr>
        <p:spPr>
          <a:xfrm>
            <a:off x="1538046" y="3713922"/>
            <a:ext cx="8765209" cy="3729297"/>
          </a:xfrm>
          <a:custGeom>
            <a:avLst/>
            <a:gdLst/>
            <a:ahLst/>
            <a:cxnLst/>
            <a:rect l="l" t="t" r="r" b="b"/>
            <a:pathLst>
              <a:path w="8765209" h="3729297">
                <a:moveTo>
                  <a:pt x="0" y="0"/>
                </a:moveTo>
                <a:lnTo>
                  <a:pt x="8765209" y="0"/>
                </a:lnTo>
                <a:lnTo>
                  <a:pt x="8765209" y="3729297"/>
                </a:lnTo>
                <a:lnTo>
                  <a:pt x="0" y="3729297"/>
                </a:lnTo>
                <a:lnTo>
                  <a:pt x="0" y="0"/>
                </a:lnTo>
                <a:close/>
              </a:path>
            </a:pathLst>
          </a:custGeom>
          <a:blipFill>
            <a:blip r:embed="rId14"/>
            <a:stretch>
              <a:fillRect/>
            </a:stretch>
          </a:blipFill>
        </p:spPr>
      </p:sp>
      <p:sp>
        <p:nvSpPr>
          <p:cNvPr id="14" name="Freeform 14"/>
          <p:cNvSpPr/>
          <p:nvPr/>
        </p:nvSpPr>
        <p:spPr>
          <a:xfrm>
            <a:off x="10764451" y="3072010"/>
            <a:ext cx="4993307" cy="6358726"/>
          </a:xfrm>
          <a:custGeom>
            <a:avLst/>
            <a:gdLst/>
            <a:ahLst/>
            <a:cxnLst/>
            <a:rect l="l" t="t" r="r" b="b"/>
            <a:pathLst>
              <a:path w="4993307" h="6358726">
                <a:moveTo>
                  <a:pt x="0" y="0"/>
                </a:moveTo>
                <a:lnTo>
                  <a:pt x="4993307" y="0"/>
                </a:lnTo>
                <a:lnTo>
                  <a:pt x="4993307" y="6358726"/>
                </a:lnTo>
                <a:lnTo>
                  <a:pt x="0" y="6358726"/>
                </a:lnTo>
                <a:lnTo>
                  <a:pt x="0" y="0"/>
                </a:lnTo>
                <a:close/>
              </a:path>
            </a:pathLst>
          </a:custGeom>
          <a:blipFill>
            <a:blip r:embed="rId15"/>
            <a:stretch>
              <a:fillRect/>
            </a:stretch>
          </a:blipFill>
        </p:spPr>
      </p:sp>
      <p:sp>
        <p:nvSpPr>
          <p:cNvPr id="16" name="TextBox 16"/>
          <p:cNvSpPr txBox="1"/>
          <p:nvPr/>
        </p:nvSpPr>
        <p:spPr>
          <a:xfrm>
            <a:off x="1993872" y="1789872"/>
            <a:ext cx="10798024" cy="1695450"/>
          </a:xfrm>
          <a:prstGeom prst="rect">
            <a:avLst/>
          </a:prstGeom>
        </p:spPr>
        <p:txBody>
          <a:bodyPr lIns="0" tIns="0" rIns="0" bIns="0" rtlCol="0" anchor="t">
            <a:spAutoFit/>
          </a:bodyPr>
          <a:lstStyle/>
          <a:p>
            <a:pPr>
              <a:lnSpc>
                <a:spcPts val="6600"/>
              </a:lnSpc>
            </a:pPr>
            <a:r>
              <a:rPr lang="en-US" sz="6000" dirty="0">
                <a:solidFill>
                  <a:srgbClr val="3B41C9"/>
                </a:solidFill>
                <a:latin typeface="Archive Bold"/>
              </a:rPr>
              <a:t>ABSOLUTE LAYOUT(WITHOUT A LAYOUT MANAGER)</a:t>
            </a:r>
          </a:p>
        </p:txBody>
      </p:sp>
      <p:sp>
        <p:nvSpPr>
          <p:cNvPr id="17" name="TextBox 17"/>
          <p:cNvSpPr txBox="1"/>
          <p:nvPr/>
        </p:nvSpPr>
        <p:spPr>
          <a:xfrm>
            <a:off x="803856" y="1092417"/>
            <a:ext cx="1468380" cy="389255"/>
          </a:xfrm>
          <a:prstGeom prst="rect">
            <a:avLst/>
          </a:prstGeom>
        </p:spPr>
        <p:txBody>
          <a:bodyPr lIns="0" tIns="0" rIns="0" bIns="0" rtlCol="0" anchor="t">
            <a:spAutoFit/>
          </a:bodyPr>
          <a:lstStyle/>
          <a:p>
            <a:pPr algn="r">
              <a:lnSpc>
                <a:spcPts val="3220"/>
              </a:lnSpc>
            </a:pPr>
            <a:r>
              <a:rPr lang="en-US" sz="2300">
                <a:solidFill>
                  <a:srgbClr val="3B41C9"/>
                </a:solidFill>
                <a:latin typeface="Montserrat Classic Bold"/>
              </a:rPr>
              <a:t>BY</a:t>
            </a:r>
          </a:p>
        </p:txBody>
      </p:sp>
      <p:sp>
        <p:nvSpPr>
          <p:cNvPr id="18" name="TextBox 18"/>
          <p:cNvSpPr txBox="1"/>
          <p:nvPr/>
        </p:nvSpPr>
        <p:spPr>
          <a:xfrm>
            <a:off x="2387138" y="1111554"/>
            <a:ext cx="2873700" cy="389255"/>
          </a:xfrm>
          <a:prstGeom prst="rect">
            <a:avLst/>
          </a:prstGeom>
        </p:spPr>
        <p:txBody>
          <a:bodyPr lIns="0" tIns="0" rIns="0" bIns="0" rtlCol="0" anchor="t">
            <a:spAutoFit/>
          </a:bodyPr>
          <a:lstStyle/>
          <a:p>
            <a:pPr>
              <a:lnSpc>
                <a:spcPts val="3220"/>
              </a:lnSpc>
            </a:pPr>
            <a:r>
              <a:rPr lang="en-US" sz="2300">
                <a:solidFill>
                  <a:srgbClr val="3B41C9"/>
                </a:solidFill>
                <a:latin typeface="Montserrat"/>
              </a:rPr>
              <a:t>Pasindu Mahima</a:t>
            </a:r>
          </a:p>
        </p:txBody>
      </p:sp>
      <p:sp>
        <p:nvSpPr>
          <p:cNvPr id="19" name="AutoShape 3">
            <a:extLst>
              <a:ext uri="{FF2B5EF4-FFF2-40B4-BE49-F238E27FC236}">
                <a16:creationId xmlns:a16="http://schemas.microsoft.com/office/drawing/2014/main" id="{1FDD5B4F-9040-6F73-0ACF-E45D5711BBAE}"/>
              </a:ext>
            </a:extLst>
          </p:cNvPr>
          <p:cNvSpPr/>
          <p:nvPr/>
        </p:nvSpPr>
        <p:spPr>
          <a:xfrm>
            <a:off x="14716004" y="1028700"/>
            <a:ext cx="2543296" cy="0"/>
          </a:xfrm>
          <a:prstGeom prst="line">
            <a:avLst/>
          </a:prstGeom>
          <a:ln w="581025" cap="rnd">
            <a:solidFill>
              <a:srgbClr val="3B41C9"/>
            </a:solidFill>
            <a:prstDash val="solid"/>
            <a:headEnd type="none" w="sm" len="sm"/>
            <a:tailEnd type="none" w="sm" len="sm"/>
          </a:ln>
        </p:spPr>
      </p:sp>
      <p:sp>
        <p:nvSpPr>
          <p:cNvPr id="20" name="Freeform 5">
            <a:extLst>
              <a:ext uri="{FF2B5EF4-FFF2-40B4-BE49-F238E27FC236}">
                <a16:creationId xmlns:a16="http://schemas.microsoft.com/office/drawing/2014/main" id="{96A7AD0E-D84D-6D61-44BA-9866D162094B}"/>
              </a:ext>
            </a:extLst>
          </p:cNvPr>
          <p:cNvSpPr/>
          <p:nvPr/>
        </p:nvSpPr>
        <p:spPr>
          <a:xfrm>
            <a:off x="17051052" y="893147"/>
            <a:ext cx="230213" cy="230213"/>
          </a:xfrm>
          <a:custGeom>
            <a:avLst/>
            <a:gdLst/>
            <a:ahLst/>
            <a:cxnLst/>
            <a:rect l="l" t="t" r="r" b="b"/>
            <a:pathLst>
              <a:path w="230213" h="230213">
                <a:moveTo>
                  <a:pt x="0" y="0"/>
                </a:moveTo>
                <a:lnTo>
                  <a:pt x="230213" y="0"/>
                </a:lnTo>
                <a:lnTo>
                  <a:pt x="230213" y="230213"/>
                </a:lnTo>
                <a:lnTo>
                  <a:pt x="0" y="230213"/>
                </a:lnTo>
                <a:lnTo>
                  <a:pt x="0" y="0"/>
                </a:lnTo>
                <a:close/>
              </a:path>
            </a:pathLst>
          </a:custGeom>
          <a:blipFill>
            <a:blip r:embed="rId16">
              <a:extLst>
                <a:ext uri="{96DAC541-7B7A-43D3-8B79-37D633B846F1}">
                  <asvg:svgBlip xmlns:asvg="http://schemas.microsoft.com/office/drawing/2016/SVG/main" r:embed="rId17"/>
                </a:ext>
              </a:extLst>
            </a:blip>
            <a:stretch>
              <a:fillRect/>
            </a:stretch>
          </a:blipFill>
        </p:spPr>
      </p:sp>
      <p:sp>
        <p:nvSpPr>
          <p:cNvPr id="21" name="TextBox 15">
            <a:extLst>
              <a:ext uri="{FF2B5EF4-FFF2-40B4-BE49-F238E27FC236}">
                <a16:creationId xmlns:a16="http://schemas.microsoft.com/office/drawing/2014/main" id="{4D4E179A-DA8B-E23E-F5DB-EB654C61A46A}"/>
              </a:ext>
            </a:extLst>
          </p:cNvPr>
          <p:cNvSpPr txBox="1"/>
          <p:nvPr/>
        </p:nvSpPr>
        <p:spPr>
          <a:xfrm>
            <a:off x="14987422" y="918756"/>
            <a:ext cx="1275835" cy="266700"/>
          </a:xfrm>
          <a:prstGeom prst="rect">
            <a:avLst/>
          </a:prstGeom>
        </p:spPr>
        <p:txBody>
          <a:bodyPr lIns="0" tIns="0" rIns="0" bIns="0" rtlCol="0" anchor="t">
            <a:spAutoFit/>
          </a:bodyPr>
          <a:lstStyle/>
          <a:p>
            <a:pPr>
              <a:lnSpc>
                <a:spcPts val="2160"/>
              </a:lnSpc>
            </a:pPr>
            <a:r>
              <a:rPr lang="en-US" sz="1800" dirty="0">
                <a:solidFill>
                  <a:srgbClr val="FFFFFF"/>
                </a:solidFill>
                <a:latin typeface="Montserrat"/>
              </a:rPr>
              <a:t>Search . . .</a:t>
            </a:r>
          </a:p>
        </p:txBody>
      </p:sp>
      <p:sp>
        <p:nvSpPr>
          <p:cNvPr id="22" name="Freeform 4">
            <a:extLst>
              <a:ext uri="{FF2B5EF4-FFF2-40B4-BE49-F238E27FC236}">
                <a16:creationId xmlns:a16="http://schemas.microsoft.com/office/drawing/2014/main" id="{2218D29E-B06F-131D-0D6E-BC33488E3BE4}"/>
              </a:ext>
            </a:extLst>
          </p:cNvPr>
          <p:cNvSpPr/>
          <p:nvPr/>
        </p:nvSpPr>
        <p:spPr>
          <a:xfrm>
            <a:off x="16941099" y="835240"/>
            <a:ext cx="433731" cy="433731"/>
          </a:xfrm>
          <a:custGeom>
            <a:avLst/>
            <a:gdLst/>
            <a:ahLst/>
            <a:cxnLst/>
            <a:rect l="l" t="t" r="r" b="b"/>
            <a:pathLst>
              <a:path w="433731" h="433731">
                <a:moveTo>
                  <a:pt x="0" y="0"/>
                </a:moveTo>
                <a:lnTo>
                  <a:pt x="433731" y="0"/>
                </a:lnTo>
                <a:lnTo>
                  <a:pt x="433731" y="433731"/>
                </a:lnTo>
                <a:lnTo>
                  <a:pt x="0" y="43373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23" name="Freeform 5">
            <a:extLst>
              <a:ext uri="{FF2B5EF4-FFF2-40B4-BE49-F238E27FC236}">
                <a16:creationId xmlns:a16="http://schemas.microsoft.com/office/drawing/2014/main" id="{A632E2FA-2551-8041-CB55-1E96DB54957F}"/>
              </a:ext>
            </a:extLst>
          </p:cNvPr>
          <p:cNvSpPr/>
          <p:nvPr/>
        </p:nvSpPr>
        <p:spPr>
          <a:xfrm>
            <a:off x="17075869" y="918756"/>
            <a:ext cx="230213" cy="230213"/>
          </a:xfrm>
          <a:custGeom>
            <a:avLst/>
            <a:gdLst/>
            <a:ahLst/>
            <a:cxnLst/>
            <a:rect l="l" t="t" r="r" b="b"/>
            <a:pathLst>
              <a:path w="230213" h="230213">
                <a:moveTo>
                  <a:pt x="0" y="0"/>
                </a:moveTo>
                <a:lnTo>
                  <a:pt x="230213" y="0"/>
                </a:lnTo>
                <a:lnTo>
                  <a:pt x="230213" y="230213"/>
                </a:lnTo>
                <a:lnTo>
                  <a:pt x="0" y="230213"/>
                </a:lnTo>
                <a:lnTo>
                  <a:pt x="0" y="0"/>
                </a:lnTo>
                <a:close/>
              </a:path>
            </a:pathLst>
          </a:custGeom>
          <a:blipFill>
            <a:blip r:embed="rId16">
              <a:extLst>
                <a:ext uri="{96DAC541-7B7A-43D3-8B79-37D633B846F1}">
                  <asvg:svgBlip xmlns:asvg="http://schemas.microsoft.com/office/drawing/2016/SVG/main" r:embed="rId17"/>
                </a:ext>
              </a:extLst>
            </a:blip>
            <a:stretch>
              <a:fillRect/>
            </a:stretch>
          </a:blipFill>
        </p:spPr>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arn(inHorizontal)">
                                      <p:cBhvr>
                                        <p:cTn id="7" dur="1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heel(1)">
                                      <p:cBhvr>
                                        <p:cTn id="12" dur="20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up)">
                                      <p:cBhvr>
                                        <p:cTn id="1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6230600" y="-2057400"/>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AutoShape 3"/>
          <p:cNvSpPr/>
          <p:nvPr/>
        </p:nvSpPr>
        <p:spPr>
          <a:xfrm>
            <a:off x="14716004" y="1028700"/>
            <a:ext cx="2543296" cy="0"/>
          </a:xfrm>
          <a:prstGeom prst="line">
            <a:avLst/>
          </a:prstGeom>
          <a:ln w="581025" cap="rnd">
            <a:solidFill>
              <a:srgbClr val="3B41C9"/>
            </a:solidFill>
            <a:prstDash val="solid"/>
            <a:headEnd type="none" w="sm" len="sm"/>
            <a:tailEnd type="none" w="sm" len="sm"/>
          </a:ln>
        </p:spPr>
      </p:sp>
      <p:sp>
        <p:nvSpPr>
          <p:cNvPr id="4" name="Freeform 4"/>
          <p:cNvSpPr/>
          <p:nvPr/>
        </p:nvSpPr>
        <p:spPr>
          <a:xfrm>
            <a:off x="16941099" y="835240"/>
            <a:ext cx="433731" cy="433731"/>
          </a:xfrm>
          <a:custGeom>
            <a:avLst/>
            <a:gdLst/>
            <a:ahLst/>
            <a:cxnLst/>
            <a:rect l="l" t="t" r="r" b="b"/>
            <a:pathLst>
              <a:path w="433731" h="433731">
                <a:moveTo>
                  <a:pt x="0" y="0"/>
                </a:moveTo>
                <a:lnTo>
                  <a:pt x="433731" y="0"/>
                </a:lnTo>
                <a:lnTo>
                  <a:pt x="433731" y="433731"/>
                </a:lnTo>
                <a:lnTo>
                  <a:pt x="0" y="43373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a:off x="17029087" y="888580"/>
            <a:ext cx="230213" cy="230213"/>
          </a:xfrm>
          <a:custGeom>
            <a:avLst/>
            <a:gdLst/>
            <a:ahLst/>
            <a:cxnLst/>
            <a:rect l="l" t="t" r="r" b="b"/>
            <a:pathLst>
              <a:path w="230213" h="230213">
                <a:moveTo>
                  <a:pt x="0" y="0"/>
                </a:moveTo>
                <a:lnTo>
                  <a:pt x="230213" y="0"/>
                </a:lnTo>
                <a:lnTo>
                  <a:pt x="230213" y="230213"/>
                </a:lnTo>
                <a:lnTo>
                  <a:pt x="0" y="230213"/>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6" name="Freeform 6"/>
          <p:cNvSpPr/>
          <p:nvPr/>
        </p:nvSpPr>
        <p:spPr>
          <a:xfrm>
            <a:off x="10547637" y="5450554"/>
            <a:ext cx="10155406" cy="10155406"/>
          </a:xfrm>
          <a:custGeom>
            <a:avLst/>
            <a:gdLst/>
            <a:ahLst/>
            <a:cxnLst/>
            <a:rect l="l" t="t" r="r" b="b"/>
            <a:pathLst>
              <a:path w="10155406" h="10155406">
                <a:moveTo>
                  <a:pt x="0" y="0"/>
                </a:moveTo>
                <a:lnTo>
                  <a:pt x="10155406" y="0"/>
                </a:lnTo>
                <a:lnTo>
                  <a:pt x="10155406" y="10155406"/>
                </a:lnTo>
                <a:lnTo>
                  <a:pt x="0" y="10155406"/>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7" name="Freeform 7"/>
          <p:cNvSpPr/>
          <p:nvPr/>
        </p:nvSpPr>
        <p:spPr>
          <a:xfrm>
            <a:off x="16930687" y="9024799"/>
            <a:ext cx="467003" cy="467003"/>
          </a:xfrm>
          <a:custGeom>
            <a:avLst/>
            <a:gdLst/>
            <a:ahLst/>
            <a:cxnLst/>
            <a:rect l="l" t="t" r="r" b="b"/>
            <a:pathLst>
              <a:path w="467003" h="467003">
                <a:moveTo>
                  <a:pt x="0" y="0"/>
                </a:moveTo>
                <a:lnTo>
                  <a:pt x="467003" y="0"/>
                </a:lnTo>
                <a:lnTo>
                  <a:pt x="467003" y="467002"/>
                </a:lnTo>
                <a:lnTo>
                  <a:pt x="0" y="46700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8" name="Freeform 8"/>
          <p:cNvSpPr/>
          <p:nvPr/>
        </p:nvSpPr>
        <p:spPr>
          <a:xfrm>
            <a:off x="16303617" y="9024799"/>
            <a:ext cx="467003" cy="467003"/>
          </a:xfrm>
          <a:custGeom>
            <a:avLst/>
            <a:gdLst/>
            <a:ahLst/>
            <a:cxnLst/>
            <a:rect l="l" t="t" r="r" b="b"/>
            <a:pathLst>
              <a:path w="467003" h="467003">
                <a:moveTo>
                  <a:pt x="0" y="0"/>
                </a:moveTo>
                <a:lnTo>
                  <a:pt x="467002" y="0"/>
                </a:lnTo>
                <a:lnTo>
                  <a:pt x="467002" y="467002"/>
                </a:lnTo>
                <a:lnTo>
                  <a:pt x="0" y="46700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9" name="Freeform 9"/>
          <p:cNvSpPr/>
          <p:nvPr/>
        </p:nvSpPr>
        <p:spPr>
          <a:xfrm>
            <a:off x="17110959" y="9157850"/>
            <a:ext cx="122046" cy="200900"/>
          </a:xfrm>
          <a:custGeom>
            <a:avLst/>
            <a:gdLst/>
            <a:ahLst/>
            <a:cxnLst/>
            <a:rect l="l" t="t" r="r" b="b"/>
            <a:pathLst>
              <a:path w="122046" h="200900">
                <a:moveTo>
                  <a:pt x="0" y="0"/>
                </a:moveTo>
                <a:lnTo>
                  <a:pt x="122047" y="0"/>
                </a:lnTo>
                <a:lnTo>
                  <a:pt x="122047" y="200900"/>
                </a:lnTo>
                <a:lnTo>
                  <a:pt x="0" y="2009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0" name="Freeform 10"/>
          <p:cNvSpPr/>
          <p:nvPr/>
        </p:nvSpPr>
        <p:spPr>
          <a:xfrm rot="-10800000">
            <a:off x="16476095" y="9157850"/>
            <a:ext cx="122046" cy="200900"/>
          </a:xfrm>
          <a:custGeom>
            <a:avLst/>
            <a:gdLst/>
            <a:ahLst/>
            <a:cxnLst/>
            <a:rect l="l" t="t" r="r" b="b"/>
            <a:pathLst>
              <a:path w="122046" h="200900">
                <a:moveTo>
                  <a:pt x="0" y="0"/>
                </a:moveTo>
                <a:lnTo>
                  <a:pt x="122046" y="0"/>
                </a:lnTo>
                <a:lnTo>
                  <a:pt x="122046" y="200900"/>
                </a:lnTo>
                <a:lnTo>
                  <a:pt x="0" y="2009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1" name="Freeform 11"/>
          <p:cNvSpPr/>
          <p:nvPr/>
        </p:nvSpPr>
        <p:spPr>
          <a:xfrm>
            <a:off x="10764451" y="1310857"/>
            <a:ext cx="421865" cy="421865"/>
          </a:xfrm>
          <a:custGeom>
            <a:avLst/>
            <a:gdLst/>
            <a:ahLst/>
            <a:cxnLst/>
            <a:rect l="l" t="t" r="r" b="b"/>
            <a:pathLst>
              <a:path w="421865" h="421865">
                <a:moveTo>
                  <a:pt x="0" y="0"/>
                </a:moveTo>
                <a:lnTo>
                  <a:pt x="421865" y="0"/>
                </a:lnTo>
                <a:lnTo>
                  <a:pt x="421865" y="421865"/>
                </a:lnTo>
                <a:lnTo>
                  <a:pt x="0" y="421865"/>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2" name="Freeform 12"/>
          <p:cNvSpPr/>
          <p:nvPr/>
        </p:nvSpPr>
        <p:spPr>
          <a:xfrm>
            <a:off x="4796729" y="-80952"/>
            <a:ext cx="2366598" cy="1183299"/>
          </a:xfrm>
          <a:custGeom>
            <a:avLst/>
            <a:gdLst/>
            <a:ahLst/>
            <a:cxnLst/>
            <a:rect l="l" t="t" r="r" b="b"/>
            <a:pathLst>
              <a:path w="2366598" h="1183299">
                <a:moveTo>
                  <a:pt x="0" y="0"/>
                </a:moveTo>
                <a:lnTo>
                  <a:pt x="2366598" y="0"/>
                </a:lnTo>
                <a:lnTo>
                  <a:pt x="2366598" y="1183299"/>
                </a:lnTo>
                <a:lnTo>
                  <a:pt x="0" y="1183299"/>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sp>
      <p:sp>
        <p:nvSpPr>
          <p:cNvPr id="13" name="Freeform 13"/>
          <p:cNvSpPr/>
          <p:nvPr/>
        </p:nvSpPr>
        <p:spPr>
          <a:xfrm flipH="1">
            <a:off x="0" y="8574473"/>
            <a:ext cx="1712527" cy="1712527"/>
          </a:xfrm>
          <a:custGeom>
            <a:avLst/>
            <a:gdLst/>
            <a:ahLst/>
            <a:cxnLst/>
            <a:rect l="l" t="t" r="r" b="b"/>
            <a:pathLst>
              <a:path w="1712527" h="1712527">
                <a:moveTo>
                  <a:pt x="1712527" y="0"/>
                </a:moveTo>
                <a:lnTo>
                  <a:pt x="0" y="0"/>
                </a:lnTo>
                <a:lnTo>
                  <a:pt x="0" y="1712527"/>
                </a:lnTo>
                <a:lnTo>
                  <a:pt x="1712527" y="1712527"/>
                </a:lnTo>
                <a:lnTo>
                  <a:pt x="1712527" y="0"/>
                </a:lnTo>
                <a:close/>
              </a:path>
            </a:pathLst>
          </a:custGeom>
          <a:blipFill>
            <a:blip r:embed="rId16">
              <a:extLst>
                <a:ext uri="{96DAC541-7B7A-43D3-8B79-37D633B846F1}">
                  <asvg:svgBlip xmlns:asvg="http://schemas.microsoft.com/office/drawing/2016/SVG/main" r:embed="rId17"/>
                </a:ext>
              </a:extLst>
            </a:blip>
            <a:stretch>
              <a:fillRect/>
            </a:stretch>
          </a:blipFill>
        </p:spPr>
      </p:sp>
      <p:sp>
        <p:nvSpPr>
          <p:cNvPr id="14" name="Freeform 14"/>
          <p:cNvSpPr/>
          <p:nvPr/>
        </p:nvSpPr>
        <p:spPr>
          <a:xfrm>
            <a:off x="1538046" y="5949747"/>
            <a:ext cx="8681682" cy="3208103"/>
          </a:xfrm>
          <a:custGeom>
            <a:avLst/>
            <a:gdLst/>
            <a:ahLst/>
            <a:cxnLst/>
            <a:rect l="l" t="t" r="r" b="b"/>
            <a:pathLst>
              <a:path w="8681682" h="3208103">
                <a:moveTo>
                  <a:pt x="0" y="0"/>
                </a:moveTo>
                <a:lnTo>
                  <a:pt x="8681683" y="0"/>
                </a:lnTo>
                <a:lnTo>
                  <a:pt x="8681683" y="3208103"/>
                </a:lnTo>
                <a:lnTo>
                  <a:pt x="0" y="3208103"/>
                </a:lnTo>
                <a:lnTo>
                  <a:pt x="0" y="0"/>
                </a:lnTo>
                <a:close/>
              </a:path>
            </a:pathLst>
          </a:custGeom>
          <a:blipFill>
            <a:blip r:embed="rId18"/>
            <a:stretch>
              <a:fillRect/>
            </a:stretch>
          </a:blipFill>
        </p:spPr>
      </p:sp>
      <p:sp>
        <p:nvSpPr>
          <p:cNvPr id="15" name="TextBox 15"/>
          <p:cNvSpPr txBox="1"/>
          <p:nvPr/>
        </p:nvSpPr>
        <p:spPr>
          <a:xfrm>
            <a:off x="14987422" y="918756"/>
            <a:ext cx="1275835" cy="266700"/>
          </a:xfrm>
          <a:prstGeom prst="rect">
            <a:avLst/>
          </a:prstGeom>
        </p:spPr>
        <p:txBody>
          <a:bodyPr lIns="0" tIns="0" rIns="0" bIns="0" rtlCol="0" anchor="t">
            <a:spAutoFit/>
          </a:bodyPr>
          <a:lstStyle/>
          <a:p>
            <a:pPr>
              <a:lnSpc>
                <a:spcPts val="2160"/>
              </a:lnSpc>
            </a:pPr>
            <a:r>
              <a:rPr lang="en-US" sz="1800" dirty="0">
                <a:solidFill>
                  <a:srgbClr val="FFFFFF"/>
                </a:solidFill>
                <a:latin typeface="Montserrat"/>
              </a:rPr>
              <a:t>Search . . .</a:t>
            </a:r>
          </a:p>
        </p:txBody>
      </p:sp>
      <p:sp>
        <p:nvSpPr>
          <p:cNvPr id="16" name="TextBox 16"/>
          <p:cNvSpPr txBox="1"/>
          <p:nvPr/>
        </p:nvSpPr>
        <p:spPr>
          <a:xfrm>
            <a:off x="1712527" y="2818572"/>
            <a:ext cx="10729910" cy="2831441"/>
          </a:xfrm>
          <a:prstGeom prst="rect">
            <a:avLst/>
          </a:prstGeom>
        </p:spPr>
        <p:txBody>
          <a:bodyPr lIns="0" tIns="0" rIns="0" bIns="0" rtlCol="0" anchor="t">
            <a:spAutoFit/>
          </a:bodyPr>
          <a:lstStyle/>
          <a:p>
            <a:pPr algn="just">
              <a:lnSpc>
                <a:spcPts val="5636"/>
              </a:lnSpc>
            </a:pPr>
            <a:r>
              <a:rPr lang="en-US" sz="4025" dirty="0">
                <a:solidFill>
                  <a:srgbClr val="3B41C9"/>
                </a:solidFill>
                <a:latin typeface="Montserrat"/>
              </a:rPr>
              <a:t>A Border Layout places components in up to five areas: top, bottom, left, right, and center. All extra space is placed in the center area.</a:t>
            </a:r>
          </a:p>
        </p:txBody>
      </p:sp>
      <p:sp>
        <p:nvSpPr>
          <p:cNvPr id="17" name="TextBox 17"/>
          <p:cNvSpPr txBox="1"/>
          <p:nvPr/>
        </p:nvSpPr>
        <p:spPr>
          <a:xfrm>
            <a:off x="1993872" y="1789872"/>
            <a:ext cx="7415585" cy="857250"/>
          </a:xfrm>
          <a:prstGeom prst="rect">
            <a:avLst/>
          </a:prstGeom>
        </p:spPr>
        <p:txBody>
          <a:bodyPr lIns="0" tIns="0" rIns="0" bIns="0" rtlCol="0" anchor="t">
            <a:spAutoFit/>
          </a:bodyPr>
          <a:lstStyle/>
          <a:p>
            <a:pPr>
              <a:lnSpc>
                <a:spcPts val="6600"/>
              </a:lnSpc>
            </a:pPr>
            <a:r>
              <a:rPr lang="en-US" sz="6000" dirty="0">
                <a:solidFill>
                  <a:srgbClr val="3B41C9"/>
                </a:solidFill>
                <a:latin typeface="Archive Bold"/>
              </a:rPr>
              <a:t>BORDER LAYOUT</a:t>
            </a:r>
          </a:p>
        </p:txBody>
      </p:sp>
      <p:sp>
        <p:nvSpPr>
          <p:cNvPr id="18" name="TextBox 18"/>
          <p:cNvSpPr txBox="1"/>
          <p:nvPr/>
        </p:nvSpPr>
        <p:spPr>
          <a:xfrm>
            <a:off x="803856" y="1092417"/>
            <a:ext cx="1468380" cy="389255"/>
          </a:xfrm>
          <a:prstGeom prst="rect">
            <a:avLst/>
          </a:prstGeom>
        </p:spPr>
        <p:txBody>
          <a:bodyPr lIns="0" tIns="0" rIns="0" bIns="0" rtlCol="0" anchor="t">
            <a:spAutoFit/>
          </a:bodyPr>
          <a:lstStyle/>
          <a:p>
            <a:pPr algn="r">
              <a:lnSpc>
                <a:spcPts val="3220"/>
              </a:lnSpc>
            </a:pPr>
            <a:r>
              <a:rPr lang="en-US" sz="2300">
                <a:solidFill>
                  <a:srgbClr val="3B41C9"/>
                </a:solidFill>
                <a:latin typeface="Montserrat Classic Bold"/>
              </a:rPr>
              <a:t>BY</a:t>
            </a:r>
          </a:p>
        </p:txBody>
      </p:sp>
      <p:sp>
        <p:nvSpPr>
          <p:cNvPr id="19" name="TextBox 19"/>
          <p:cNvSpPr txBox="1"/>
          <p:nvPr/>
        </p:nvSpPr>
        <p:spPr>
          <a:xfrm>
            <a:off x="2387138" y="1111554"/>
            <a:ext cx="2873700" cy="389255"/>
          </a:xfrm>
          <a:prstGeom prst="rect">
            <a:avLst/>
          </a:prstGeom>
        </p:spPr>
        <p:txBody>
          <a:bodyPr lIns="0" tIns="0" rIns="0" bIns="0" rtlCol="0" anchor="t">
            <a:spAutoFit/>
          </a:bodyPr>
          <a:lstStyle/>
          <a:p>
            <a:pPr>
              <a:lnSpc>
                <a:spcPts val="3220"/>
              </a:lnSpc>
            </a:pPr>
            <a:r>
              <a:rPr lang="en-US" sz="2300">
                <a:solidFill>
                  <a:srgbClr val="3B41C9"/>
                </a:solidFill>
                <a:latin typeface="Montserrat"/>
              </a:rPr>
              <a:t>Pasindu Mahima</a:t>
            </a: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anim calcmode="lin" valueType="num">
                                      <p:cBhvr>
                                        <p:cTn id="8" dur="1000" fill="hold"/>
                                        <p:tgtEl>
                                          <p:spTgt spid="17"/>
                                        </p:tgtEl>
                                        <p:attrNameLst>
                                          <p:attrName>ppt_x</p:attrName>
                                        </p:attrNameLst>
                                      </p:cBhvr>
                                      <p:tavLst>
                                        <p:tav tm="0">
                                          <p:val>
                                            <p:strVal val="#ppt_x"/>
                                          </p:val>
                                        </p:tav>
                                        <p:tav tm="100000">
                                          <p:val>
                                            <p:strVal val="#ppt_x"/>
                                          </p:val>
                                        </p:tav>
                                      </p:tavLst>
                                    </p:anim>
                                    <p:anim calcmode="lin" valueType="num">
                                      <p:cBhvr>
                                        <p:cTn id="9"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nodeType="click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circle(in)">
                                      <p:cBhvr>
                                        <p:cTn id="14" dur="2000"/>
                                        <p:tgtEl>
                                          <p:spTgt spid="14"/>
                                        </p:tgtEl>
                                      </p:cBhvr>
                                    </p:animEffect>
                                  </p:childTnLst>
                                </p:cTn>
                              </p:par>
                            </p:childTnLst>
                          </p:cTn>
                        </p:par>
                      </p:childTnLst>
                    </p:cTn>
                  </p:par>
                  <p:par>
                    <p:cTn id="15" fill="hold">
                      <p:stCondLst>
                        <p:cond delay="indefinite"/>
                      </p:stCondLst>
                      <p:childTnLst>
                        <p:par>
                          <p:cTn id="16" fill="hold">
                            <p:stCondLst>
                              <p:cond delay="0"/>
                            </p:stCondLst>
                            <p:childTnLst>
                              <p:par>
                                <p:cTn id="17" presetID="47"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1000"/>
                                        <p:tgtEl>
                                          <p:spTgt spid="16"/>
                                        </p:tgtEl>
                                      </p:cBhvr>
                                    </p:animEffect>
                                    <p:anim calcmode="lin" valueType="num">
                                      <p:cBhvr>
                                        <p:cTn id="20" dur="1000" fill="hold"/>
                                        <p:tgtEl>
                                          <p:spTgt spid="16"/>
                                        </p:tgtEl>
                                        <p:attrNameLst>
                                          <p:attrName>ppt_x</p:attrName>
                                        </p:attrNameLst>
                                      </p:cBhvr>
                                      <p:tavLst>
                                        <p:tav tm="0">
                                          <p:val>
                                            <p:strVal val="#ppt_x"/>
                                          </p:val>
                                        </p:tav>
                                        <p:tav tm="100000">
                                          <p:val>
                                            <p:strVal val="#ppt_x"/>
                                          </p:val>
                                        </p:tav>
                                      </p:tavLst>
                                    </p:anim>
                                    <p:anim calcmode="lin" valueType="num">
                                      <p:cBhvr>
                                        <p:cTn id="21"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6230600" y="-2057400"/>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p:cNvSpPr/>
          <p:nvPr/>
        </p:nvSpPr>
        <p:spPr>
          <a:xfrm>
            <a:off x="10547637" y="5450554"/>
            <a:ext cx="10155406" cy="10155406"/>
          </a:xfrm>
          <a:custGeom>
            <a:avLst/>
            <a:gdLst/>
            <a:ahLst/>
            <a:cxnLst/>
            <a:rect l="l" t="t" r="r" b="b"/>
            <a:pathLst>
              <a:path w="10155406" h="10155406">
                <a:moveTo>
                  <a:pt x="0" y="0"/>
                </a:moveTo>
                <a:lnTo>
                  <a:pt x="10155406" y="0"/>
                </a:lnTo>
                <a:lnTo>
                  <a:pt x="10155406" y="10155406"/>
                </a:lnTo>
                <a:lnTo>
                  <a:pt x="0" y="1015540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Freeform 7"/>
          <p:cNvSpPr/>
          <p:nvPr/>
        </p:nvSpPr>
        <p:spPr>
          <a:xfrm>
            <a:off x="16930687" y="9024799"/>
            <a:ext cx="467003" cy="467003"/>
          </a:xfrm>
          <a:custGeom>
            <a:avLst/>
            <a:gdLst/>
            <a:ahLst/>
            <a:cxnLst/>
            <a:rect l="l" t="t" r="r" b="b"/>
            <a:pathLst>
              <a:path w="467003" h="467003">
                <a:moveTo>
                  <a:pt x="0" y="0"/>
                </a:moveTo>
                <a:lnTo>
                  <a:pt x="467003" y="0"/>
                </a:lnTo>
                <a:lnTo>
                  <a:pt x="467003" y="467002"/>
                </a:lnTo>
                <a:lnTo>
                  <a:pt x="0" y="46700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8" name="Freeform 8"/>
          <p:cNvSpPr/>
          <p:nvPr/>
        </p:nvSpPr>
        <p:spPr>
          <a:xfrm>
            <a:off x="16303617" y="9024799"/>
            <a:ext cx="467003" cy="467003"/>
          </a:xfrm>
          <a:custGeom>
            <a:avLst/>
            <a:gdLst/>
            <a:ahLst/>
            <a:cxnLst/>
            <a:rect l="l" t="t" r="r" b="b"/>
            <a:pathLst>
              <a:path w="467003" h="467003">
                <a:moveTo>
                  <a:pt x="0" y="0"/>
                </a:moveTo>
                <a:lnTo>
                  <a:pt x="467002" y="0"/>
                </a:lnTo>
                <a:lnTo>
                  <a:pt x="467002" y="467002"/>
                </a:lnTo>
                <a:lnTo>
                  <a:pt x="0" y="46700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9" name="Freeform 9"/>
          <p:cNvSpPr/>
          <p:nvPr/>
        </p:nvSpPr>
        <p:spPr>
          <a:xfrm>
            <a:off x="17110959" y="9157850"/>
            <a:ext cx="122046" cy="200900"/>
          </a:xfrm>
          <a:custGeom>
            <a:avLst/>
            <a:gdLst/>
            <a:ahLst/>
            <a:cxnLst/>
            <a:rect l="l" t="t" r="r" b="b"/>
            <a:pathLst>
              <a:path w="122046" h="200900">
                <a:moveTo>
                  <a:pt x="0" y="0"/>
                </a:moveTo>
                <a:lnTo>
                  <a:pt x="122047" y="0"/>
                </a:lnTo>
                <a:lnTo>
                  <a:pt x="122047" y="200900"/>
                </a:lnTo>
                <a:lnTo>
                  <a:pt x="0" y="20090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0" name="Freeform 10"/>
          <p:cNvSpPr/>
          <p:nvPr/>
        </p:nvSpPr>
        <p:spPr>
          <a:xfrm rot="-10800000">
            <a:off x="16476095" y="9157850"/>
            <a:ext cx="122046" cy="200900"/>
          </a:xfrm>
          <a:custGeom>
            <a:avLst/>
            <a:gdLst/>
            <a:ahLst/>
            <a:cxnLst/>
            <a:rect l="l" t="t" r="r" b="b"/>
            <a:pathLst>
              <a:path w="122046" h="200900">
                <a:moveTo>
                  <a:pt x="0" y="0"/>
                </a:moveTo>
                <a:lnTo>
                  <a:pt x="122046" y="0"/>
                </a:lnTo>
                <a:lnTo>
                  <a:pt x="122046" y="200900"/>
                </a:lnTo>
                <a:lnTo>
                  <a:pt x="0" y="20090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1" name="Freeform 11"/>
          <p:cNvSpPr/>
          <p:nvPr/>
        </p:nvSpPr>
        <p:spPr>
          <a:xfrm>
            <a:off x="10764451" y="1310857"/>
            <a:ext cx="421865" cy="421865"/>
          </a:xfrm>
          <a:custGeom>
            <a:avLst/>
            <a:gdLst/>
            <a:ahLst/>
            <a:cxnLst/>
            <a:rect l="l" t="t" r="r" b="b"/>
            <a:pathLst>
              <a:path w="421865" h="421865">
                <a:moveTo>
                  <a:pt x="0" y="0"/>
                </a:moveTo>
                <a:lnTo>
                  <a:pt x="421865" y="0"/>
                </a:lnTo>
                <a:lnTo>
                  <a:pt x="421865" y="421865"/>
                </a:lnTo>
                <a:lnTo>
                  <a:pt x="0" y="421865"/>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2" name="Freeform 12"/>
          <p:cNvSpPr/>
          <p:nvPr/>
        </p:nvSpPr>
        <p:spPr>
          <a:xfrm>
            <a:off x="4796729" y="-80952"/>
            <a:ext cx="2366598" cy="1183299"/>
          </a:xfrm>
          <a:custGeom>
            <a:avLst/>
            <a:gdLst/>
            <a:ahLst/>
            <a:cxnLst/>
            <a:rect l="l" t="t" r="r" b="b"/>
            <a:pathLst>
              <a:path w="2366598" h="1183299">
                <a:moveTo>
                  <a:pt x="0" y="0"/>
                </a:moveTo>
                <a:lnTo>
                  <a:pt x="2366598" y="0"/>
                </a:lnTo>
                <a:lnTo>
                  <a:pt x="2366598" y="1183299"/>
                </a:lnTo>
                <a:lnTo>
                  <a:pt x="0" y="1183299"/>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3" name="Freeform 13"/>
          <p:cNvSpPr/>
          <p:nvPr/>
        </p:nvSpPr>
        <p:spPr>
          <a:xfrm flipH="1">
            <a:off x="0" y="8574473"/>
            <a:ext cx="1712527" cy="1712527"/>
          </a:xfrm>
          <a:custGeom>
            <a:avLst/>
            <a:gdLst/>
            <a:ahLst/>
            <a:cxnLst/>
            <a:rect l="l" t="t" r="r" b="b"/>
            <a:pathLst>
              <a:path w="1712527" h="1712527">
                <a:moveTo>
                  <a:pt x="1712527" y="0"/>
                </a:moveTo>
                <a:lnTo>
                  <a:pt x="0" y="0"/>
                </a:lnTo>
                <a:lnTo>
                  <a:pt x="0" y="1712527"/>
                </a:lnTo>
                <a:lnTo>
                  <a:pt x="1712527" y="1712527"/>
                </a:lnTo>
                <a:lnTo>
                  <a:pt x="1712527" y="0"/>
                </a:lnTo>
                <a:close/>
              </a:path>
            </a:pathLst>
          </a:custGeom>
          <a:blipFill>
            <a:blip r:embed="rId14">
              <a:extLst>
                <a:ext uri="{96DAC541-7B7A-43D3-8B79-37D633B846F1}">
                  <asvg:svgBlip xmlns:asvg="http://schemas.microsoft.com/office/drawing/2016/SVG/main" r:embed="rId15"/>
                </a:ext>
              </a:extLst>
            </a:blip>
            <a:stretch>
              <a:fillRect/>
            </a:stretch>
          </a:blipFill>
        </p:spPr>
      </p:sp>
      <p:sp>
        <p:nvSpPr>
          <p:cNvPr id="14" name="Freeform 14"/>
          <p:cNvSpPr/>
          <p:nvPr/>
        </p:nvSpPr>
        <p:spPr>
          <a:xfrm>
            <a:off x="1878399" y="2911224"/>
            <a:ext cx="7646531" cy="6113575"/>
          </a:xfrm>
          <a:custGeom>
            <a:avLst/>
            <a:gdLst/>
            <a:ahLst/>
            <a:cxnLst/>
            <a:rect l="l" t="t" r="r" b="b"/>
            <a:pathLst>
              <a:path w="7646531" h="6113575">
                <a:moveTo>
                  <a:pt x="0" y="0"/>
                </a:moveTo>
                <a:lnTo>
                  <a:pt x="7646531" y="0"/>
                </a:lnTo>
                <a:lnTo>
                  <a:pt x="7646531" y="6113575"/>
                </a:lnTo>
                <a:lnTo>
                  <a:pt x="0" y="6113575"/>
                </a:lnTo>
                <a:lnTo>
                  <a:pt x="0" y="0"/>
                </a:lnTo>
                <a:close/>
              </a:path>
            </a:pathLst>
          </a:custGeom>
          <a:blipFill>
            <a:blip r:embed="rId16"/>
            <a:stretch>
              <a:fillRect/>
            </a:stretch>
          </a:blipFill>
        </p:spPr>
      </p:sp>
      <p:sp>
        <p:nvSpPr>
          <p:cNvPr id="15" name="Freeform 15"/>
          <p:cNvSpPr/>
          <p:nvPr/>
        </p:nvSpPr>
        <p:spPr>
          <a:xfrm>
            <a:off x="9617530" y="2880241"/>
            <a:ext cx="3137573" cy="3087770"/>
          </a:xfrm>
          <a:custGeom>
            <a:avLst/>
            <a:gdLst/>
            <a:ahLst/>
            <a:cxnLst/>
            <a:rect l="l" t="t" r="r" b="b"/>
            <a:pathLst>
              <a:path w="3137573" h="3087770">
                <a:moveTo>
                  <a:pt x="0" y="0"/>
                </a:moveTo>
                <a:lnTo>
                  <a:pt x="3137573" y="0"/>
                </a:lnTo>
                <a:lnTo>
                  <a:pt x="3137573" y="3087770"/>
                </a:lnTo>
                <a:lnTo>
                  <a:pt x="0" y="3087770"/>
                </a:lnTo>
                <a:lnTo>
                  <a:pt x="0" y="0"/>
                </a:lnTo>
                <a:close/>
              </a:path>
            </a:pathLst>
          </a:custGeom>
          <a:blipFill>
            <a:blip r:embed="rId17"/>
            <a:stretch>
              <a:fillRect/>
            </a:stretch>
          </a:blipFill>
        </p:spPr>
      </p:sp>
      <p:sp>
        <p:nvSpPr>
          <p:cNvPr id="17" name="TextBox 17"/>
          <p:cNvSpPr txBox="1"/>
          <p:nvPr/>
        </p:nvSpPr>
        <p:spPr>
          <a:xfrm>
            <a:off x="1993872" y="1789872"/>
            <a:ext cx="7415585" cy="857250"/>
          </a:xfrm>
          <a:prstGeom prst="rect">
            <a:avLst/>
          </a:prstGeom>
        </p:spPr>
        <p:txBody>
          <a:bodyPr lIns="0" tIns="0" rIns="0" bIns="0" rtlCol="0" anchor="t">
            <a:spAutoFit/>
          </a:bodyPr>
          <a:lstStyle/>
          <a:p>
            <a:pPr>
              <a:lnSpc>
                <a:spcPts val="6600"/>
              </a:lnSpc>
            </a:pPr>
            <a:r>
              <a:rPr lang="en-US" sz="6000" dirty="0">
                <a:solidFill>
                  <a:srgbClr val="3B41C9"/>
                </a:solidFill>
                <a:latin typeface="Archive Bold"/>
              </a:rPr>
              <a:t>BORDER LAYOUT</a:t>
            </a:r>
          </a:p>
        </p:txBody>
      </p:sp>
      <p:sp>
        <p:nvSpPr>
          <p:cNvPr id="18" name="TextBox 18"/>
          <p:cNvSpPr txBox="1"/>
          <p:nvPr/>
        </p:nvSpPr>
        <p:spPr>
          <a:xfrm>
            <a:off x="803856" y="1092417"/>
            <a:ext cx="1468380" cy="389255"/>
          </a:xfrm>
          <a:prstGeom prst="rect">
            <a:avLst/>
          </a:prstGeom>
        </p:spPr>
        <p:txBody>
          <a:bodyPr lIns="0" tIns="0" rIns="0" bIns="0" rtlCol="0" anchor="t">
            <a:spAutoFit/>
          </a:bodyPr>
          <a:lstStyle/>
          <a:p>
            <a:pPr algn="r">
              <a:lnSpc>
                <a:spcPts val="3220"/>
              </a:lnSpc>
            </a:pPr>
            <a:r>
              <a:rPr lang="en-US" sz="2300">
                <a:solidFill>
                  <a:srgbClr val="3B41C9"/>
                </a:solidFill>
                <a:latin typeface="Montserrat Classic Bold"/>
              </a:rPr>
              <a:t>BY</a:t>
            </a:r>
          </a:p>
        </p:txBody>
      </p:sp>
      <p:sp>
        <p:nvSpPr>
          <p:cNvPr id="19" name="TextBox 19"/>
          <p:cNvSpPr txBox="1"/>
          <p:nvPr/>
        </p:nvSpPr>
        <p:spPr>
          <a:xfrm>
            <a:off x="2387138" y="1111554"/>
            <a:ext cx="2873700" cy="389255"/>
          </a:xfrm>
          <a:prstGeom prst="rect">
            <a:avLst/>
          </a:prstGeom>
        </p:spPr>
        <p:txBody>
          <a:bodyPr lIns="0" tIns="0" rIns="0" bIns="0" rtlCol="0" anchor="t">
            <a:spAutoFit/>
          </a:bodyPr>
          <a:lstStyle/>
          <a:p>
            <a:pPr>
              <a:lnSpc>
                <a:spcPts val="3220"/>
              </a:lnSpc>
            </a:pPr>
            <a:r>
              <a:rPr lang="en-US" sz="2300">
                <a:solidFill>
                  <a:srgbClr val="3B41C9"/>
                </a:solidFill>
                <a:latin typeface="Montserrat"/>
              </a:rPr>
              <a:t>Pasindu Mahima</a:t>
            </a:r>
          </a:p>
        </p:txBody>
      </p:sp>
      <p:sp>
        <p:nvSpPr>
          <p:cNvPr id="20" name="AutoShape 3">
            <a:extLst>
              <a:ext uri="{FF2B5EF4-FFF2-40B4-BE49-F238E27FC236}">
                <a16:creationId xmlns:a16="http://schemas.microsoft.com/office/drawing/2014/main" id="{74EDA718-F64C-6A6B-F9DE-71347F5C7C99}"/>
              </a:ext>
            </a:extLst>
          </p:cNvPr>
          <p:cNvSpPr/>
          <p:nvPr/>
        </p:nvSpPr>
        <p:spPr>
          <a:xfrm>
            <a:off x="14716004" y="1028700"/>
            <a:ext cx="2543296" cy="0"/>
          </a:xfrm>
          <a:prstGeom prst="line">
            <a:avLst/>
          </a:prstGeom>
          <a:ln w="581025" cap="rnd">
            <a:solidFill>
              <a:srgbClr val="3B41C9"/>
            </a:solidFill>
            <a:prstDash val="solid"/>
            <a:headEnd type="none" w="sm" len="sm"/>
            <a:tailEnd type="none" w="sm" len="sm"/>
          </a:ln>
        </p:spPr>
      </p:sp>
      <p:sp>
        <p:nvSpPr>
          <p:cNvPr id="21" name="TextBox 15">
            <a:extLst>
              <a:ext uri="{FF2B5EF4-FFF2-40B4-BE49-F238E27FC236}">
                <a16:creationId xmlns:a16="http://schemas.microsoft.com/office/drawing/2014/main" id="{F40A2D85-4154-8604-E648-96EE46AC3BF1}"/>
              </a:ext>
            </a:extLst>
          </p:cNvPr>
          <p:cNvSpPr txBox="1"/>
          <p:nvPr/>
        </p:nvSpPr>
        <p:spPr>
          <a:xfrm>
            <a:off x="14987422" y="918756"/>
            <a:ext cx="1275835" cy="266700"/>
          </a:xfrm>
          <a:prstGeom prst="rect">
            <a:avLst/>
          </a:prstGeom>
        </p:spPr>
        <p:txBody>
          <a:bodyPr lIns="0" tIns="0" rIns="0" bIns="0" rtlCol="0" anchor="t">
            <a:spAutoFit/>
          </a:bodyPr>
          <a:lstStyle/>
          <a:p>
            <a:pPr>
              <a:lnSpc>
                <a:spcPts val="2160"/>
              </a:lnSpc>
            </a:pPr>
            <a:r>
              <a:rPr lang="en-US" sz="1800" dirty="0">
                <a:solidFill>
                  <a:srgbClr val="FFFFFF"/>
                </a:solidFill>
                <a:latin typeface="Montserrat"/>
              </a:rPr>
              <a:t>Search . . .</a:t>
            </a:r>
          </a:p>
        </p:txBody>
      </p:sp>
      <p:sp>
        <p:nvSpPr>
          <p:cNvPr id="22" name="Freeform 4">
            <a:extLst>
              <a:ext uri="{FF2B5EF4-FFF2-40B4-BE49-F238E27FC236}">
                <a16:creationId xmlns:a16="http://schemas.microsoft.com/office/drawing/2014/main" id="{0A3E0DB3-05F3-9ED4-5739-5F02816B6FA8}"/>
              </a:ext>
            </a:extLst>
          </p:cNvPr>
          <p:cNvSpPr/>
          <p:nvPr/>
        </p:nvSpPr>
        <p:spPr>
          <a:xfrm>
            <a:off x="16941099" y="835240"/>
            <a:ext cx="433731" cy="433731"/>
          </a:xfrm>
          <a:custGeom>
            <a:avLst/>
            <a:gdLst/>
            <a:ahLst/>
            <a:cxnLst/>
            <a:rect l="l" t="t" r="r" b="b"/>
            <a:pathLst>
              <a:path w="433731" h="433731">
                <a:moveTo>
                  <a:pt x="0" y="0"/>
                </a:moveTo>
                <a:lnTo>
                  <a:pt x="433731" y="0"/>
                </a:lnTo>
                <a:lnTo>
                  <a:pt x="433731" y="433731"/>
                </a:lnTo>
                <a:lnTo>
                  <a:pt x="0" y="433731"/>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23" name="Freeform 5">
            <a:extLst>
              <a:ext uri="{FF2B5EF4-FFF2-40B4-BE49-F238E27FC236}">
                <a16:creationId xmlns:a16="http://schemas.microsoft.com/office/drawing/2014/main" id="{BCEE74F7-D866-ECD0-CEC8-1E097FE99AB4}"/>
              </a:ext>
            </a:extLst>
          </p:cNvPr>
          <p:cNvSpPr/>
          <p:nvPr/>
        </p:nvSpPr>
        <p:spPr>
          <a:xfrm>
            <a:off x="17075869" y="918756"/>
            <a:ext cx="230213" cy="230213"/>
          </a:xfrm>
          <a:custGeom>
            <a:avLst/>
            <a:gdLst/>
            <a:ahLst/>
            <a:cxnLst/>
            <a:rect l="l" t="t" r="r" b="b"/>
            <a:pathLst>
              <a:path w="230213" h="230213">
                <a:moveTo>
                  <a:pt x="0" y="0"/>
                </a:moveTo>
                <a:lnTo>
                  <a:pt x="230213" y="0"/>
                </a:lnTo>
                <a:lnTo>
                  <a:pt x="230213" y="230213"/>
                </a:lnTo>
                <a:lnTo>
                  <a:pt x="0" y="230213"/>
                </a:lnTo>
                <a:lnTo>
                  <a:pt x="0" y="0"/>
                </a:lnTo>
                <a:close/>
              </a:path>
            </a:pathLst>
          </a:custGeom>
          <a:blipFill>
            <a:blip r:embed="rId18">
              <a:extLst>
                <a:ext uri="{96DAC541-7B7A-43D3-8B79-37D633B846F1}">
                  <asvg:svgBlip xmlns:asvg="http://schemas.microsoft.com/office/drawing/2016/SVG/main" r:embed="rId19"/>
                </a:ext>
              </a:extLst>
            </a:blip>
            <a:stretch>
              <a:fillRect/>
            </a:stretch>
          </a:blipFill>
        </p:spPr>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anim calcmode="lin" valueType="num">
                                      <p:cBhvr>
                                        <p:cTn id="8" dur="1000" fill="hold"/>
                                        <p:tgtEl>
                                          <p:spTgt spid="17"/>
                                        </p:tgtEl>
                                        <p:attrNameLst>
                                          <p:attrName>ppt_x</p:attrName>
                                        </p:attrNameLst>
                                      </p:cBhvr>
                                      <p:tavLst>
                                        <p:tav tm="0">
                                          <p:val>
                                            <p:strVal val="#ppt_x"/>
                                          </p:val>
                                        </p:tav>
                                        <p:tav tm="100000">
                                          <p:val>
                                            <p:strVal val="#ppt_x"/>
                                          </p:val>
                                        </p:tav>
                                      </p:tavLst>
                                    </p:anim>
                                    <p:anim calcmode="lin" valueType="num">
                                      <p:cBhvr>
                                        <p:cTn id="9"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nodeType="click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circle(in)">
                                      <p:cBhvr>
                                        <p:cTn id="14" dur="2000"/>
                                        <p:tgtEl>
                                          <p:spTgt spid="15"/>
                                        </p:tgtEl>
                                      </p:cBhvr>
                                    </p:animEffect>
                                  </p:childTnLst>
                                </p:cTn>
                              </p:par>
                            </p:childTnLst>
                          </p:cTn>
                        </p:par>
                      </p:childTnLst>
                    </p:cTn>
                  </p:par>
                  <p:par>
                    <p:cTn id="15" fill="hold">
                      <p:stCondLst>
                        <p:cond delay="indefinite"/>
                      </p:stCondLst>
                      <p:childTnLst>
                        <p:par>
                          <p:cTn id="16" fill="hold">
                            <p:stCondLst>
                              <p:cond delay="0"/>
                            </p:stCondLst>
                            <p:childTnLst>
                              <p:par>
                                <p:cTn id="17" presetID="47" presetClass="entr" presetSubtype="0"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1000"/>
                                        <p:tgtEl>
                                          <p:spTgt spid="14"/>
                                        </p:tgtEl>
                                      </p:cBhvr>
                                    </p:animEffect>
                                    <p:anim calcmode="lin" valueType="num">
                                      <p:cBhvr>
                                        <p:cTn id="20" dur="1000" fill="hold"/>
                                        <p:tgtEl>
                                          <p:spTgt spid="14"/>
                                        </p:tgtEl>
                                        <p:attrNameLst>
                                          <p:attrName>ppt_x</p:attrName>
                                        </p:attrNameLst>
                                      </p:cBhvr>
                                      <p:tavLst>
                                        <p:tav tm="0">
                                          <p:val>
                                            <p:strVal val="#ppt_x"/>
                                          </p:val>
                                        </p:tav>
                                        <p:tav tm="100000">
                                          <p:val>
                                            <p:strVal val="#ppt_x"/>
                                          </p:val>
                                        </p:tav>
                                      </p:tavLst>
                                    </p:anim>
                                    <p:anim calcmode="lin" valueType="num">
                                      <p:cBhvr>
                                        <p:cTn id="21"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6230600" y="-2057400"/>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p:cNvSpPr/>
          <p:nvPr/>
        </p:nvSpPr>
        <p:spPr>
          <a:xfrm>
            <a:off x="10547637" y="5450554"/>
            <a:ext cx="10155406" cy="10155406"/>
          </a:xfrm>
          <a:custGeom>
            <a:avLst/>
            <a:gdLst/>
            <a:ahLst/>
            <a:cxnLst/>
            <a:rect l="l" t="t" r="r" b="b"/>
            <a:pathLst>
              <a:path w="10155406" h="10155406">
                <a:moveTo>
                  <a:pt x="0" y="0"/>
                </a:moveTo>
                <a:lnTo>
                  <a:pt x="10155406" y="0"/>
                </a:lnTo>
                <a:lnTo>
                  <a:pt x="10155406" y="10155406"/>
                </a:lnTo>
                <a:lnTo>
                  <a:pt x="0" y="1015540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Freeform 7"/>
          <p:cNvSpPr/>
          <p:nvPr/>
        </p:nvSpPr>
        <p:spPr>
          <a:xfrm>
            <a:off x="16930687" y="9024799"/>
            <a:ext cx="467003" cy="467003"/>
          </a:xfrm>
          <a:custGeom>
            <a:avLst/>
            <a:gdLst/>
            <a:ahLst/>
            <a:cxnLst/>
            <a:rect l="l" t="t" r="r" b="b"/>
            <a:pathLst>
              <a:path w="467003" h="467003">
                <a:moveTo>
                  <a:pt x="0" y="0"/>
                </a:moveTo>
                <a:lnTo>
                  <a:pt x="467003" y="0"/>
                </a:lnTo>
                <a:lnTo>
                  <a:pt x="467003" y="467002"/>
                </a:lnTo>
                <a:lnTo>
                  <a:pt x="0" y="46700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8" name="Freeform 8"/>
          <p:cNvSpPr/>
          <p:nvPr/>
        </p:nvSpPr>
        <p:spPr>
          <a:xfrm>
            <a:off x="16303617" y="9024799"/>
            <a:ext cx="467003" cy="467003"/>
          </a:xfrm>
          <a:custGeom>
            <a:avLst/>
            <a:gdLst/>
            <a:ahLst/>
            <a:cxnLst/>
            <a:rect l="l" t="t" r="r" b="b"/>
            <a:pathLst>
              <a:path w="467003" h="467003">
                <a:moveTo>
                  <a:pt x="0" y="0"/>
                </a:moveTo>
                <a:lnTo>
                  <a:pt x="467002" y="0"/>
                </a:lnTo>
                <a:lnTo>
                  <a:pt x="467002" y="467002"/>
                </a:lnTo>
                <a:lnTo>
                  <a:pt x="0" y="46700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9" name="Freeform 9"/>
          <p:cNvSpPr/>
          <p:nvPr/>
        </p:nvSpPr>
        <p:spPr>
          <a:xfrm>
            <a:off x="17110959" y="9157850"/>
            <a:ext cx="122046" cy="200900"/>
          </a:xfrm>
          <a:custGeom>
            <a:avLst/>
            <a:gdLst/>
            <a:ahLst/>
            <a:cxnLst/>
            <a:rect l="l" t="t" r="r" b="b"/>
            <a:pathLst>
              <a:path w="122046" h="200900">
                <a:moveTo>
                  <a:pt x="0" y="0"/>
                </a:moveTo>
                <a:lnTo>
                  <a:pt x="122047" y="0"/>
                </a:lnTo>
                <a:lnTo>
                  <a:pt x="122047" y="200900"/>
                </a:lnTo>
                <a:lnTo>
                  <a:pt x="0" y="20090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0" name="Freeform 10"/>
          <p:cNvSpPr/>
          <p:nvPr/>
        </p:nvSpPr>
        <p:spPr>
          <a:xfrm rot="-10800000">
            <a:off x="16476095" y="9157850"/>
            <a:ext cx="122046" cy="200900"/>
          </a:xfrm>
          <a:custGeom>
            <a:avLst/>
            <a:gdLst/>
            <a:ahLst/>
            <a:cxnLst/>
            <a:rect l="l" t="t" r="r" b="b"/>
            <a:pathLst>
              <a:path w="122046" h="200900">
                <a:moveTo>
                  <a:pt x="0" y="0"/>
                </a:moveTo>
                <a:lnTo>
                  <a:pt x="122046" y="0"/>
                </a:lnTo>
                <a:lnTo>
                  <a:pt x="122046" y="200900"/>
                </a:lnTo>
                <a:lnTo>
                  <a:pt x="0" y="20090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1" name="Freeform 11"/>
          <p:cNvSpPr/>
          <p:nvPr/>
        </p:nvSpPr>
        <p:spPr>
          <a:xfrm>
            <a:off x="10764451" y="1310857"/>
            <a:ext cx="421865" cy="421865"/>
          </a:xfrm>
          <a:custGeom>
            <a:avLst/>
            <a:gdLst/>
            <a:ahLst/>
            <a:cxnLst/>
            <a:rect l="l" t="t" r="r" b="b"/>
            <a:pathLst>
              <a:path w="421865" h="421865">
                <a:moveTo>
                  <a:pt x="0" y="0"/>
                </a:moveTo>
                <a:lnTo>
                  <a:pt x="421865" y="0"/>
                </a:lnTo>
                <a:lnTo>
                  <a:pt x="421865" y="421865"/>
                </a:lnTo>
                <a:lnTo>
                  <a:pt x="0" y="421865"/>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2" name="Freeform 12"/>
          <p:cNvSpPr/>
          <p:nvPr/>
        </p:nvSpPr>
        <p:spPr>
          <a:xfrm>
            <a:off x="4796729" y="-80952"/>
            <a:ext cx="2366598" cy="1183299"/>
          </a:xfrm>
          <a:custGeom>
            <a:avLst/>
            <a:gdLst/>
            <a:ahLst/>
            <a:cxnLst/>
            <a:rect l="l" t="t" r="r" b="b"/>
            <a:pathLst>
              <a:path w="2366598" h="1183299">
                <a:moveTo>
                  <a:pt x="0" y="0"/>
                </a:moveTo>
                <a:lnTo>
                  <a:pt x="2366598" y="0"/>
                </a:lnTo>
                <a:lnTo>
                  <a:pt x="2366598" y="1183299"/>
                </a:lnTo>
                <a:lnTo>
                  <a:pt x="0" y="1183299"/>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3" name="Freeform 13"/>
          <p:cNvSpPr/>
          <p:nvPr/>
        </p:nvSpPr>
        <p:spPr>
          <a:xfrm flipH="1">
            <a:off x="0" y="8574473"/>
            <a:ext cx="1712527" cy="1712527"/>
          </a:xfrm>
          <a:custGeom>
            <a:avLst/>
            <a:gdLst/>
            <a:ahLst/>
            <a:cxnLst/>
            <a:rect l="l" t="t" r="r" b="b"/>
            <a:pathLst>
              <a:path w="1712527" h="1712527">
                <a:moveTo>
                  <a:pt x="1712527" y="0"/>
                </a:moveTo>
                <a:lnTo>
                  <a:pt x="0" y="0"/>
                </a:lnTo>
                <a:lnTo>
                  <a:pt x="0" y="1712527"/>
                </a:lnTo>
                <a:lnTo>
                  <a:pt x="1712527" y="1712527"/>
                </a:lnTo>
                <a:lnTo>
                  <a:pt x="1712527" y="0"/>
                </a:lnTo>
                <a:close/>
              </a:path>
            </a:pathLst>
          </a:custGeom>
          <a:blipFill>
            <a:blip r:embed="rId14">
              <a:extLst>
                <a:ext uri="{96DAC541-7B7A-43D3-8B79-37D633B846F1}">
                  <asvg:svgBlip xmlns:asvg="http://schemas.microsoft.com/office/drawing/2016/SVG/main" r:embed="rId15"/>
                </a:ext>
              </a:extLst>
            </a:blip>
            <a:stretch>
              <a:fillRect/>
            </a:stretch>
          </a:blipFill>
        </p:spPr>
      </p:sp>
      <p:sp>
        <p:nvSpPr>
          <p:cNvPr id="14" name="Freeform 14"/>
          <p:cNvSpPr/>
          <p:nvPr/>
        </p:nvSpPr>
        <p:spPr>
          <a:xfrm>
            <a:off x="3823988" y="5897663"/>
            <a:ext cx="2649153" cy="2775531"/>
          </a:xfrm>
          <a:custGeom>
            <a:avLst/>
            <a:gdLst/>
            <a:ahLst/>
            <a:cxnLst/>
            <a:rect l="l" t="t" r="r" b="b"/>
            <a:pathLst>
              <a:path w="2649153" h="2775531">
                <a:moveTo>
                  <a:pt x="0" y="0"/>
                </a:moveTo>
                <a:lnTo>
                  <a:pt x="2649152" y="0"/>
                </a:lnTo>
                <a:lnTo>
                  <a:pt x="2649152" y="2775530"/>
                </a:lnTo>
                <a:lnTo>
                  <a:pt x="0" y="2775530"/>
                </a:lnTo>
                <a:lnTo>
                  <a:pt x="0" y="0"/>
                </a:lnTo>
                <a:close/>
              </a:path>
            </a:pathLst>
          </a:custGeom>
          <a:blipFill>
            <a:blip r:embed="rId16"/>
            <a:stretch>
              <a:fillRect l="-17238" r="-17238"/>
            </a:stretch>
          </a:blipFill>
        </p:spPr>
      </p:sp>
      <p:sp>
        <p:nvSpPr>
          <p:cNvPr id="16" name="TextBox 16"/>
          <p:cNvSpPr txBox="1"/>
          <p:nvPr/>
        </p:nvSpPr>
        <p:spPr>
          <a:xfrm>
            <a:off x="1712527" y="2818572"/>
            <a:ext cx="10729910" cy="2831441"/>
          </a:xfrm>
          <a:prstGeom prst="rect">
            <a:avLst/>
          </a:prstGeom>
        </p:spPr>
        <p:txBody>
          <a:bodyPr lIns="0" tIns="0" rIns="0" bIns="0" rtlCol="0" anchor="t">
            <a:spAutoFit/>
          </a:bodyPr>
          <a:lstStyle/>
          <a:p>
            <a:pPr algn="just">
              <a:lnSpc>
                <a:spcPts val="5636"/>
              </a:lnSpc>
            </a:pPr>
            <a:r>
              <a:rPr lang="en-US" sz="4025" dirty="0">
                <a:solidFill>
                  <a:srgbClr val="3B41C9"/>
                </a:solidFill>
                <a:latin typeface="Montserrat"/>
              </a:rPr>
              <a:t>The </a:t>
            </a:r>
            <a:r>
              <a:rPr lang="en-US" sz="4025" dirty="0" err="1">
                <a:solidFill>
                  <a:srgbClr val="3B41C9"/>
                </a:solidFill>
                <a:latin typeface="Montserrat"/>
              </a:rPr>
              <a:t>BoxLayout</a:t>
            </a:r>
            <a:r>
              <a:rPr lang="en-US" sz="4025" dirty="0">
                <a:solidFill>
                  <a:srgbClr val="3B41C9"/>
                </a:solidFill>
                <a:latin typeface="Montserrat"/>
              </a:rPr>
              <a:t> class puts components in a single row or column. It respects the components' requested maximum sizes and also lets you align components. </a:t>
            </a:r>
          </a:p>
        </p:txBody>
      </p:sp>
      <p:sp>
        <p:nvSpPr>
          <p:cNvPr id="17" name="TextBox 17"/>
          <p:cNvSpPr txBox="1"/>
          <p:nvPr/>
        </p:nvSpPr>
        <p:spPr>
          <a:xfrm>
            <a:off x="1993872" y="1789872"/>
            <a:ext cx="7415585" cy="857250"/>
          </a:xfrm>
          <a:prstGeom prst="rect">
            <a:avLst/>
          </a:prstGeom>
        </p:spPr>
        <p:txBody>
          <a:bodyPr lIns="0" tIns="0" rIns="0" bIns="0" rtlCol="0" anchor="t">
            <a:spAutoFit/>
          </a:bodyPr>
          <a:lstStyle/>
          <a:p>
            <a:pPr>
              <a:lnSpc>
                <a:spcPts val="6600"/>
              </a:lnSpc>
            </a:pPr>
            <a:r>
              <a:rPr lang="en-US" sz="6000" dirty="0">
                <a:solidFill>
                  <a:srgbClr val="3B41C9"/>
                </a:solidFill>
                <a:latin typeface="Archive Bold"/>
              </a:rPr>
              <a:t>BOX LAYOUT</a:t>
            </a:r>
          </a:p>
        </p:txBody>
      </p:sp>
      <p:sp>
        <p:nvSpPr>
          <p:cNvPr id="18" name="TextBox 18"/>
          <p:cNvSpPr txBox="1"/>
          <p:nvPr/>
        </p:nvSpPr>
        <p:spPr>
          <a:xfrm>
            <a:off x="803856" y="1092417"/>
            <a:ext cx="1468380" cy="389255"/>
          </a:xfrm>
          <a:prstGeom prst="rect">
            <a:avLst/>
          </a:prstGeom>
        </p:spPr>
        <p:txBody>
          <a:bodyPr lIns="0" tIns="0" rIns="0" bIns="0" rtlCol="0" anchor="t">
            <a:spAutoFit/>
          </a:bodyPr>
          <a:lstStyle/>
          <a:p>
            <a:pPr algn="r">
              <a:lnSpc>
                <a:spcPts val="3220"/>
              </a:lnSpc>
            </a:pPr>
            <a:r>
              <a:rPr lang="en-US" sz="2300">
                <a:solidFill>
                  <a:srgbClr val="3B41C9"/>
                </a:solidFill>
                <a:latin typeface="Montserrat Classic Bold"/>
              </a:rPr>
              <a:t>BY</a:t>
            </a:r>
          </a:p>
        </p:txBody>
      </p:sp>
      <p:sp>
        <p:nvSpPr>
          <p:cNvPr id="19" name="TextBox 19"/>
          <p:cNvSpPr txBox="1"/>
          <p:nvPr/>
        </p:nvSpPr>
        <p:spPr>
          <a:xfrm>
            <a:off x="2387138" y="1111554"/>
            <a:ext cx="2873700" cy="389255"/>
          </a:xfrm>
          <a:prstGeom prst="rect">
            <a:avLst/>
          </a:prstGeom>
        </p:spPr>
        <p:txBody>
          <a:bodyPr lIns="0" tIns="0" rIns="0" bIns="0" rtlCol="0" anchor="t">
            <a:spAutoFit/>
          </a:bodyPr>
          <a:lstStyle/>
          <a:p>
            <a:pPr>
              <a:lnSpc>
                <a:spcPts val="3220"/>
              </a:lnSpc>
            </a:pPr>
            <a:r>
              <a:rPr lang="en-US" sz="2300">
                <a:solidFill>
                  <a:srgbClr val="3B41C9"/>
                </a:solidFill>
                <a:latin typeface="Montserrat"/>
              </a:rPr>
              <a:t>Pasindu Mahima</a:t>
            </a:r>
          </a:p>
        </p:txBody>
      </p:sp>
      <p:sp>
        <p:nvSpPr>
          <p:cNvPr id="20" name="AutoShape 3">
            <a:extLst>
              <a:ext uri="{FF2B5EF4-FFF2-40B4-BE49-F238E27FC236}">
                <a16:creationId xmlns:a16="http://schemas.microsoft.com/office/drawing/2014/main" id="{3923FCC3-6FFB-77EE-7478-4751FC9018E8}"/>
              </a:ext>
            </a:extLst>
          </p:cNvPr>
          <p:cNvSpPr/>
          <p:nvPr/>
        </p:nvSpPr>
        <p:spPr>
          <a:xfrm>
            <a:off x="14716004" y="1028700"/>
            <a:ext cx="2543296" cy="0"/>
          </a:xfrm>
          <a:prstGeom prst="line">
            <a:avLst/>
          </a:prstGeom>
          <a:ln w="581025" cap="rnd">
            <a:solidFill>
              <a:srgbClr val="3B41C9"/>
            </a:solidFill>
            <a:prstDash val="solid"/>
            <a:headEnd type="none" w="sm" len="sm"/>
            <a:tailEnd type="none" w="sm" len="sm"/>
          </a:ln>
        </p:spPr>
      </p:sp>
      <p:sp>
        <p:nvSpPr>
          <p:cNvPr id="21" name="TextBox 15">
            <a:extLst>
              <a:ext uri="{FF2B5EF4-FFF2-40B4-BE49-F238E27FC236}">
                <a16:creationId xmlns:a16="http://schemas.microsoft.com/office/drawing/2014/main" id="{5EFC2052-DDE0-AB91-643C-E0039B42659F}"/>
              </a:ext>
            </a:extLst>
          </p:cNvPr>
          <p:cNvSpPr txBox="1"/>
          <p:nvPr/>
        </p:nvSpPr>
        <p:spPr>
          <a:xfrm>
            <a:off x="14987422" y="918756"/>
            <a:ext cx="1275835" cy="266700"/>
          </a:xfrm>
          <a:prstGeom prst="rect">
            <a:avLst/>
          </a:prstGeom>
        </p:spPr>
        <p:txBody>
          <a:bodyPr lIns="0" tIns="0" rIns="0" bIns="0" rtlCol="0" anchor="t">
            <a:spAutoFit/>
          </a:bodyPr>
          <a:lstStyle/>
          <a:p>
            <a:pPr>
              <a:lnSpc>
                <a:spcPts val="2160"/>
              </a:lnSpc>
            </a:pPr>
            <a:r>
              <a:rPr lang="en-US" sz="1800" dirty="0">
                <a:solidFill>
                  <a:srgbClr val="FFFFFF"/>
                </a:solidFill>
                <a:latin typeface="Montserrat"/>
              </a:rPr>
              <a:t>Search . . .</a:t>
            </a:r>
          </a:p>
        </p:txBody>
      </p:sp>
      <p:sp>
        <p:nvSpPr>
          <p:cNvPr id="22" name="Freeform 4">
            <a:extLst>
              <a:ext uri="{FF2B5EF4-FFF2-40B4-BE49-F238E27FC236}">
                <a16:creationId xmlns:a16="http://schemas.microsoft.com/office/drawing/2014/main" id="{5DC11557-C160-F4BD-2248-9C8BAF31DA9C}"/>
              </a:ext>
            </a:extLst>
          </p:cNvPr>
          <p:cNvSpPr/>
          <p:nvPr/>
        </p:nvSpPr>
        <p:spPr>
          <a:xfrm>
            <a:off x="16941099" y="835240"/>
            <a:ext cx="433731" cy="433731"/>
          </a:xfrm>
          <a:custGeom>
            <a:avLst/>
            <a:gdLst/>
            <a:ahLst/>
            <a:cxnLst/>
            <a:rect l="l" t="t" r="r" b="b"/>
            <a:pathLst>
              <a:path w="433731" h="433731">
                <a:moveTo>
                  <a:pt x="0" y="0"/>
                </a:moveTo>
                <a:lnTo>
                  <a:pt x="433731" y="0"/>
                </a:lnTo>
                <a:lnTo>
                  <a:pt x="433731" y="433731"/>
                </a:lnTo>
                <a:lnTo>
                  <a:pt x="0" y="433731"/>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23" name="Freeform 5">
            <a:extLst>
              <a:ext uri="{FF2B5EF4-FFF2-40B4-BE49-F238E27FC236}">
                <a16:creationId xmlns:a16="http://schemas.microsoft.com/office/drawing/2014/main" id="{36044FEA-8836-1F39-11E5-97CE88EC6D2A}"/>
              </a:ext>
            </a:extLst>
          </p:cNvPr>
          <p:cNvSpPr/>
          <p:nvPr/>
        </p:nvSpPr>
        <p:spPr>
          <a:xfrm>
            <a:off x="17075869" y="918756"/>
            <a:ext cx="230213" cy="230213"/>
          </a:xfrm>
          <a:custGeom>
            <a:avLst/>
            <a:gdLst/>
            <a:ahLst/>
            <a:cxnLst/>
            <a:rect l="l" t="t" r="r" b="b"/>
            <a:pathLst>
              <a:path w="230213" h="230213">
                <a:moveTo>
                  <a:pt x="0" y="0"/>
                </a:moveTo>
                <a:lnTo>
                  <a:pt x="230213" y="0"/>
                </a:lnTo>
                <a:lnTo>
                  <a:pt x="230213" y="230213"/>
                </a:lnTo>
                <a:lnTo>
                  <a:pt x="0" y="230213"/>
                </a:lnTo>
                <a:lnTo>
                  <a:pt x="0" y="0"/>
                </a:lnTo>
                <a:close/>
              </a:path>
            </a:pathLst>
          </a:custGeom>
          <a:blipFill>
            <a:blip r:embed="rId17">
              <a:extLst>
                <a:ext uri="{96DAC541-7B7A-43D3-8B79-37D633B846F1}">
                  <asvg:svgBlip xmlns:asvg="http://schemas.microsoft.com/office/drawing/2016/SVG/main" r:embed="rId18"/>
                </a:ext>
              </a:extLst>
            </a:blip>
            <a:stretch>
              <a:fillRect/>
            </a:stretch>
          </a:blipFill>
        </p:spPr>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anim calcmode="lin" valueType="num">
                                      <p:cBhvr>
                                        <p:cTn id="8" dur="1000" fill="hold"/>
                                        <p:tgtEl>
                                          <p:spTgt spid="17"/>
                                        </p:tgtEl>
                                        <p:attrNameLst>
                                          <p:attrName>ppt_x</p:attrName>
                                        </p:attrNameLst>
                                      </p:cBhvr>
                                      <p:tavLst>
                                        <p:tav tm="0">
                                          <p:val>
                                            <p:strVal val="#ppt_x"/>
                                          </p:val>
                                        </p:tav>
                                        <p:tav tm="100000">
                                          <p:val>
                                            <p:strVal val="#ppt_x"/>
                                          </p:val>
                                        </p:tav>
                                      </p:tavLst>
                                    </p:anim>
                                    <p:anim calcmode="lin" valueType="num">
                                      <p:cBhvr>
                                        <p:cTn id="9"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nodeType="click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circle(in)">
                                      <p:cBhvr>
                                        <p:cTn id="14" dur="2000"/>
                                        <p:tgtEl>
                                          <p:spTgt spid="14"/>
                                        </p:tgtEl>
                                      </p:cBhvr>
                                    </p:animEffect>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circle(in)">
                                      <p:cBhvr>
                                        <p:cTn id="19" dur="2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6230600" y="-2057400"/>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p:cNvSpPr/>
          <p:nvPr/>
        </p:nvSpPr>
        <p:spPr>
          <a:xfrm>
            <a:off x="10547637" y="5450554"/>
            <a:ext cx="10155406" cy="10155406"/>
          </a:xfrm>
          <a:custGeom>
            <a:avLst/>
            <a:gdLst/>
            <a:ahLst/>
            <a:cxnLst/>
            <a:rect l="l" t="t" r="r" b="b"/>
            <a:pathLst>
              <a:path w="10155406" h="10155406">
                <a:moveTo>
                  <a:pt x="0" y="0"/>
                </a:moveTo>
                <a:lnTo>
                  <a:pt x="10155406" y="0"/>
                </a:lnTo>
                <a:lnTo>
                  <a:pt x="10155406" y="10155406"/>
                </a:lnTo>
                <a:lnTo>
                  <a:pt x="0" y="1015540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Freeform 7"/>
          <p:cNvSpPr/>
          <p:nvPr/>
        </p:nvSpPr>
        <p:spPr>
          <a:xfrm>
            <a:off x="16930687" y="9024799"/>
            <a:ext cx="467003" cy="467003"/>
          </a:xfrm>
          <a:custGeom>
            <a:avLst/>
            <a:gdLst/>
            <a:ahLst/>
            <a:cxnLst/>
            <a:rect l="l" t="t" r="r" b="b"/>
            <a:pathLst>
              <a:path w="467003" h="467003">
                <a:moveTo>
                  <a:pt x="0" y="0"/>
                </a:moveTo>
                <a:lnTo>
                  <a:pt x="467003" y="0"/>
                </a:lnTo>
                <a:lnTo>
                  <a:pt x="467003" y="467002"/>
                </a:lnTo>
                <a:lnTo>
                  <a:pt x="0" y="46700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8" name="Freeform 8"/>
          <p:cNvSpPr/>
          <p:nvPr/>
        </p:nvSpPr>
        <p:spPr>
          <a:xfrm>
            <a:off x="16303617" y="9024799"/>
            <a:ext cx="467003" cy="467003"/>
          </a:xfrm>
          <a:custGeom>
            <a:avLst/>
            <a:gdLst/>
            <a:ahLst/>
            <a:cxnLst/>
            <a:rect l="l" t="t" r="r" b="b"/>
            <a:pathLst>
              <a:path w="467003" h="467003">
                <a:moveTo>
                  <a:pt x="0" y="0"/>
                </a:moveTo>
                <a:lnTo>
                  <a:pt x="467002" y="0"/>
                </a:lnTo>
                <a:lnTo>
                  <a:pt x="467002" y="467002"/>
                </a:lnTo>
                <a:lnTo>
                  <a:pt x="0" y="46700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9" name="Freeform 9"/>
          <p:cNvSpPr/>
          <p:nvPr/>
        </p:nvSpPr>
        <p:spPr>
          <a:xfrm>
            <a:off x="17110959" y="9157850"/>
            <a:ext cx="122046" cy="200900"/>
          </a:xfrm>
          <a:custGeom>
            <a:avLst/>
            <a:gdLst/>
            <a:ahLst/>
            <a:cxnLst/>
            <a:rect l="l" t="t" r="r" b="b"/>
            <a:pathLst>
              <a:path w="122046" h="200900">
                <a:moveTo>
                  <a:pt x="0" y="0"/>
                </a:moveTo>
                <a:lnTo>
                  <a:pt x="122047" y="0"/>
                </a:lnTo>
                <a:lnTo>
                  <a:pt x="122047" y="200900"/>
                </a:lnTo>
                <a:lnTo>
                  <a:pt x="0" y="20090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0" name="Freeform 10"/>
          <p:cNvSpPr/>
          <p:nvPr/>
        </p:nvSpPr>
        <p:spPr>
          <a:xfrm rot="-10800000">
            <a:off x="16476095" y="9157850"/>
            <a:ext cx="122046" cy="200900"/>
          </a:xfrm>
          <a:custGeom>
            <a:avLst/>
            <a:gdLst/>
            <a:ahLst/>
            <a:cxnLst/>
            <a:rect l="l" t="t" r="r" b="b"/>
            <a:pathLst>
              <a:path w="122046" h="200900">
                <a:moveTo>
                  <a:pt x="0" y="0"/>
                </a:moveTo>
                <a:lnTo>
                  <a:pt x="122046" y="0"/>
                </a:lnTo>
                <a:lnTo>
                  <a:pt x="122046" y="200900"/>
                </a:lnTo>
                <a:lnTo>
                  <a:pt x="0" y="20090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1" name="Freeform 11"/>
          <p:cNvSpPr/>
          <p:nvPr/>
        </p:nvSpPr>
        <p:spPr>
          <a:xfrm>
            <a:off x="10764451" y="1310857"/>
            <a:ext cx="421865" cy="421865"/>
          </a:xfrm>
          <a:custGeom>
            <a:avLst/>
            <a:gdLst/>
            <a:ahLst/>
            <a:cxnLst/>
            <a:rect l="l" t="t" r="r" b="b"/>
            <a:pathLst>
              <a:path w="421865" h="421865">
                <a:moveTo>
                  <a:pt x="0" y="0"/>
                </a:moveTo>
                <a:lnTo>
                  <a:pt x="421865" y="0"/>
                </a:lnTo>
                <a:lnTo>
                  <a:pt x="421865" y="421865"/>
                </a:lnTo>
                <a:lnTo>
                  <a:pt x="0" y="421865"/>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2" name="Freeform 12"/>
          <p:cNvSpPr/>
          <p:nvPr/>
        </p:nvSpPr>
        <p:spPr>
          <a:xfrm>
            <a:off x="4796729" y="-80952"/>
            <a:ext cx="2366598" cy="1183299"/>
          </a:xfrm>
          <a:custGeom>
            <a:avLst/>
            <a:gdLst/>
            <a:ahLst/>
            <a:cxnLst/>
            <a:rect l="l" t="t" r="r" b="b"/>
            <a:pathLst>
              <a:path w="2366598" h="1183299">
                <a:moveTo>
                  <a:pt x="0" y="0"/>
                </a:moveTo>
                <a:lnTo>
                  <a:pt x="2366598" y="0"/>
                </a:lnTo>
                <a:lnTo>
                  <a:pt x="2366598" y="1183299"/>
                </a:lnTo>
                <a:lnTo>
                  <a:pt x="0" y="1183299"/>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3" name="Freeform 13"/>
          <p:cNvSpPr/>
          <p:nvPr/>
        </p:nvSpPr>
        <p:spPr>
          <a:xfrm flipH="1">
            <a:off x="0" y="8574473"/>
            <a:ext cx="1712527" cy="1712527"/>
          </a:xfrm>
          <a:custGeom>
            <a:avLst/>
            <a:gdLst/>
            <a:ahLst/>
            <a:cxnLst/>
            <a:rect l="l" t="t" r="r" b="b"/>
            <a:pathLst>
              <a:path w="1712527" h="1712527">
                <a:moveTo>
                  <a:pt x="1712527" y="0"/>
                </a:moveTo>
                <a:lnTo>
                  <a:pt x="0" y="0"/>
                </a:lnTo>
                <a:lnTo>
                  <a:pt x="0" y="1712527"/>
                </a:lnTo>
                <a:lnTo>
                  <a:pt x="1712527" y="1712527"/>
                </a:lnTo>
                <a:lnTo>
                  <a:pt x="1712527" y="0"/>
                </a:lnTo>
                <a:close/>
              </a:path>
            </a:pathLst>
          </a:custGeom>
          <a:blipFill>
            <a:blip r:embed="rId14">
              <a:extLst>
                <a:ext uri="{96DAC541-7B7A-43D3-8B79-37D633B846F1}">
                  <asvg:svgBlip xmlns:asvg="http://schemas.microsoft.com/office/drawing/2016/SVG/main" r:embed="rId15"/>
                </a:ext>
              </a:extLst>
            </a:blip>
            <a:stretch>
              <a:fillRect/>
            </a:stretch>
          </a:blipFill>
        </p:spPr>
      </p:sp>
      <p:sp>
        <p:nvSpPr>
          <p:cNvPr id="14" name="Freeform 14"/>
          <p:cNvSpPr/>
          <p:nvPr/>
        </p:nvSpPr>
        <p:spPr>
          <a:xfrm>
            <a:off x="1770014" y="2685222"/>
            <a:ext cx="6053432" cy="6277633"/>
          </a:xfrm>
          <a:custGeom>
            <a:avLst/>
            <a:gdLst/>
            <a:ahLst/>
            <a:cxnLst/>
            <a:rect l="l" t="t" r="r" b="b"/>
            <a:pathLst>
              <a:path w="6053432" h="6277633">
                <a:moveTo>
                  <a:pt x="0" y="0"/>
                </a:moveTo>
                <a:lnTo>
                  <a:pt x="6053431" y="0"/>
                </a:lnTo>
                <a:lnTo>
                  <a:pt x="6053431" y="6277633"/>
                </a:lnTo>
                <a:lnTo>
                  <a:pt x="0" y="6277633"/>
                </a:lnTo>
                <a:lnTo>
                  <a:pt x="0" y="0"/>
                </a:lnTo>
                <a:close/>
              </a:path>
            </a:pathLst>
          </a:custGeom>
          <a:blipFill>
            <a:blip r:embed="rId16"/>
            <a:stretch>
              <a:fillRect/>
            </a:stretch>
          </a:blipFill>
        </p:spPr>
      </p:sp>
      <p:sp>
        <p:nvSpPr>
          <p:cNvPr id="16" name="TextBox 16"/>
          <p:cNvSpPr txBox="1"/>
          <p:nvPr/>
        </p:nvSpPr>
        <p:spPr>
          <a:xfrm>
            <a:off x="1993872" y="1789872"/>
            <a:ext cx="7415585" cy="857250"/>
          </a:xfrm>
          <a:prstGeom prst="rect">
            <a:avLst/>
          </a:prstGeom>
        </p:spPr>
        <p:txBody>
          <a:bodyPr lIns="0" tIns="0" rIns="0" bIns="0" rtlCol="0" anchor="t">
            <a:spAutoFit/>
          </a:bodyPr>
          <a:lstStyle/>
          <a:p>
            <a:pPr>
              <a:lnSpc>
                <a:spcPts val="6600"/>
              </a:lnSpc>
            </a:pPr>
            <a:r>
              <a:rPr lang="en-US" sz="6000">
                <a:solidFill>
                  <a:srgbClr val="3B41C9"/>
                </a:solidFill>
                <a:latin typeface="Archive Bold"/>
              </a:rPr>
              <a:t>BOX LAYOUT</a:t>
            </a:r>
          </a:p>
        </p:txBody>
      </p:sp>
      <p:sp>
        <p:nvSpPr>
          <p:cNvPr id="17" name="TextBox 17"/>
          <p:cNvSpPr txBox="1"/>
          <p:nvPr/>
        </p:nvSpPr>
        <p:spPr>
          <a:xfrm>
            <a:off x="803856" y="1092417"/>
            <a:ext cx="1468380" cy="389255"/>
          </a:xfrm>
          <a:prstGeom prst="rect">
            <a:avLst/>
          </a:prstGeom>
        </p:spPr>
        <p:txBody>
          <a:bodyPr lIns="0" tIns="0" rIns="0" bIns="0" rtlCol="0" anchor="t">
            <a:spAutoFit/>
          </a:bodyPr>
          <a:lstStyle/>
          <a:p>
            <a:pPr algn="r">
              <a:lnSpc>
                <a:spcPts val="3220"/>
              </a:lnSpc>
            </a:pPr>
            <a:r>
              <a:rPr lang="en-US" sz="2300">
                <a:solidFill>
                  <a:srgbClr val="3B41C9"/>
                </a:solidFill>
                <a:latin typeface="Montserrat Classic Bold"/>
              </a:rPr>
              <a:t>BY</a:t>
            </a:r>
          </a:p>
        </p:txBody>
      </p:sp>
      <p:sp>
        <p:nvSpPr>
          <p:cNvPr id="18" name="TextBox 18"/>
          <p:cNvSpPr txBox="1"/>
          <p:nvPr/>
        </p:nvSpPr>
        <p:spPr>
          <a:xfrm>
            <a:off x="2387138" y="1111554"/>
            <a:ext cx="2873700" cy="389255"/>
          </a:xfrm>
          <a:prstGeom prst="rect">
            <a:avLst/>
          </a:prstGeom>
        </p:spPr>
        <p:txBody>
          <a:bodyPr lIns="0" tIns="0" rIns="0" bIns="0" rtlCol="0" anchor="t">
            <a:spAutoFit/>
          </a:bodyPr>
          <a:lstStyle/>
          <a:p>
            <a:pPr>
              <a:lnSpc>
                <a:spcPts val="3220"/>
              </a:lnSpc>
            </a:pPr>
            <a:r>
              <a:rPr lang="en-US" sz="2300">
                <a:solidFill>
                  <a:srgbClr val="3B41C9"/>
                </a:solidFill>
                <a:latin typeface="Montserrat"/>
              </a:rPr>
              <a:t>Pasindu Mahima</a:t>
            </a:r>
          </a:p>
        </p:txBody>
      </p:sp>
      <p:sp>
        <p:nvSpPr>
          <p:cNvPr id="19" name="AutoShape 3">
            <a:extLst>
              <a:ext uri="{FF2B5EF4-FFF2-40B4-BE49-F238E27FC236}">
                <a16:creationId xmlns:a16="http://schemas.microsoft.com/office/drawing/2014/main" id="{9006FD1D-4CF9-E05D-EA7E-C58342981B36}"/>
              </a:ext>
            </a:extLst>
          </p:cNvPr>
          <p:cNvSpPr/>
          <p:nvPr/>
        </p:nvSpPr>
        <p:spPr>
          <a:xfrm>
            <a:off x="14716004" y="1028700"/>
            <a:ext cx="2543296" cy="0"/>
          </a:xfrm>
          <a:prstGeom prst="line">
            <a:avLst/>
          </a:prstGeom>
          <a:ln w="581025" cap="rnd">
            <a:solidFill>
              <a:srgbClr val="3B41C9"/>
            </a:solidFill>
            <a:prstDash val="solid"/>
            <a:headEnd type="none" w="sm" len="sm"/>
            <a:tailEnd type="none" w="sm" len="sm"/>
          </a:ln>
        </p:spPr>
      </p:sp>
      <p:sp>
        <p:nvSpPr>
          <p:cNvPr id="20" name="TextBox 15">
            <a:extLst>
              <a:ext uri="{FF2B5EF4-FFF2-40B4-BE49-F238E27FC236}">
                <a16:creationId xmlns:a16="http://schemas.microsoft.com/office/drawing/2014/main" id="{7E8942C1-1E62-82AE-113F-F1AB2A06D8EB}"/>
              </a:ext>
            </a:extLst>
          </p:cNvPr>
          <p:cNvSpPr txBox="1"/>
          <p:nvPr/>
        </p:nvSpPr>
        <p:spPr>
          <a:xfrm>
            <a:off x="14987422" y="918756"/>
            <a:ext cx="1275835" cy="266700"/>
          </a:xfrm>
          <a:prstGeom prst="rect">
            <a:avLst/>
          </a:prstGeom>
        </p:spPr>
        <p:txBody>
          <a:bodyPr lIns="0" tIns="0" rIns="0" bIns="0" rtlCol="0" anchor="t">
            <a:spAutoFit/>
          </a:bodyPr>
          <a:lstStyle/>
          <a:p>
            <a:pPr>
              <a:lnSpc>
                <a:spcPts val="2160"/>
              </a:lnSpc>
            </a:pPr>
            <a:r>
              <a:rPr lang="en-US" sz="1800" dirty="0">
                <a:solidFill>
                  <a:srgbClr val="FFFFFF"/>
                </a:solidFill>
                <a:latin typeface="Montserrat"/>
              </a:rPr>
              <a:t>Search . . .</a:t>
            </a:r>
          </a:p>
        </p:txBody>
      </p:sp>
      <p:sp>
        <p:nvSpPr>
          <p:cNvPr id="21" name="Freeform 4">
            <a:extLst>
              <a:ext uri="{FF2B5EF4-FFF2-40B4-BE49-F238E27FC236}">
                <a16:creationId xmlns:a16="http://schemas.microsoft.com/office/drawing/2014/main" id="{195F4485-8DA1-9CA1-2818-A158E9F922BC}"/>
              </a:ext>
            </a:extLst>
          </p:cNvPr>
          <p:cNvSpPr/>
          <p:nvPr/>
        </p:nvSpPr>
        <p:spPr>
          <a:xfrm>
            <a:off x="16941099" y="835240"/>
            <a:ext cx="433731" cy="433731"/>
          </a:xfrm>
          <a:custGeom>
            <a:avLst/>
            <a:gdLst/>
            <a:ahLst/>
            <a:cxnLst/>
            <a:rect l="l" t="t" r="r" b="b"/>
            <a:pathLst>
              <a:path w="433731" h="433731">
                <a:moveTo>
                  <a:pt x="0" y="0"/>
                </a:moveTo>
                <a:lnTo>
                  <a:pt x="433731" y="0"/>
                </a:lnTo>
                <a:lnTo>
                  <a:pt x="433731" y="433731"/>
                </a:lnTo>
                <a:lnTo>
                  <a:pt x="0" y="433731"/>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22" name="Freeform 5">
            <a:extLst>
              <a:ext uri="{FF2B5EF4-FFF2-40B4-BE49-F238E27FC236}">
                <a16:creationId xmlns:a16="http://schemas.microsoft.com/office/drawing/2014/main" id="{7D41A7A8-6A56-A2F6-EF18-777EFC65C5AC}"/>
              </a:ext>
            </a:extLst>
          </p:cNvPr>
          <p:cNvSpPr/>
          <p:nvPr/>
        </p:nvSpPr>
        <p:spPr>
          <a:xfrm>
            <a:off x="17075869" y="918756"/>
            <a:ext cx="230213" cy="230213"/>
          </a:xfrm>
          <a:custGeom>
            <a:avLst/>
            <a:gdLst/>
            <a:ahLst/>
            <a:cxnLst/>
            <a:rect l="l" t="t" r="r" b="b"/>
            <a:pathLst>
              <a:path w="230213" h="230213">
                <a:moveTo>
                  <a:pt x="0" y="0"/>
                </a:moveTo>
                <a:lnTo>
                  <a:pt x="230213" y="0"/>
                </a:lnTo>
                <a:lnTo>
                  <a:pt x="230213" y="230213"/>
                </a:lnTo>
                <a:lnTo>
                  <a:pt x="0" y="230213"/>
                </a:lnTo>
                <a:lnTo>
                  <a:pt x="0" y="0"/>
                </a:lnTo>
                <a:close/>
              </a:path>
            </a:pathLst>
          </a:custGeom>
          <a:blipFill>
            <a:blip r:embed="rId17">
              <a:extLst>
                <a:ext uri="{96DAC541-7B7A-43D3-8B79-37D633B846F1}">
                  <asvg:svgBlip xmlns:asvg="http://schemas.microsoft.com/office/drawing/2016/SVG/main" r:embed="rId18"/>
                </a:ext>
              </a:extLst>
            </a:blip>
            <a:stretch>
              <a:fillRect/>
            </a:stretch>
          </a:blipFill>
        </p:spPr>
      </p:sp>
    </p:spTree>
  </p:cSld>
  <p:clrMapOvr>
    <a:masterClrMapping/>
  </p:clrMapOvr>
  <p:transition spd="med">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6230600" y="-2057400"/>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a:off x="16930687" y="9024799"/>
            <a:ext cx="467003" cy="467003"/>
          </a:xfrm>
          <a:custGeom>
            <a:avLst/>
            <a:gdLst/>
            <a:ahLst/>
            <a:cxnLst/>
            <a:rect l="l" t="t" r="r" b="b"/>
            <a:pathLst>
              <a:path w="467003" h="467003">
                <a:moveTo>
                  <a:pt x="0" y="0"/>
                </a:moveTo>
                <a:lnTo>
                  <a:pt x="467003" y="0"/>
                </a:lnTo>
                <a:lnTo>
                  <a:pt x="467003" y="467002"/>
                </a:lnTo>
                <a:lnTo>
                  <a:pt x="0" y="46700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a:off x="16303617" y="9024799"/>
            <a:ext cx="467003" cy="467003"/>
          </a:xfrm>
          <a:custGeom>
            <a:avLst/>
            <a:gdLst/>
            <a:ahLst/>
            <a:cxnLst/>
            <a:rect l="l" t="t" r="r" b="b"/>
            <a:pathLst>
              <a:path w="467003" h="467003">
                <a:moveTo>
                  <a:pt x="0" y="0"/>
                </a:moveTo>
                <a:lnTo>
                  <a:pt x="467002" y="0"/>
                </a:lnTo>
                <a:lnTo>
                  <a:pt x="467002" y="467002"/>
                </a:lnTo>
                <a:lnTo>
                  <a:pt x="0" y="46700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Freeform 6"/>
          <p:cNvSpPr/>
          <p:nvPr/>
        </p:nvSpPr>
        <p:spPr>
          <a:xfrm>
            <a:off x="17110959" y="9157850"/>
            <a:ext cx="122046" cy="200900"/>
          </a:xfrm>
          <a:custGeom>
            <a:avLst/>
            <a:gdLst/>
            <a:ahLst/>
            <a:cxnLst/>
            <a:rect l="l" t="t" r="r" b="b"/>
            <a:pathLst>
              <a:path w="122046" h="200900">
                <a:moveTo>
                  <a:pt x="0" y="0"/>
                </a:moveTo>
                <a:lnTo>
                  <a:pt x="122047" y="0"/>
                </a:lnTo>
                <a:lnTo>
                  <a:pt x="122047" y="200900"/>
                </a:lnTo>
                <a:lnTo>
                  <a:pt x="0" y="2009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7" name="Freeform 7"/>
          <p:cNvSpPr/>
          <p:nvPr/>
        </p:nvSpPr>
        <p:spPr>
          <a:xfrm rot="-10800000">
            <a:off x="16476095" y="9157850"/>
            <a:ext cx="122046" cy="200900"/>
          </a:xfrm>
          <a:custGeom>
            <a:avLst/>
            <a:gdLst/>
            <a:ahLst/>
            <a:cxnLst/>
            <a:rect l="l" t="t" r="r" b="b"/>
            <a:pathLst>
              <a:path w="122046" h="200900">
                <a:moveTo>
                  <a:pt x="0" y="0"/>
                </a:moveTo>
                <a:lnTo>
                  <a:pt x="122046" y="0"/>
                </a:lnTo>
                <a:lnTo>
                  <a:pt x="122046" y="200900"/>
                </a:lnTo>
                <a:lnTo>
                  <a:pt x="0" y="2009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8" name="Freeform 8"/>
          <p:cNvSpPr/>
          <p:nvPr/>
        </p:nvSpPr>
        <p:spPr>
          <a:xfrm>
            <a:off x="4796729" y="-80952"/>
            <a:ext cx="2366598" cy="1183299"/>
          </a:xfrm>
          <a:custGeom>
            <a:avLst/>
            <a:gdLst/>
            <a:ahLst/>
            <a:cxnLst/>
            <a:rect l="l" t="t" r="r" b="b"/>
            <a:pathLst>
              <a:path w="2366598" h="1183299">
                <a:moveTo>
                  <a:pt x="0" y="0"/>
                </a:moveTo>
                <a:lnTo>
                  <a:pt x="2366598" y="0"/>
                </a:lnTo>
                <a:lnTo>
                  <a:pt x="2366598" y="1183299"/>
                </a:lnTo>
                <a:lnTo>
                  <a:pt x="0" y="118329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9" name="Freeform 9"/>
          <p:cNvSpPr/>
          <p:nvPr/>
        </p:nvSpPr>
        <p:spPr>
          <a:xfrm flipH="1">
            <a:off x="0" y="8574473"/>
            <a:ext cx="1712527" cy="1712527"/>
          </a:xfrm>
          <a:custGeom>
            <a:avLst/>
            <a:gdLst/>
            <a:ahLst/>
            <a:cxnLst/>
            <a:rect l="l" t="t" r="r" b="b"/>
            <a:pathLst>
              <a:path w="1712527" h="1712527">
                <a:moveTo>
                  <a:pt x="1712527" y="0"/>
                </a:moveTo>
                <a:lnTo>
                  <a:pt x="0" y="0"/>
                </a:lnTo>
                <a:lnTo>
                  <a:pt x="0" y="1712527"/>
                </a:lnTo>
                <a:lnTo>
                  <a:pt x="1712527" y="1712527"/>
                </a:lnTo>
                <a:lnTo>
                  <a:pt x="1712527"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0" name="Freeform 10"/>
          <p:cNvSpPr/>
          <p:nvPr/>
        </p:nvSpPr>
        <p:spPr>
          <a:xfrm>
            <a:off x="11864170" y="5605778"/>
            <a:ext cx="5499474" cy="2525777"/>
          </a:xfrm>
          <a:custGeom>
            <a:avLst/>
            <a:gdLst/>
            <a:ahLst/>
            <a:cxnLst/>
            <a:rect l="l" t="t" r="r" b="b"/>
            <a:pathLst>
              <a:path w="5499474" h="2525777">
                <a:moveTo>
                  <a:pt x="0" y="0"/>
                </a:moveTo>
                <a:lnTo>
                  <a:pt x="5499474" y="0"/>
                </a:lnTo>
                <a:lnTo>
                  <a:pt x="5499474" y="2525777"/>
                </a:lnTo>
                <a:lnTo>
                  <a:pt x="0" y="2525777"/>
                </a:lnTo>
                <a:lnTo>
                  <a:pt x="0" y="0"/>
                </a:lnTo>
                <a:close/>
              </a:path>
            </a:pathLst>
          </a:custGeom>
          <a:blipFill>
            <a:blip r:embed="rId12"/>
            <a:stretch>
              <a:fillRect r="-103940"/>
            </a:stretch>
          </a:blipFill>
        </p:spPr>
      </p:sp>
      <p:sp>
        <p:nvSpPr>
          <p:cNvPr id="11" name="TextBox 11"/>
          <p:cNvSpPr txBox="1"/>
          <p:nvPr/>
        </p:nvSpPr>
        <p:spPr>
          <a:xfrm>
            <a:off x="14987423" y="1181373"/>
            <a:ext cx="1275835" cy="266700"/>
          </a:xfrm>
          <a:prstGeom prst="rect">
            <a:avLst/>
          </a:prstGeom>
        </p:spPr>
        <p:txBody>
          <a:bodyPr lIns="0" tIns="0" rIns="0" bIns="0" rtlCol="0" anchor="t">
            <a:spAutoFit/>
          </a:bodyPr>
          <a:lstStyle/>
          <a:p>
            <a:pPr>
              <a:lnSpc>
                <a:spcPts val="2160"/>
              </a:lnSpc>
            </a:pPr>
            <a:r>
              <a:rPr lang="en-US" sz="1800">
                <a:solidFill>
                  <a:srgbClr val="FFFFFF"/>
                </a:solidFill>
                <a:latin typeface="Montserrat"/>
              </a:rPr>
              <a:t>Search . . .</a:t>
            </a:r>
          </a:p>
        </p:txBody>
      </p:sp>
      <p:sp>
        <p:nvSpPr>
          <p:cNvPr id="12" name="TextBox 12"/>
          <p:cNvSpPr txBox="1"/>
          <p:nvPr/>
        </p:nvSpPr>
        <p:spPr>
          <a:xfrm>
            <a:off x="1937964" y="1797740"/>
            <a:ext cx="7415585" cy="857250"/>
          </a:xfrm>
          <a:prstGeom prst="rect">
            <a:avLst/>
          </a:prstGeom>
        </p:spPr>
        <p:txBody>
          <a:bodyPr lIns="0" tIns="0" rIns="0" bIns="0" rtlCol="0" anchor="t">
            <a:spAutoFit/>
          </a:bodyPr>
          <a:lstStyle/>
          <a:p>
            <a:pPr>
              <a:lnSpc>
                <a:spcPts val="6600"/>
              </a:lnSpc>
            </a:pPr>
            <a:r>
              <a:rPr lang="en-US" sz="6000" dirty="0">
                <a:solidFill>
                  <a:srgbClr val="3B41C9"/>
                </a:solidFill>
                <a:latin typeface="Archive Bold"/>
              </a:rPr>
              <a:t>CARD LAYOUT</a:t>
            </a:r>
          </a:p>
        </p:txBody>
      </p:sp>
      <p:sp>
        <p:nvSpPr>
          <p:cNvPr id="13" name="TextBox 13"/>
          <p:cNvSpPr txBox="1"/>
          <p:nvPr/>
        </p:nvSpPr>
        <p:spPr>
          <a:xfrm>
            <a:off x="803856" y="1092417"/>
            <a:ext cx="1468380" cy="389255"/>
          </a:xfrm>
          <a:prstGeom prst="rect">
            <a:avLst/>
          </a:prstGeom>
        </p:spPr>
        <p:txBody>
          <a:bodyPr lIns="0" tIns="0" rIns="0" bIns="0" rtlCol="0" anchor="t">
            <a:spAutoFit/>
          </a:bodyPr>
          <a:lstStyle/>
          <a:p>
            <a:pPr algn="r">
              <a:lnSpc>
                <a:spcPts val="3220"/>
              </a:lnSpc>
            </a:pPr>
            <a:r>
              <a:rPr lang="en-US" sz="2300">
                <a:solidFill>
                  <a:srgbClr val="3B41C9"/>
                </a:solidFill>
                <a:latin typeface="Montserrat Classic Bold"/>
              </a:rPr>
              <a:t>BY</a:t>
            </a:r>
          </a:p>
        </p:txBody>
      </p:sp>
      <p:sp>
        <p:nvSpPr>
          <p:cNvPr id="14" name="TextBox 14"/>
          <p:cNvSpPr txBox="1"/>
          <p:nvPr/>
        </p:nvSpPr>
        <p:spPr>
          <a:xfrm>
            <a:off x="2387138" y="1111554"/>
            <a:ext cx="2873700" cy="389255"/>
          </a:xfrm>
          <a:prstGeom prst="rect">
            <a:avLst/>
          </a:prstGeom>
        </p:spPr>
        <p:txBody>
          <a:bodyPr lIns="0" tIns="0" rIns="0" bIns="0" rtlCol="0" anchor="t">
            <a:spAutoFit/>
          </a:bodyPr>
          <a:lstStyle/>
          <a:p>
            <a:pPr>
              <a:lnSpc>
                <a:spcPts val="3220"/>
              </a:lnSpc>
            </a:pPr>
            <a:r>
              <a:rPr lang="en-US" sz="2300">
                <a:solidFill>
                  <a:srgbClr val="3B41C9"/>
                </a:solidFill>
                <a:latin typeface="Montserrat"/>
              </a:rPr>
              <a:t>Pasindu Mahima</a:t>
            </a:r>
          </a:p>
        </p:txBody>
      </p:sp>
      <p:sp>
        <p:nvSpPr>
          <p:cNvPr id="15" name="Freeform 15"/>
          <p:cNvSpPr/>
          <p:nvPr/>
        </p:nvSpPr>
        <p:spPr>
          <a:xfrm>
            <a:off x="11864170" y="2197790"/>
            <a:ext cx="5533520" cy="2514744"/>
          </a:xfrm>
          <a:custGeom>
            <a:avLst/>
            <a:gdLst/>
            <a:ahLst/>
            <a:cxnLst/>
            <a:rect l="l" t="t" r="r" b="b"/>
            <a:pathLst>
              <a:path w="5533520" h="2514744">
                <a:moveTo>
                  <a:pt x="0" y="0"/>
                </a:moveTo>
                <a:lnTo>
                  <a:pt x="5533520" y="0"/>
                </a:lnTo>
                <a:lnTo>
                  <a:pt x="5533520" y="2514745"/>
                </a:lnTo>
                <a:lnTo>
                  <a:pt x="0" y="2514745"/>
                </a:lnTo>
                <a:lnTo>
                  <a:pt x="0" y="0"/>
                </a:lnTo>
                <a:close/>
              </a:path>
            </a:pathLst>
          </a:custGeom>
          <a:blipFill>
            <a:blip r:embed="rId12"/>
            <a:stretch>
              <a:fillRect l="-98950" r="-2849"/>
            </a:stretch>
          </a:blipFill>
        </p:spPr>
      </p:sp>
      <p:sp>
        <p:nvSpPr>
          <p:cNvPr id="16" name="TextBox 16"/>
          <p:cNvSpPr txBox="1"/>
          <p:nvPr/>
        </p:nvSpPr>
        <p:spPr>
          <a:xfrm>
            <a:off x="1538046" y="2876442"/>
            <a:ext cx="10065798" cy="6148356"/>
          </a:xfrm>
          <a:prstGeom prst="rect">
            <a:avLst/>
          </a:prstGeom>
        </p:spPr>
        <p:txBody>
          <a:bodyPr lIns="0" tIns="0" rIns="0" bIns="0" rtlCol="0" anchor="t">
            <a:spAutoFit/>
          </a:bodyPr>
          <a:lstStyle/>
          <a:p>
            <a:pPr algn="just">
              <a:lnSpc>
                <a:spcPts val="4868"/>
              </a:lnSpc>
            </a:pPr>
            <a:r>
              <a:rPr lang="en-US" sz="3477" dirty="0">
                <a:solidFill>
                  <a:srgbClr val="3B41C9"/>
                </a:solidFill>
                <a:latin typeface="Montserrat"/>
              </a:rPr>
              <a:t>The </a:t>
            </a:r>
            <a:r>
              <a:rPr lang="en-US" sz="3477" dirty="0" err="1">
                <a:solidFill>
                  <a:srgbClr val="3B41C9"/>
                </a:solidFill>
                <a:latin typeface="Montserrat"/>
              </a:rPr>
              <a:t>CardLayout</a:t>
            </a:r>
            <a:r>
              <a:rPr lang="en-US" sz="3477" dirty="0">
                <a:solidFill>
                  <a:srgbClr val="3B41C9"/>
                </a:solidFill>
                <a:latin typeface="Montserrat"/>
              </a:rPr>
              <a:t> class lets you implement an area that contains different components at different times. A </a:t>
            </a:r>
            <a:r>
              <a:rPr lang="en-US" sz="3477" dirty="0" err="1">
                <a:solidFill>
                  <a:srgbClr val="3B41C9"/>
                </a:solidFill>
                <a:latin typeface="Montserrat"/>
              </a:rPr>
              <a:t>CardLayout</a:t>
            </a:r>
            <a:r>
              <a:rPr lang="en-US" sz="3477" dirty="0">
                <a:solidFill>
                  <a:srgbClr val="3B41C9"/>
                </a:solidFill>
                <a:latin typeface="Montserrat"/>
              </a:rPr>
              <a:t> is often controlled by a combo box, with the state of the combo box determining which panel (group of components) the </a:t>
            </a:r>
            <a:r>
              <a:rPr lang="en-US" sz="3477" dirty="0" err="1">
                <a:solidFill>
                  <a:srgbClr val="3B41C9"/>
                </a:solidFill>
                <a:latin typeface="Montserrat"/>
              </a:rPr>
              <a:t>CardLayout</a:t>
            </a:r>
            <a:r>
              <a:rPr lang="en-US" sz="3477" dirty="0">
                <a:solidFill>
                  <a:srgbClr val="3B41C9"/>
                </a:solidFill>
                <a:latin typeface="Montserrat"/>
              </a:rPr>
              <a:t> displays. An alternative to using </a:t>
            </a:r>
            <a:r>
              <a:rPr lang="en-US" sz="3477" dirty="0" err="1">
                <a:solidFill>
                  <a:srgbClr val="3B41C9"/>
                </a:solidFill>
                <a:latin typeface="Montserrat"/>
              </a:rPr>
              <a:t>CardLayout</a:t>
            </a:r>
            <a:r>
              <a:rPr lang="en-US" sz="3477" dirty="0">
                <a:solidFill>
                  <a:srgbClr val="3B41C9"/>
                </a:solidFill>
                <a:latin typeface="Montserrat"/>
              </a:rPr>
              <a:t> is using a </a:t>
            </a:r>
            <a:r>
              <a:rPr lang="en-US" sz="3477" u="sng" dirty="0">
                <a:solidFill>
                  <a:srgbClr val="3B41C9"/>
                </a:solidFill>
                <a:latin typeface="Montserrat"/>
                <a:hlinkClick r:id="rId13" tooltip="https://docs.oracle.com/javase/tutorial/uiswing/components/tabbedpane.html"/>
              </a:rPr>
              <a:t>tabbed pane</a:t>
            </a:r>
            <a:r>
              <a:rPr lang="en-US" sz="3477" dirty="0">
                <a:solidFill>
                  <a:srgbClr val="3B41C9"/>
                </a:solidFill>
                <a:latin typeface="Montserrat"/>
              </a:rPr>
              <a:t>, which provides similar functionality but with a pre-defined GUI. </a:t>
            </a:r>
          </a:p>
        </p:txBody>
      </p:sp>
      <p:sp>
        <p:nvSpPr>
          <p:cNvPr id="17" name="AutoShape 3">
            <a:extLst>
              <a:ext uri="{FF2B5EF4-FFF2-40B4-BE49-F238E27FC236}">
                <a16:creationId xmlns:a16="http://schemas.microsoft.com/office/drawing/2014/main" id="{048C67E1-B985-B36C-EA60-14166FE0423F}"/>
              </a:ext>
            </a:extLst>
          </p:cNvPr>
          <p:cNvSpPr/>
          <p:nvPr/>
        </p:nvSpPr>
        <p:spPr>
          <a:xfrm>
            <a:off x="14716004" y="1028700"/>
            <a:ext cx="2543296" cy="0"/>
          </a:xfrm>
          <a:prstGeom prst="line">
            <a:avLst/>
          </a:prstGeom>
          <a:ln w="581025" cap="rnd">
            <a:solidFill>
              <a:srgbClr val="3B41C9"/>
            </a:solidFill>
            <a:prstDash val="solid"/>
            <a:headEnd type="none" w="sm" len="sm"/>
            <a:tailEnd type="none" w="sm" len="sm"/>
          </a:ln>
        </p:spPr>
      </p:sp>
      <p:sp>
        <p:nvSpPr>
          <p:cNvPr id="18" name="TextBox 15">
            <a:extLst>
              <a:ext uri="{FF2B5EF4-FFF2-40B4-BE49-F238E27FC236}">
                <a16:creationId xmlns:a16="http://schemas.microsoft.com/office/drawing/2014/main" id="{4B9CF6DC-1E99-EFA5-254C-788BC7A3E331}"/>
              </a:ext>
            </a:extLst>
          </p:cNvPr>
          <p:cNvSpPr txBox="1"/>
          <p:nvPr/>
        </p:nvSpPr>
        <p:spPr>
          <a:xfrm>
            <a:off x="14987422" y="918756"/>
            <a:ext cx="1275835" cy="266700"/>
          </a:xfrm>
          <a:prstGeom prst="rect">
            <a:avLst/>
          </a:prstGeom>
        </p:spPr>
        <p:txBody>
          <a:bodyPr lIns="0" tIns="0" rIns="0" bIns="0" rtlCol="0" anchor="t">
            <a:spAutoFit/>
          </a:bodyPr>
          <a:lstStyle/>
          <a:p>
            <a:pPr>
              <a:lnSpc>
                <a:spcPts val="2160"/>
              </a:lnSpc>
            </a:pPr>
            <a:r>
              <a:rPr lang="en-US" sz="1800" dirty="0">
                <a:solidFill>
                  <a:srgbClr val="FFFFFF"/>
                </a:solidFill>
                <a:latin typeface="Montserrat"/>
              </a:rPr>
              <a:t>Search . . .</a:t>
            </a:r>
          </a:p>
        </p:txBody>
      </p:sp>
      <p:sp>
        <p:nvSpPr>
          <p:cNvPr id="19" name="Freeform 4">
            <a:extLst>
              <a:ext uri="{FF2B5EF4-FFF2-40B4-BE49-F238E27FC236}">
                <a16:creationId xmlns:a16="http://schemas.microsoft.com/office/drawing/2014/main" id="{B44782CE-B86A-40F2-81FF-944A47E2A4FB}"/>
              </a:ext>
            </a:extLst>
          </p:cNvPr>
          <p:cNvSpPr/>
          <p:nvPr/>
        </p:nvSpPr>
        <p:spPr>
          <a:xfrm>
            <a:off x="16941099" y="835240"/>
            <a:ext cx="433731" cy="433731"/>
          </a:xfrm>
          <a:custGeom>
            <a:avLst/>
            <a:gdLst/>
            <a:ahLst/>
            <a:cxnLst/>
            <a:rect l="l" t="t" r="r" b="b"/>
            <a:pathLst>
              <a:path w="433731" h="433731">
                <a:moveTo>
                  <a:pt x="0" y="0"/>
                </a:moveTo>
                <a:lnTo>
                  <a:pt x="433731" y="0"/>
                </a:lnTo>
                <a:lnTo>
                  <a:pt x="433731" y="433731"/>
                </a:lnTo>
                <a:lnTo>
                  <a:pt x="0" y="43373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20" name="Freeform 5">
            <a:extLst>
              <a:ext uri="{FF2B5EF4-FFF2-40B4-BE49-F238E27FC236}">
                <a16:creationId xmlns:a16="http://schemas.microsoft.com/office/drawing/2014/main" id="{F02015DF-98AE-4884-9CC5-5C54563473A7}"/>
              </a:ext>
            </a:extLst>
          </p:cNvPr>
          <p:cNvSpPr/>
          <p:nvPr/>
        </p:nvSpPr>
        <p:spPr>
          <a:xfrm>
            <a:off x="17075869" y="918756"/>
            <a:ext cx="230213" cy="230213"/>
          </a:xfrm>
          <a:custGeom>
            <a:avLst/>
            <a:gdLst/>
            <a:ahLst/>
            <a:cxnLst/>
            <a:rect l="l" t="t" r="r" b="b"/>
            <a:pathLst>
              <a:path w="230213" h="230213">
                <a:moveTo>
                  <a:pt x="0" y="0"/>
                </a:moveTo>
                <a:lnTo>
                  <a:pt x="230213" y="0"/>
                </a:lnTo>
                <a:lnTo>
                  <a:pt x="230213" y="230213"/>
                </a:lnTo>
                <a:lnTo>
                  <a:pt x="0" y="230213"/>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nodeType="click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circle(in)">
                                      <p:cBhvr>
                                        <p:cTn id="14" dur="2000"/>
                                        <p:tgtEl>
                                          <p:spTgt spid="15"/>
                                        </p:tgtEl>
                                      </p:cBhvr>
                                    </p:animEffect>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circle(in)">
                                      <p:cBhvr>
                                        <p:cTn id="19" dur="2000"/>
                                        <p:tgtEl>
                                          <p:spTgt spid="10"/>
                                        </p:tgtEl>
                                      </p:cBhvr>
                                    </p:animEffect>
                                  </p:childTnLst>
                                </p:cTn>
                              </p:par>
                            </p:childTnLst>
                          </p:cTn>
                        </p:par>
                      </p:childTnLst>
                    </p:cTn>
                  </p:par>
                  <p:par>
                    <p:cTn id="20" fill="hold">
                      <p:stCondLst>
                        <p:cond delay="indefinite"/>
                      </p:stCondLst>
                      <p:childTnLst>
                        <p:par>
                          <p:cTn id="21" fill="hold">
                            <p:stCondLst>
                              <p:cond delay="0"/>
                            </p:stCondLst>
                            <p:childTnLst>
                              <p:par>
                                <p:cTn id="22" presetID="6" presetClass="entr" presetSubtype="16" fill="hold" nodeType="clickEffect">
                                  <p:stCondLst>
                                    <p:cond delay="0"/>
                                  </p:stCondLst>
                                  <p:childTnLst>
                                    <p:set>
                                      <p:cBhvr>
                                        <p:cTn id="23" dur="1" fill="hold">
                                          <p:stCondLst>
                                            <p:cond delay="0"/>
                                          </p:stCondLst>
                                        </p:cTn>
                                        <p:tgtEl>
                                          <p:spTgt spid="16">
                                            <p:txEl>
                                              <p:pRg st="0" end="0"/>
                                            </p:txEl>
                                          </p:spTgt>
                                        </p:tgtEl>
                                        <p:attrNameLst>
                                          <p:attrName>style.visibility</p:attrName>
                                        </p:attrNameLst>
                                      </p:cBhvr>
                                      <p:to>
                                        <p:strVal val="visible"/>
                                      </p:to>
                                    </p:set>
                                    <p:animEffect transition="in" filter="circle(in)">
                                      <p:cBhvr>
                                        <p:cTn id="24" dur="2000"/>
                                        <p:tgtEl>
                                          <p:spTgt spid="1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TotalTime>
  <Words>684</Words>
  <Application>Microsoft Office PowerPoint</Application>
  <PresentationFormat>Custom</PresentationFormat>
  <Paragraphs>125</Paragraphs>
  <Slides>19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Montserrat</vt:lpstr>
      <vt:lpstr>Montserrat Bold</vt:lpstr>
      <vt:lpstr>Montserrat Classic Bold</vt:lpstr>
      <vt:lpstr>Archive</vt:lpstr>
      <vt:lpstr>Archive Bold</vt: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Coding School</dc:title>
  <cp:lastModifiedBy>Hunter Dragon</cp:lastModifiedBy>
  <cp:revision>4</cp:revision>
  <dcterms:created xsi:type="dcterms:W3CDTF">2006-08-16T00:00:00Z</dcterms:created>
  <dcterms:modified xsi:type="dcterms:W3CDTF">2023-08-06T16:22:24Z</dcterms:modified>
  <dc:identifier>DAFqsiyZx4s</dc:identifier>
</cp:coreProperties>
</file>