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rchive" panose="020B060402020202020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</p:embeddedFont>
    <p:embeddedFont>
      <p:font typeface="Montserrat Bold" panose="00000800000000000000" charset="0"/>
      <p:regular r:id="rId14"/>
    </p:embeddedFont>
    <p:embeddedFont>
      <p:font typeface="Montserrat Classic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.svg"/><Relationship Id="rId18" Type="http://schemas.openxmlformats.org/officeDocument/2006/relationships/image" Target="../media/image29.png"/><Relationship Id="rId3" Type="http://schemas.openxmlformats.org/officeDocument/2006/relationships/image" Target="../media/image18.svg"/><Relationship Id="rId21" Type="http://schemas.openxmlformats.org/officeDocument/2006/relationships/image" Target="../media/image4.svg"/><Relationship Id="rId7" Type="http://schemas.openxmlformats.org/officeDocument/2006/relationships/image" Target="../media/image22.svg"/><Relationship Id="rId12" Type="http://schemas.openxmlformats.org/officeDocument/2006/relationships/image" Target="../media/image1.png"/><Relationship Id="rId17" Type="http://schemas.openxmlformats.org/officeDocument/2006/relationships/image" Target="../media/image28.svg"/><Relationship Id="rId2" Type="http://schemas.openxmlformats.org/officeDocument/2006/relationships/image" Target="../media/image17.png"/><Relationship Id="rId16" Type="http://schemas.openxmlformats.org/officeDocument/2006/relationships/image" Target="../media/image27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8.svg"/><Relationship Id="rId15" Type="http://schemas.openxmlformats.org/officeDocument/2006/relationships/image" Target="../media/image14.svg"/><Relationship Id="rId10" Type="http://schemas.openxmlformats.org/officeDocument/2006/relationships/image" Target="../media/image25.png"/><Relationship Id="rId19" Type="http://schemas.openxmlformats.org/officeDocument/2006/relationships/image" Target="../media/image30.svg"/><Relationship Id="rId4" Type="http://schemas.openxmlformats.org/officeDocument/2006/relationships/image" Target="../media/image7.png"/><Relationship Id="rId9" Type="http://schemas.openxmlformats.org/officeDocument/2006/relationships/image" Target="../media/image24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8.svg"/><Relationship Id="rId18" Type="http://schemas.openxmlformats.org/officeDocument/2006/relationships/image" Target="../media/image4.sv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12" Type="http://schemas.openxmlformats.org/officeDocument/2006/relationships/image" Target="../media/image17.png"/><Relationship Id="rId17" Type="http://schemas.openxmlformats.org/officeDocument/2006/relationships/image" Target="../media/image3.png"/><Relationship Id="rId2" Type="http://schemas.openxmlformats.org/officeDocument/2006/relationships/image" Target="../media/image7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6.svg"/><Relationship Id="rId5" Type="http://schemas.openxmlformats.org/officeDocument/2006/relationships/image" Target="../media/image2.svg"/><Relationship Id="rId15" Type="http://schemas.openxmlformats.org/officeDocument/2006/relationships/image" Target="../media/image32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22.sv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8.svg"/><Relationship Id="rId18" Type="http://schemas.openxmlformats.org/officeDocument/2006/relationships/image" Target="../media/image4.sv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12" Type="http://schemas.openxmlformats.org/officeDocument/2006/relationships/image" Target="../media/image17.png"/><Relationship Id="rId17" Type="http://schemas.openxmlformats.org/officeDocument/2006/relationships/image" Target="../media/image3.png"/><Relationship Id="rId2" Type="http://schemas.openxmlformats.org/officeDocument/2006/relationships/image" Target="../media/image7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6.svg"/><Relationship Id="rId5" Type="http://schemas.openxmlformats.org/officeDocument/2006/relationships/image" Target="../media/image2.svg"/><Relationship Id="rId15" Type="http://schemas.openxmlformats.org/officeDocument/2006/relationships/image" Target="../media/image35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22.sv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8.svg"/><Relationship Id="rId18" Type="http://schemas.openxmlformats.org/officeDocument/2006/relationships/image" Target="../media/image4.sv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12" Type="http://schemas.openxmlformats.org/officeDocument/2006/relationships/image" Target="../media/image17.png"/><Relationship Id="rId17" Type="http://schemas.openxmlformats.org/officeDocument/2006/relationships/image" Target="../media/image3.png"/><Relationship Id="rId2" Type="http://schemas.openxmlformats.org/officeDocument/2006/relationships/image" Target="../media/image7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6.svg"/><Relationship Id="rId5" Type="http://schemas.openxmlformats.org/officeDocument/2006/relationships/image" Target="../media/image2.svg"/><Relationship Id="rId15" Type="http://schemas.openxmlformats.org/officeDocument/2006/relationships/image" Target="../media/image38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22.sv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4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21.png"/><Relationship Id="rId17" Type="http://schemas.openxmlformats.org/officeDocument/2006/relationships/image" Target="../media/image3.png"/><Relationship Id="rId2" Type="http://schemas.openxmlformats.org/officeDocument/2006/relationships/image" Target="../media/image7.png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5" Type="http://schemas.openxmlformats.org/officeDocument/2006/relationships/image" Target="../media/image1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sv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6762422" y="853313"/>
            <a:ext cx="433731" cy="433731"/>
          </a:xfrm>
          <a:custGeom>
            <a:avLst/>
            <a:gdLst/>
            <a:ahLst/>
            <a:cxnLst/>
            <a:rect l="l" t="t" r="r" b="b"/>
            <a:pathLst>
              <a:path w="433731" h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880746" y="931539"/>
            <a:ext cx="230213" cy="230213"/>
          </a:xfrm>
          <a:custGeom>
            <a:avLst/>
            <a:gdLst/>
            <a:ahLst/>
            <a:cxnLst/>
            <a:rect l="l" t="t" r="r" b="b"/>
            <a:pathLst>
              <a:path w="230213" h="230213">
                <a:moveTo>
                  <a:pt x="0" y="0"/>
                </a:moveTo>
                <a:lnTo>
                  <a:pt x="230213" y="0"/>
                </a:lnTo>
                <a:lnTo>
                  <a:pt x="230213" y="230213"/>
                </a:lnTo>
                <a:lnTo>
                  <a:pt x="0" y="2302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2487671" y="6013696"/>
            <a:ext cx="7839628" cy="1088090"/>
          </a:xfrm>
          <a:prstGeom prst="rect">
            <a:avLst/>
          </a:prstGeom>
          <a:solidFill>
            <a:srgbClr val="F2BE40"/>
          </a:solidFill>
        </p:spPr>
      </p:sp>
      <p:sp>
        <p:nvSpPr>
          <p:cNvPr id="6" name="TextBox 6"/>
          <p:cNvSpPr txBox="1"/>
          <p:nvPr/>
        </p:nvSpPr>
        <p:spPr>
          <a:xfrm>
            <a:off x="2487671" y="2822165"/>
            <a:ext cx="8676681" cy="3191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159"/>
              </a:lnSpc>
            </a:pPr>
            <a:r>
              <a:rPr lang="en-US" sz="13074" dirty="0">
                <a:solidFill>
                  <a:srgbClr val="3B41C9"/>
                </a:solidFill>
                <a:latin typeface="Archive Bold"/>
              </a:rPr>
              <a:t>NGATOR</a:t>
            </a:r>
          </a:p>
          <a:p>
            <a:pPr>
              <a:lnSpc>
                <a:spcPts val="12159"/>
              </a:lnSpc>
            </a:pPr>
            <a:r>
              <a:rPr lang="en-US" sz="13074" dirty="0">
                <a:solidFill>
                  <a:srgbClr val="3B41C9"/>
                </a:solidFill>
                <a:latin typeface="Archive Bold"/>
              </a:rPr>
              <a:t>LEARNING</a:t>
            </a:r>
          </a:p>
        </p:txBody>
      </p:sp>
      <p:sp>
        <p:nvSpPr>
          <p:cNvPr id="7" name="Freeform 7"/>
          <p:cNvSpPr/>
          <p:nvPr/>
        </p:nvSpPr>
        <p:spPr>
          <a:xfrm>
            <a:off x="10189994" y="4246480"/>
            <a:ext cx="11595316" cy="11595316"/>
          </a:xfrm>
          <a:custGeom>
            <a:avLst/>
            <a:gdLst/>
            <a:ahLst/>
            <a:cxnLst/>
            <a:rect l="l" t="t" r="r" b="b"/>
            <a:pathLst>
              <a:path w="11595316" h="11595316">
                <a:moveTo>
                  <a:pt x="0" y="0"/>
                </a:moveTo>
                <a:lnTo>
                  <a:pt x="11595316" y="0"/>
                </a:lnTo>
                <a:lnTo>
                  <a:pt x="11595316" y="11595316"/>
                </a:lnTo>
                <a:lnTo>
                  <a:pt x="0" y="115953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2057400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358577" y="2848317"/>
            <a:ext cx="6412043" cy="5698703"/>
          </a:xfrm>
          <a:custGeom>
            <a:avLst/>
            <a:gdLst/>
            <a:ahLst/>
            <a:cxnLst/>
            <a:rect l="l" t="t" r="r" b="b"/>
            <a:pathLst>
              <a:path w="6412043" h="5698703">
                <a:moveTo>
                  <a:pt x="0" y="0"/>
                </a:moveTo>
                <a:lnTo>
                  <a:pt x="6412042" y="0"/>
                </a:lnTo>
                <a:lnTo>
                  <a:pt x="6412042" y="5698704"/>
                </a:lnTo>
                <a:lnTo>
                  <a:pt x="0" y="56987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490245" y="9491801"/>
            <a:ext cx="1674107" cy="1674107"/>
          </a:xfrm>
          <a:custGeom>
            <a:avLst/>
            <a:gdLst/>
            <a:ahLst/>
            <a:cxnLst/>
            <a:rect l="l" t="t" r="r" b="b"/>
            <a:pathLst>
              <a:path w="1674107" h="1674107">
                <a:moveTo>
                  <a:pt x="0" y="0"/>
                </a:moveTo>
                <a:lnTo>
                  <a:pt x="1674108" y="0"/>
                </a:lnTo>
                <a:lnTo>
                  <a:pt x="1674108" y="1674107"/>
                </a:lnTo>
                <a:lnTo>
                  <a:pt x="0" y="16741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93068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3" y="0"/>
                </a:lnTo>
                <a:lnTo>
                  <a:pt x="467003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30361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2" y="0"/>
                </a:lnTo>
                <a:lnTo>
                  <a:pt x="467002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110959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7" y="0"/>
                </a:lnTo>
                <a:lnTo>
                  <a:pt x="122047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10800000">
            <a:off x="16476095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6" y="0"/>
                </a:lnTo>
                <a:lnTo>
                  <a:pt x="122046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400000">
            <a:off x="16492243" y="3848951"/>
            <a:ext cx="2366598" cy="1183299"/>
          </a:xfrm>
          <a:custGeom>
            <a:avLst/>
            <a:gdLst/>
            <a:ahLst/>
            <a:cxnLst/>
            <a:rect l="l" t="t" r="r" b="b"/>
            <a:pathLst>
              <a:path w="2366598" h="1183299">
                <a:moveTo>
                  <a:pt x="0" y="0"/>
                </a:moveTo>
                <a:lnTo>
                  <a:pt x="2366598" y="0"/>
                </a:lnTo>
                <a:lnTo>
                  <a:pt x="2366598" y="1183299"/>
                </a:lnTo>
                <a:lnTo>
                  <a:pt x="0" y="118329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flipH="1">
            <a:off x="0" y="8574473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7"/>
                </a:lnTo>
                <a:lnTo>
                  <a:pt x="1712527" y="1712527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flipH="1">
            <a:off x="559709" y="8100527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8"/>
                </a:lnTo>
                <a:lnTo>
                  <a:pt x="1712527" y="1712528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2138971" y="1481672"/>
            <a:ext cx="421865" cy="421865"/>
          </a:xfrm>
          <a:custGeom>
            <a:avLst/>
            <a:gdLst/>
            <a:ahLst/>
            <a:cxnLst/>
            <a:rect l="l" t="t" r="r" b="b"/>
            <a:pathLst>
              <a:path w="421865" h="421865">
                <a:moveTo>
                  <a:pt x="0" y="0"/>
                </a:moveTo>
                <a:lnTo>
                  <a:pt x="421865" y="0"/>
                </a:lnTo>
                <a:lnTo>
                  <a:pt x="421865" y="421865"/>
                </a:lnTo>
                <a:lnTo>
                  <a:pt x="0" y="42186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028700" y="5928660"/>
            <a:ext cx="421865" cy="421865"/>
          </a:xfrm>
          <a:custGeom>
            <a:avLst/>
            <a:gdLst/>
            <a:ahLst/>
            <a:cxnLst/>
            <a:rect l="l" t="t" r="r" b="b"/>
            <a:pathLst>
              <a:path w="421865" h="421865">
                <a:moveTo>
                  <a:pt x="0" y="0"/>
                </a:moveTo>
                <a:lnTo>
                  <a:pt x="421865" y="0"/>
                </a:lnTo>
                <a:lnTo>
                  <a:pt x="421865" y="421865"/>
                </a:lnTo>
                <a:lnTo>
                  <a:pt x="0" y="42186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4875747" y="959067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03856" y="1092417"/>
            <a:ext cx="146838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 Classic Bold"/>
              </a:rPr>
              <a:t>BY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387138" y="1111554"/>
            <a:ext cx="287370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"/>
              </a:rPr>
              <a:t>Pasindu Mahima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487671" y="6398840"/>
            <a:ext cx="7418329" cy="702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15"/>
              </a:lnSpc>
            </a:pPr>
            <a:r>
              <a:rPr lang="en-US" sz="5500" dirty="0">
                <a:solidFill>
                  <a:srgbClr val="3B41C9"/>
                </a:solidFill>
                <a:latin typeface="Archive Bold"/>
              </a:rPr>
              <a:t>SAD PRESENTATIONS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680157" y="7487508"/>
            <a:ext cx="7454657" cy="613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15"/>
              </a:lnSpc>
            </a:pPr>
            <a:r>
              <a:rPr lang="en-US" sz="3410" dirty="0">
                <a:solidFill>
                  <a:srgbClr val="3B41C9"/>
                </a:solidFill>
                <a:latin typeface="Montserrat Bold"/>
              </a:rPr>
              <a:t>learn.ngator.com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75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-5400000" flipH="1">
            <a:off x="16575473" y="8574473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7"/>
                </a:lnTo>
                <a:lnTo>
                  <a:pt x="1712527" y="1712527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65233" y="4497773"/>
            <a:ext cx="4149477" cy="4114800"/>
            <a:chOff x="0" y="0"/>
            <a:chExt cx="6888894" cy="683132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888893" cy="6831323"/>
            </a:xfrm>
            <a:custGeom>
              <a:avLst/>
              <a:gdLst/>
              <a:ahLst/>
              <a:cxnLst/>
              <a:rect l="l" t="t" r="r" b="b"/>
              <a:pathLst>
                <a:path w="6888893" h="6831323">
                  <a:moveTo>
                    <a:pt x="0" y="0"/>
                  </a:moveTo>
                  <a:lnTo>
                    <a:pt x="0" y="6831323"/>
                  </a:lnTo>
                  <a:lnTo>
                    <a:pt x="6888893" y="6831323"/>
                  </a:lnTo>
                  <a:lnTo>
                    <a:pt x="6888893" y="0"/>
                  </a:lnTo>
                  <a:lnTo>
                    <a:pt x="0" y="0"/>
                  </a:lnTo>
                  <a:close/>
                  <a:moveTo>
                    <a:pt x="6827934" y="6770363"/>
                  </a:moveTo>
                  <a:lnTo>
                    <a:pt x="59690" y="6770363"/>
                  </a:lnTo>
                  <a:lnTo>
                    <a:pt x="59690" y="59690"/>
                  </a:lnTo>
                  <a:lnTo>
                    <a:pt x="6827934" y="59690"/>
                  </a:lnTo>
                  <a:lnTo>
                    <a:pt x="6827934" y="6770363"/>
                  </a:lnTo>
                  <a:close/>
                </a:path>
              </a:pathLst>
            </a:custGeom>
            <a:solidFill>
              <a:srgbClr val="F2BE40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20090" y="3477891"/>
            <a:ext cx="2039763" cy="2039763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41C9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4832938" y="4497773"/>
            <a:ext cx="4149477" cy="4114800"/>
            <a:chOff x="0" y="0"/>
            <a:chExt cx="6888894" cy="683132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888893" cy="6831323"/>
            </a:xfrm>
            <a:custGeom>
              <a:avLst/>
              <a:gdLst/>
              <a:ahLst/>
              <a:cxnLst/>
              <a:rect l="l" t="t" r="r" b="b"/>
              <a:pathLst>
                <a:path w="6888893" h="6831323">
                  <a:moveTo>
                    <a:pt x="0" y="0"/>
                  </a:moveTo>
                  <a:lnTo>
                    <a:pt x="0" y="6831323"/>
                  </a:lnTo>
                  <a:lnTo>
                    <a:pt x="6888893" y="6831323"/>
                  </a:lnTo>
                  <a:lnTo>
                    <a:pt x="6888893" y="0"/>
                  </a:lnTo>
                  <a:lnTo>
                    <a:pt x="0" y="0"/>
                  </a:lnTo>
                  <a:close/>
                  <a:moveTo>
                    <a:pt x="6827934" y="6770363"/>
                  </a:moveTo>
                  <a:lnTo>
                    <a:pt x="59690" y="6770363"/>
                  </a:lnTo>
                  <a:lnTo>
                    <a:pt x="59690" y="59690"/>
                  </a:lnTo>
                  <a:lnTo>
                    <a:pt x="6827934" y="59690"/>
                  </a:lnTo>
                  <a:lnTo>
                    <a:pt x="6827934" y="6770363"/>
                  </a:lnTo>
                  <a:close/>
                </a:path>
              </a:pathLst>
            </a:custGeom>
            <a:solidFill>
              <a:srgbClr val="F2BE4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887795" y="3477891"/>
            <a:ext cx="2039763" cy="2039763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41C9"/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-2057400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9300643" y="4497773"/>
            <a:ext cx="4149477" cy="4114800"/>
            <a:chOff x="0" y="0"/>
            <a:chExt cx="6888894" cy="683132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888893" cy="6831323"/>
            </a:xfrm>
            <a:custGeom>
              <a:avLst/>
              <a:gdLst/>
              <a:ahLst/>
              <a:cxnLst/>
              <a:rect l="l" t="t" r="r" b="b"/>
              <a:pathLst>
                <a:path w="6888893" h="6831323">
                  <a:moveTo>
                    <a:pt x="0" y="0"/>
                  </a:moveTo>
                  <a:lnTo>
                    <a:pt x="0" y="6831323"/>
                  </a:lnTo>
                  <a:lnTo>
                    <a:pt x="6888893" y="6831323"/>
                  </a:lnTo>
                  <a:lnTo>
                    <a:pt x="6888893" y="0"/>
                  </a:lnTo>
                  <a:lnTo>
                    <a:pt x="0" y="0"/>
                  </a:lnTo>
                  <a:close/>
                  <a:moveTo>
                    <a:pt x="6827934" y="6770363"/>
                  </a:moveTo>
                  <a:lnTo>
                    <a:pt x="59690" y="6770363"/>
                  </a:lnTo>
                  <a:lnTo>
                    <a:pt x="59690" y="59690"/>
                  </a:lnTo>
                  <a:lnTo>
                    <a:pt x="6827934" y="59690"/>
                  </a:lnTo>
                  <a:lnTo>
                    <a:pt x="6827934" y="6770363"/>
                  </a:lnTo>
                  <a:close/>
                </a:path>
              </a:pathLst>
            </a:custGeom>
            <a:solidFill>
              <a:srgbClr val="F2BE40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0355500" y="3477891"/>
            <a:ext cx="2039763" cy="2039763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41C9"/>
            </a:solidFill>
          </p:spPr>
        </p:sp>
      </p:grpSp>
      <p:sp>
        <p:nvSpPr>
          <p:cNvPr id="19" name="Freeform 19"/>
          <p:cNvSpPr/>
          <p:nvPr/>
        </p:nvSpPr>
        <p:spPr>
          <a:xfrm>
            <a:off x="16153608" y="2854233"/>
            <a:ext cx="421865" cy="421865"/>
          </a:xfrm>
          <a:custGeom>
            <a:avLst/>
            <a:gdLst/>
            <a:ahLst/>
            <a:cxnLst/>
            <a:rect l="l" t="t" r="r" b="b"/>
            <a:pathLst>
              <a:path w="421865" h="421865">
                <a:moveTo>
                  <a:pt x="0" y="0"/>
                </a:moveTo>
                <a:lnTo>
                  <a:pt x="421865" y="0"/>
                </a:lnTo>
                <a:lnTo>
                  <a:pt x="421865" y="421865"/>
                </a:lnTo>
                <a:lnTo>
                  <a:pt x="0" y="421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956263" y="4057682"/>
            <a:ext cx="967418" cy="932239"/>
          </a:xfrm>
          <a:custGeom>
            <a:avLst/>
            <a:gdLst/>
            <a:ahLst/>
            <a:cxnLst/>
            <a:rect l="l" t="t" r="r" b="b"/>
            <a:pathLst>
              <a:path w="967418" h="932239">
                <a:moveTo>
                  <a:pt x="0" y="0"/>
                </a:moveTo>
                <a:lnTo>
                  <a:pt x="967418" y="0"/>
                </a:lnTo>
                <a:lnTo>
                  <a:pt x="967418" y="932240"/>
                </a:lnTo>
                <a:lnTo>
                  <a:pt x="0" y="9322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0830265" y="4036229"/>
            <a:ext cx="995487" cy="923088"/>
          </a:xfrm>
          <a:custGeom>
            <a:avLst/>
            <a:gdLst/>
            <a:ahLst/>
            <a:cxnLst/>
            <a:rect l="l" t="t" r="r" b="b"/>
            <a:pathLst>
              <a:path w="995487" h="923088">
                <a:moveTo>
                  <a:pt x="0" y="0"/>
                </a:moveTo>
                <a:lnTo>
                  <a:pt x="995487" y="0"/>
                </a:lnTo>
                <a:lnTo>
                  <a:pt x="995487" y="923088"/>
                </a:lnTo>
                <a:lnTo>
                  <a:pt x="0" y="9230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655771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2" y="0"/>
                </a:lnTo>
                <a:lnTo>
                  <a:pt x="467002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028700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3" y="0"/>
                </a:lnTo>
                <a:lnTo>
                  <a:pt x="467003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836042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7" y="0"/>
                </a:lnTo>
                <a:lnTo>
                  <a:pt x="122047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-10800000">
            <a:off x="1201178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7" y="0"/>
                </a:lnTo>
                <a:lnTo>
                  <a:pt x="122047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6059289" y="3675414"/>
            <a:ext cx="1696775" cy="1696775"/>
          </a:xfrm>
          <a:custGeom>
            <a:avLst/>
            <a:gdLst/>
            <a:ahLst/>
            <a:cxnLst/>
            <a:rect l="l" t="t" r="r" b="b"/>
            <a:pathLst>
              <a:path w="1696775" h="1696775">
                <a:moveTo>
                  <a:pt x="0" y="0"/>
                </a:moveTo>
                <a:lnTo>
                  <a:pt x="1696775" y="0"/>
                </a:lnTo>
                <a:lnTo>
                  <a:pt x="1696775" y="1696776"/>
                </a:lnTo>
                <a:lnTo>
                  <a:pt x="0" y="169677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grpSp>
        <p:nvGrpSpPr>
          <p:cNvPr id="27" name="Group 27"/>
          <p:cNvGrpSpPr/>
          <p:nvPr/>
        </p:nvGrpSpPr>
        <p:grpSpPr>
          <a:xfrm>
            <a:off x="13961939" y="4497773"/>
            <a:ext cx="4149477" cy="4114800"/>
            <a:chOff x="0" y="0"/>
            <a:chExt cx="6888894" cy="6831323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888893" cy="6831323"/>
            </a:xfrm>
            <a:custGeom>
              <a:avLst/>
              <a:gdLst/>
              <a:ahLst/>
              <a:cxnLst/>
              <a:rect l="l" t="t" r="r" b="b"/>
              <a:pathLst>
                <a:path w="6888893" h="6831323">
                  <a:moveTo>
                    <a:pt x="0" y="0"/>
                  </a:moveTo>
                  <a:lnTo>
                    <a:pt x="0" y="6831323"/>
                  </a:lnTo>
                  <a:lnTo>
                    <a:pt x="6888893" y="6831323"/>
                  </a:lnTo>
                  <a:lnTo>
                    <a:pt x="6888893" y="0"/>
                  </a:lnTo>
                  <a:lnTo>
                    <a:pt x="0" y="0"/>
                  </a:lnTo>
                  <a:close/>
                  <a:moveTo>
                    <a:pt x="6827934" y="6770363"/>
                  </a:moveTo>
                  <a:lnTo>
                    <a:pt x="59690" y="6770363"/>
                  </a:lnTo>
                  <a:lnTo>
                    <a:pt x="59690" y="59690"/>
                  </a:lnTo>
                  <a:lnTo>
                    <a:pt x="6827934" y="59690"/>
                  </a:lnTo>
                  <a:lnTo>
                    <a:pt x="6827934" y="6770363"/>
                  </a:lnTo>
                  <a:close/>
                </a:path>
              </a:pathLst>
            </a:custGeom>
            <a:solidFill>
              <a:srgbClr val="F2BE40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15016796" y="3477891"/>
            <a:ext cx="2039763" cy="2039763"/>
            <a:chOff x="0" y="0"/>
            <a:chExt cx="6350000" cy="6350000"/>
          </a:xfrm>
        </p:grpSpPr>
        <p:sp>
          <p:nvSpPr>
            <p:cNvPr id="30" name="Freeform 3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41C9"/>
            </a:solidFill>
          </p:spPr>
        </p:sp>
      </p:grpSp>
      <p:sp>
        <p:nvSpPr>
          <p:cNvPr id="31" name="Freeform 31"/>
          <p:cNvSpPr/>
          <p:nvPr/>
        </p:nvSpPr>
        <p:spPr>
          <a:xfrm>
            <a:off x="15521372" y="3819023"/>
            <a:ext cx="1264471" cy="1264471"/>
          </a:xfrm>
          <a:custGeom>
            <a:avLst/>
            <a:gdLst/>
            <a:ahLst/>
            <a:cxnLst/>
            <a:rect l="l" t="t" r="r" b="b"/>
            <a:pathLst>
              <a:path w="1264471" h="1264471">
                <a:moveTo>
                  <a:pt x="0" y="0"/>
                </a:moveTo>
                <a:lnTo>
                  <a:pt x="1264471" y="0"/>
                </a:lnTo>
                <a:lnTo>
                  <a:pt x="1264471" y="1264471"/>
                </a:lnTo>
                <a:lnTo>
                  <a:pt x="0" y="126447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2601556" y="2207916"/>
            <a:ext cx="13084888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6000" dirty="0">
                <a:solidFill>
                  <a:srgbClr val="3B41C9"/>
                </a:solidFill>
                <a:latin typeface="Archive"/>
              </a:rPr>
              <a:t>IMPORTANT POINTS TO REMEMBER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804210" y="7151756"/>
            <a:ext cx="3271523" cy="945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6" lvl="1" indent="-194313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B41C9"/>
                </a:solidFill>
                <a:latin typeface="Montserrat"/>
              </a:rPr>
              <a:t>Java AWT Components</a:t>
            </a:r>
          </a:p>
          <a:p>
            <a:pPr marL="388626" lvl="1" indent="-194313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B41C9"/>
                </a:solidFill>
                <a:latin typeface="Montserrat"/>
              </a:rPr>
              <a:t>Java Swing Components</a:t>
            </a:r>
          </a:p>
          <a:p>
            <a:pPr>
              <a:lnSpc>
                <a:spcPts val="2520"/>
              </a:lnSpc>
            </a:pPr>
            <a:endParaRPr lang="en-US" sz="1800">
              <a:solidFill>
                <a:srgbClr val="3B41C9"/>
              </a:solidFill>
              <a:latin typeface="Montserrat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5271915" y="7151756"/>
            <a:ext cx="3271523" cy="1260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6" lvl="1" indent="-194313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B41C9"/>
                </a:solidFill>
                <a:latin typeface="Montserrat"/>
              </a:rPr>
              <a:t>Adding data to a Table</a:t>
            </a:r>
          </a:p>
          <a:p>
            <a:pPr marL="388626" lvl="1" indent="-194313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B41C9"/>
                </a:solidFill>
                <a:latin typeface="Montserrat"/>
              </a:rPr>
              <a:t>Adding items to a Combo Box</a:t>
            </a:r>
          </a:p>
          <a:p>
            <a:pPr>
              <a:lnSpc>
                <a:spcPts val="2520"/>
              </a:lnSpc>
            </a:pPr>
            <a:endParaRPr lang="en-US" sz="1800">
              <a:solidFill>
                <a:srgbClr val="3B41C9"/>
              </a:solidFill>
              <a:latin typeface="Montserrat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803856" y="5850395"/>
            <a:ext cx="3271523" cy="118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3B41C9"/>
                </a:solidFill>
                <a:latin typeface="Montserrat Classic Bold"/>
              </a:rPr>
              <a:t>JAVA GUI COMPONENTS</a:t>
            </a:r>
          </a:p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3B41C9"/>
                </a:solidFill>
                <a:latin typeface="Montserrat Classic Bold"/>
              </a:rPr>
              <a:t>AND LAYOUTS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739620" y="5976124"/>
            <a:ext cx="3271523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3B41C9"/>
                </a:solidFill>
                <a:latin typeface="Montserrat Classic Bold"/>
              </a:rPr>
              <a:t>JAVA LIBRARIES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271915" y="6079630"/>
            <a:ext cx="3271523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3B41C9"/>
                </a:solidFill>
                <a:latin typeface="Montserrat Classic Bold"/>
              </a:rPr>
              <a:t>BASIC PROCESSES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9739620" y="7151756"/>
            <a:ext cx="3271523" cy="628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6" lvl="1" indent="-194313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B41C9"/>
                </a:solidFill>
                <a:latin typeface="Montserrat"/>
              </a:rPr>
              <a:t>MySQL</a:t>
            </a:r>
          </a:p>
          <a:p>
            <a:pPr marL="388626" lvl="1" indent="-194313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B41C9"/>
                </a:solidFill>
                <a:latin typeface="Montserrat"/>
              </a:rPr>
              <a:t>Jasper Reporting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4351891" y="5776099"/>
            <a:ext cx="3759526" cy="78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3B41C9"/>
                </a:solidFill>
                <a:latin typeface="Montserrat Classic Bold"/>
              </a:rPr>
              <a:t>JAVA DATA STRUCTURES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4400916" y="6837431"/>
            <a:ext cx="3271523" cy="1260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6" lvl="1" indent="-194313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B41C9"/>
                </a:solidFill>
                <a:latin typeface="Montserrat"/>
              </a:rPr>
              <a:t>Arrays</a:t>
            </a:r>
          </a:p>
          <a:p>
            <a:pPr marL="388626" lvl="1" indent="-194313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B41C9"/>
                </a:solidFill>
                <a:latin typeface="Montserrat"/>
              </a:rPr>
              <a:t>Vectors</a:t>
            </a:r>
          </a:p>
          <a:p>
            <a:pPr marL="388626" lvl="1" indent="-194313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B41C9"/>
                </a:solidFill>
                <a:latin typeface="Montserrat"/>
              </a:rPr>
              <a:t>HashMap</a:t>
            </a:r>
          </a:p>
          <a:p>
            <a:pPr>
              <a:lnSpc>
                <a:spcPts val="2520"/>
              </a:lnSpc>
            </a:pPr>
            <a:endParaRPr lang="en-US" sz="1800">
              <a:solidFill>
                <a:srgbClr val="3B41C9"/>
              </a:solidFill>
              <a:latin typeface="Montserrat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803856" y="1092417"/>
            <a:ext cx="146838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 Classic Bold"/>
              </a:rPr>
              <a:t>BY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387138" y="1111554"/>
            <a:ext cx="287370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"/>
              </a:rPr>
              <a:t>Pasindu Mahima</a:t>
            </a:r>
          </a:p>
        </p:txBody>
      </p:sp>
      <p:sp>
        <p:nvSpPr>
          <p:cNvPr id="44" name="AutoShape 2">
            <a:extLst>
              <a:ext uri="{FF2B5EF4-FFF2-40B4-BE49-F238E27FC236}">
                <a16:creationId xmlns:a16="http://schemas.microsoft.com/office/drawing/2014/main" id="{C2A37A4C-E4BD-8970-4DBE-99F21A9089AF}"/>
              </a:ext>
            </a:extLst>
          </p:cNvPr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Freeform 3">
            <a:extLst>
              <a:ext uri="{FF2B5EF4-FFF2-40B4-BE49-F238E27FC236}">
                <a16:creationId xmlns:a16="http://schemas.microsoft.com/office/drawing/2014/main" id="{C39B0792-AC3A-3DB4-30A1-D5A036F5A144}"/>
              </a:ext>
            </a:extLst>
          </p:cNvPr>
          <p:cNvSpPr/>
          <p:nvPr/>
        </p:nvSpPr>
        <p:spPr>
          <a:xfrm>
            <a:off x="16762422" y="853313"/>
            <a:ext cx="433731" cy="433731"/>
          </a:xfrm>
          <a:custGeom>
            <a:avLst/>
            <a:gdLst/>
            <a:ahLst/>
            <a:cxnLst/>
            <a:rect l="l" t="t" r="r" b="b"/>
            <a:pathLst>
              <a:path w="433731" h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46" name="Freeform 4">
            <a:extLst>
              <a:ext uri="{FF2B5EF4-FFF2-40B4-BE49-F238E27FC236}">
                <a16:creationId xmlns:a16="http://schemas.microsoft.com/office/drawing/2014/main" id="{6DA637D9-BC5D-3292-B030-66DD31D94B42}"/>
              </a:ext>
            </a:extLst>
          </p:cNvPr>
          <p:cNvSpPr/>
          <p:nvPr/>
        </p:nvSpPr>
        <p:spPr>
          <a:xfrm>
            <a:off x="16880746" y="931539"/>
            <a:ext cx="230213" cy="230213"/>
          </a:xfrm>
          <a:custGeom>
            <a:avLst/>
            <a:gdLst/>
            <a:ahLst/>
            <a:cxnLst/>
            <a:rect l="l" t="t" r="r" b="b"/>
            <a:pathLst>
              <a:path w="230213" h="230213">
                <a:moveTo>
                  <a:pt x="0" y="0"/>
                </a:moveTo>
                <a:lnTo>
                  <a:pt x="230213" y="0"/>
                </a:lnTo>
                <a:lnTo>
                  <a:pt x="230213" y="230213"/>
                </a:lnTo>
                <a:lnTo>
                  <a:pt x="0" y="23021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47" name="TextBox 20">
            <a:extLst>
              <a:ext uri="{FF2B5EF4-FFF2-40B4-BE49-F238E27FC236}">
                <a16:creationId xmlns:a16="http://schemas.microsoft.com/office/drawing/2014/main" id="{4E6C19E0-F0A1-6A44-15FC-AD805B650CFE}"/>
              </a:ext>
            </a:extLst>
          </p:cNvPr>
          <p:cNvSpPr txBox="1"/>
          <p:nvPr/>
        </p:nvSpPr>
        <p:spPr>
          <a:xfrm>
            <a:off x="14875747" y="959067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30600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93068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3" y="0"/>
                </a:lnTo>
                <a:lnTo>
                  <a:pt x="467003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30361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2" y="0"/>
                </a:lnTo>
                <a:lnTo>
                  <a:pt x="467002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110959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7" y="0"/>
                </a:lnTo>
                <a:lnTo>
                  <a:pt x="122047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6476095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6" y="0"/>
                </a:lnTo>
                <a:lnTo>
                  <a:pt x="122046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993872" y="1789872"/>
            <a:ext cx="1062025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 dirty="0">
                <a:solidFill>
                  <a:srgbClr val="3B41C9"/>
                </a:solidFill>
                <a:latin typeface="Archive Bold"/>
              </a:rPr>
              <a:t>MYSQL</a:t>
            </a:r>
          </a:p>
        </p:txBody>
      </p:sp>
      <p:sp>
        <p:nvSpPr>
          <p:cNvPr id="11" name="Freeform 11"/>
          <p:cNvSpPr/>
          <p:nvPr/>
        </p:nvSpPr>
        <p:spPr>
          <a:xfrm>
            <a:off x="10764451" y="1310857"/>
            <a:ext cx="421865" cy="421865"/>
          </a:xfrm>
          <a:custGeom>
            <a:avLst/>
            <a:gdLst/>
            <a:ahLst/>
            <a:cxnLst/>
            <a:rect l="l" t="t" r="r" b="b"/>
            <a:pathLst>
              <a:path w="421865" h="421865">
                <a:moveTo>
                  <a:pt x="0" y="0"/>
                </a:moveTo>
                <a:lnTo>
                  <a:pt x="421865" y="0"/>
                </a:lnTo>
                <a:lnTo>
                  <a:pt x="421865" y="421865"/>
                </a:lnTo>
                <a:lnTo>
                  <a:pt x="0" y="4218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796729" y="-80952"/>
            <a:ext cx="2366598" cy="1183299"/>
          </a:xfrm>
          <a:custGeom>
            <a:avLst/>
            <a:gdLst/>
            <a:ahLst/>
            <a:cxnLst/>
            <a:rect l="l" t="t" r="r" b="b"/>
            <a:pathLst>
              <a:path w="2366598" h="1183299">
                <a:moveTo>
                  <a:pt x="0" y="0"/>
                </a:moveTo>
                <a:lnTo>
                  <a:pt x="2366598" y="0"/>
                </a:lnTo>
                <a:lnTo>
                  <a:pt x="2366598" y="1183299"/>
                </a:lnTo>
                <a:lnTo>
                  <a:pt x="0" y="11832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0" y="8574473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7"/>
                </a:lnTo>
                <a:lnTo>
                  <a:pt x="1712527" y="1712527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849462" y="2647122"/>
            <a:ext cx="3949052" cy="1813087"/>
          </a:xfrm>
          <a:custGeom>
            <a:avLst/>
            <a:gdLst/>
            <a:ahLst/>
            <a:cxnLst/>
            <a:rect l="l" t="t" r="r" b="b"/>
            <a:pathLst>
              <a:path w="3949052" h="1813087">
                <a:moveTo>
                  <a:pt x="0" y="0"/>
                </a:moveTo>
                <a:lnTo>
                  <a:pt x="3949052" y="0"/>
                </a:lnTo>
                <a:lnTo>
                  <a:pt x="3949052" y="1813087"/>
                </a:lnTo>
                <a:lnTo>
                  <a:pt x="0" y="181308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849462" y="4517359"/>
            <a:ext cx="9985320" cy="6055430"/>
          </a:xfrm>
          <a:custGeom>
            <a:avLst/>
            <a:gdLst/>
            <a:ahLst/>
            <a:cxnLst/>
            <a:rect l="l" t="t" r="r" b="b"/>
            <a:pathLst>
              <a:path w="9985320" h="6055430">
                <a:moveTo>
                  <a:pt x="0" y="0"/>
                </a:moveTo>
                <a:lnTo>
                  <a:pt x="9985319" y="0"/>
                </a:lnTo>
                <a:lnTo>
                  <a:pt x="9985319" y="6055430"/>
                </a:lnTo>
                <a:lnTo>
                  <a:pt x="0" y="605543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0201089" y="2189922"/>
            <a:ext cx="7791027" cy="1591715"/>
          </a:xfrm>
          <a:custGeom>
            <a:avLst/>
            <a:gdLst/>
            <a:ahLst/>
            <a:cxnLst/>
            <a:rect l="l" t="t" r="r" b="b"/>
            <a:pathLst>
              <a:path w="7791027" h="1591715">
                <a:moveTo>
                  <a:pt x="0" y="0"/>
                </a:moveTo>
                <a:lnTo>
                  <a:pt x="7791026" y="0"/>
                </a:lnTo>
                <a:lnTo>
                  <a:pt x="7791026" y="1591715"/>
                </a:lnTo>
                <a:lnTo>
                  <a:pt x="0" y="159171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803856" y="1092417"/>
            <a:ext cx="146838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 Classic Bold"/>
              </a:rPr>
              <a:t>BY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387138" y="1111554"/>
            <a:ext cx="287370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"/>
              </a:rPr>
              <a:t>Pasindu Mahima</a:t>
            </a:r>
          </a:p>
        </p:txBody>
      </p:sp>
      <p:sp>
        <p:nvSpPr>
          <p:cNvPr id="20" name="AutoShape 2">
            <a:extLst>
              <a:ext uri="{FF2B5EF4-FFF2-40B4-BE49-F238E27FC236}">
                <a16:creationId xmlns:a16="http://schemas.microsoft.com/office/drawing/2014/main" id="{AC99BBD5-194F-BB96-465C-DCF4ADE91999}"/>
              </a:ext>
            </a:extLst>
          </p:cNvPr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4EEEDE0A-9759-DBED-CFC2-EA734FE71419}"/>
              </a:ext>
            </a:extLst>
          </p:cNvPr>
          <p:cNvSpPr/>
          <p:nvPr/>
        </p:nvSpPr>
        <p:spPr>
          <a:xfrm>
            <a:off x="16762422" y="853313"/>
            <a:ext cx="433731" cy="433731"/>
          </a:xfrm>
          <a:custGeom>
            <a:avLst/>
            <a:gdLst/>
            <a:ahLst/>
            <a:cxnLst/>
            <a:rect l="l" t="t" r="r" b="b"/>
            <a:pathLst>
              <a:path w="433731" h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4">
            <a:extLst>
              <a:ext uri="{FF2B5EF4-FFF2-40B4-BE49-F238E27FC236}">
                <a16:creationId xmlns:a16="http://schemas.microsoft.com/office/drawing/2014/main" id="{69CDCB7D-3876-041D-B283-C0B1D941710A}"/>
              </a:ext>
            </a:extLst>
          </p:cNvPr>
          <p:cNvSpPr/>
          <p:nvPr/>
        </p:nvSpPr>
        <p:spPr>
          <a:xfrm>
            <a:off x="16880746" y="931539"/>
            <a:ext cx="230213" cy="230213"/>
          </a:xfrm>
          <a:custGeom>
            <a:avLst/>
            <a:gdLst/>
            <a:ahLst/>
            <a:cxnLst/>
            <a:rect l="l" t="t" r="r" b="b"/>
            <a:pathLst>
              <a:path w="230213" h="230213">
                <a:moveTo>
                  <a:pt x="0" y="0"/>
                </a:moveTo>
                <a:lnTo>
                  <a:pt x="230213" y="0"/>
                </a:lnTo>
                <a:lnTo>
                  <a:pt x="230213" y="230213"/>
                </a:lnTo>
                <a:lnTo>
                  <a:pt x="0" y="23021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B5C69B66-939F-67EC-1F70-E349AB81B88C}"/>
              </a:ext>
            </a:extLst>
          </p:cNvPr>
          <p:cNvSpPr txBox="1"/>
          <p:nvPr/>
        </p:nvSpPr>
        <p:spPr>
          <a:xfrm>
            <a:off x="14875747" y="959067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30600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93068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3" y="0"/>
                </a:lnTo>
                <a:lnTo>
                  <a:pt x="467003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30361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2" y="0"/>
                </a:lnTo>
                <a:lnTo>
                  <a:pt x="467002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110959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7" y="0"/>
                </a:lnTo>
                <a:lnTo>
                  <a:pt x="122047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6476095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6" y="0"/>
                </a:lnTo>
                <a:lnTo>
                  <a:pt x="122046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993872" y="1789872"/>
            <a:ext cx="1062025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 dirty="0">
                <a:solidFill>
                  <a:srgbClr val="3B41C9"/>
                </a:solidFill>
                <a:latin typeface="Archive Bold"/>
              </a:rPr>
              <a:t>JASPER REPORTING</a:t>
            </a:r>
          </a:p>
        </p:txBody>
      </p:sp>
      <p:sp>
        <p:nvSpPr>
          <p:cNvPr id="11" name="Freeform 11"/>
          <p:cNvSpPr/>
          <p:nvPr/>
        </p:nvSpPr>
        <p:spPr>
          <a:xfrm>
            <a:off x="10764451" y="1310857"/>
            <a:ext cx="421865" cy="421865"/>
          </a:xfrm>
          <a:custGeom>
            <a:avLst/>
            <a:gdLst/>
            <a:ahLst/>
            <a:cxnLst/>
            <a:rect l="l" t="t" r="r" b="b"/>
            <a:pathLst>
              <a:path w="421865" h="421865">
                <a:moveTo>
                  <a:pt x="0" y="0"/>
                </a:moveTo>
                <a:lnTo>
                  <a:pt x="421865" y="0"/>
                </a:lnTo>
                <a:lnTo>
                  <a:pt x="421865" y="421865"/>
                </a:lnTo>
                <a:lnTo>
                  <a:pt x="0" y="4218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796729" y="-80952"/>
            <a:ext cx="2366598" cy="1183299"/>
          </a:xfrm>
          <a:custGeom>
            <a:avLst/>
            <a:gdLst/>
            <a:ahLst/>
            <a:cxnLst/>
            <a:rect l="l" t="t" r="r" b="b"/>
            <a:pathLst>
              <a:path w="2366598" h="1183299">
                <a:moveTo>
                  <a:pt x="0" y="0"/>
                </a:moveTo>
                <a:lnTo>
                  <a:pt x="2366598" y="0"/>
                </a:lnTo>
                <a:lnTo>
                  <a:pt x="2366598" y="1183299"/>
                </a:lnTo>
                <a:lnTo>
                  <a:pt x="0" y="11832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0" y="8574473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7"/>
                </a:lnTo>
                <a:lnTo>
                  <a:pt x="1712527" y="1712527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993872" y="2875722"/>
            <a:ext cx="8084987" cy="1658459"/>
          </a:xfrm>
          <a:custGeom>
            <a:avLst/>
            <a:gdLst/>
            <a:ahLst/>
            <a:cxnLst/>
            <a:rect l="l" t="t" r="r" b="b"/>
            <a:pathLst>
              <a:path w="8084987" h="1658459">
                <a:moveTo>
                  <a:pt x="0" y="0"/>
                </a:moveTo>
                <a:lnTo>
                  <a:pt x="8084987" y="0"/>
                </a:lnTo>
                <a:lnTo>
                  <a:pt x="8084987" y="1658459"/>
                </a:lnTo>
                <a:lnTo>
                  <a:pt x="0" y="165845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993872" y="4743731"/>
            <a:ext cx="12487436" cy="2965642"/>
          </a:xfrm>
          <a:custGeom>
            <a:avLst/>
            <a:gdLst/>
            <a:ahLst/>
            <a:cxnLst/>
            <a:rect l="l" t="t" r="r" b="b"/>
            <a:pathLst>
              <a:path w="12487436" h="2965642">
                <a:moveTo>
                  <a:pt x="0" y="0"/>
                </a:moveTo>
                <a:lnTo>
                  <a:pt x="12487436" y="0"/>
                </a:lnTo>
                <a:lnTo>
                  <a:pt x="12487436" y="2965642"/>
                </a:lnTo>
                <a:lnTo>
                  <a:pt x="0" y="296564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2614127" y="1905446"/>
            <a:ext cx="5282129" cy="3599010"/>
          </a:xfrm>
          <a:custGeom>
            <a:avLst/>
            <a:gdLst/>
            <a:ahLst/>
            <a:cxnLst/>
            <a:rect l="l" t="t" r="r" b="b"/>
            <a:pathLst>
              <a:path w="5282129" h="3599010">
                <a:moveTo>
                  <a:pt x="0" y="0"/>
                </a:moveTo>
                <a:lnTo>
                  <a:pt x="5282130" y="0"/>
                </a:lnTo>
                <a:lnTo>
                  <a:pt x="5282130" y="3599010"/>
                </a:lnTo>
                <a:lnTo>
                  <a:pt x="0" y="359901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803856" y="1092417"/>
            <a:ext cx="146838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 Classic Bold"/>
              </a:rPr>
              <a:t>BY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387138" y="1111554"/>
            <a:ext cx="287370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"/>
              </a:rPr>
              <a:t>Pasindu Mahima</a:t>
            </a:r>
          </a:p>
        </p:txBody>
      </p:sp>
      <p:sp>
        <p:nvSpPr>
          <p:cNvPr id="20" name="AutoShape 2">
            <a:extLst>
              <a:ext uri="{FF2B5EF4-FFF2-40B4-BE49-F238E27FC236}">
                <a16:creationId xmlns:a16="http://schemas.microsoft.com/office/drawing/2014/main" id="{D31D769F-4D9F-02EE-99C8-A3185708E3E5}"/>
              </a:ext>
            </a:extLst>
          </p:cNvPr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CED4FAAE-B64F-A710-0872-6BF20869CC9C}"/>
              </a:ext>
            </a:extLst>
          </p:cNvPr>
          <p:cNvSpPr/>
          <p:nvPr/>
        </p:nvSpPr>
        <p:spPr>
          <a:xfrm>
            <a:off x="16762422" y="853313"/>
            <a:ext cx="433731" cy="433731"/>
          </a:xfrm>
          <a:custGeom>
            <a:avLst/>
            <a:gdLst/>
            <a:ahLst/>
            <a:cxnLst/>
            <a:rect l="l" t="t" r="r" b="b"/>
            <a:pathLst>
              <a:path w="433731" h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4">
            <a:extLst>
              <a:ext uri="{FF2B5EF4-FFF2-40B4-BE49-F238E27FC236}">
                <a16:creationId xmlns:a16="http://schemas.microsoft.com/office/drawing/2014/main" id="{FB277B5D-0132-A635-AD44-352F774E0110}"/>
              </a:ext>
            </a:extLst>
          </p:cNvPr>
          <p:cNvSpPr/>
          <p:nvPr/>
        </p:nvSpPr>
        <p:spPr>
          <a:xfrm>
            <a:off x="16880746" y="931539"/>
            <a:ext cx="230213" cy="230213"/>
          </a:xfrm>
          <a:custGeom>
            <a:avLst/>
            <a:gdLst/>
            <a:ahLst/>
            <a:cxnLst/>
            <a:rect l="l" t="t" r="r" b="b"/>
            <a:pathLst>
              <a:path w="230213" h="230213">
                <a:moveTo>
                  <a:pt x="0" y="0"/>
                </a:moveTo>
                <a:lnTo>
                  <a:pt x="230213" y="0"/>
                </a:lnTo>
                <a:lnTo>
                  <a:pt x="230213" y="230213"/>
                </a:lnTo>
                <a:lnTo>
                  <a:pt x="0" y="23021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A08832F3-B08E-D87B-1657-331EF53DADDD}"/>
              </a:ext>
            </a:extLst>
          </p:cNvPr>
          <p:cNvSpPr txBox="1"/>
          <p:nvPr/>
        </p:nvSpPr>
        <p:spPr>
          <a:xfrm>
            <a:off x="14875747" y="959067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30600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93068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3" y="0"/>
                </a:lnTo>
                <a:lnTo>
                  <a:pt x="467003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30361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2" y="0"/>
                </a:lnTo>
                <a:lnTo>
                  <a:pt x="467002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110959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7" y="0"/>
                </a:lnTo>
                <a:lnTo>
                  <a:pt x="122047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6476095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6" y="0"/>
                </a:lnTo>
                <a:lnTo>
                  <a:pt x="122046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993872" y="1789872"/>
            <a:ext cx="1062025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 dirty="0">
                <a:solidFill>
                  <a:srgbClr val="3B41C9"/>
                </a:solidFill>
                <a:latin typeface="Archive Bold"/>
              </a:rPr>
              <a:t>ADDING A CUSTOM THEME</a:t>
            </a:r>
          </a:p>
        </p:txBody>
      </p:sp>
      <p:sp>
        <p:nvSpPr>
          <p:cNvPr id="11" name="Freeform 11"/>
          <p:cNvSpPr/>
          <p:nvPr/>
        </p:nvSpPr>
        <p:spPr>
          <a:xfrm>
            <a:off x="10764451" y="1310857"/>
            <a:ext cx="421865" cy="421865"/>
          </a:xfrm>
          <a:custGeom>
            <a:avLst/>
            <a:gdLst/>
            <a:ahLst/>
            <a:cxnLst/>
            <a:rect l="l" t="t" r="r" b="b"/>
            <a:pathLst>
              <a:path w="421865" h="421865">
                <a:moveTo>
                  <a:pt x="0" y="0"/>
                </a:moveTo>
                <a:lnTo>
                  <a:pt x="421865" y="0"/>
                </a:lnTo>
                <a:lnTo>
                  <a:pt x="421865" y="421865"/>
                </a:lnTo>
                <a:lnTo>
                  <a:pt x="0" y="4218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796729" y="-80952"/>
            <a:ext cx="2366598" cy="1183299"/>
          </a:xfrm>
          <a:custGeom>
            <a:avLst/>
            <a:gdLst/>
            <a:ahLst/>
            <a:cxnLst/>
            <a:rect l="l" t="t" r="r" b="b"/>
            <a:pathLst>
              <a:path w="2366598" h="1183299">
                <a:moveTo>
                  <a:pt x="0" y="0"/>
                </a:moveTo>
                <a:lnTo>
                  <a:pt x="2366598" y="0"/>
                </a:lnTo>
                <a:lnTo>
                  <a:pt x="2366598" y="1183299"/>
                </a:lnTo>
                <a:lnTo>
                  <a:pt x="0" y="11832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0" y="8574473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7"/>
                </a:lnTo>
                <a:lnTo>
                  <a:pt x="1712527" y="1712527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993872" y="4578785"/>
            <a:ext cx="11899447" cy="3813017"/>
          </a:xfrm>
          <a:custGeom>
            <a:avLst/>
            <a:gdLst/>
            <a:ahLst/>
            <a:cxnLst/>
            <a:rect l="l" t="t" r="r" b="b"/>
            <a:pathLst>
              <a:path w="11899447" h="3813017">
                <a:moveTo>
                  <a:pt x="0" y="0"/>
                </a:moveTo>
                <a:lnTo>
                  <a:pt x="11899447" y="0"/>
                </a:lnTo>
                <a:lnTo>
                  <a:pt x="11899447" y="3813018"/>
                </a:lnTo>
                <a:lnTo>
                  <a:pt x="0" y="381301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670373" y="2647122"/>
            <a:ext cx="6634099" cy="1569901"/>
          </a:xfrm>
          <a:custGeom>
            <a:avLst/>
            <a:gdLst/>
            <a:ahLst/>
            <a:cxnLst/>
            <a:rect l="l" t="t" r="r" b="b"/>
            <a:pathLst>
              <a:path w="6634099" h="1569901">
                <a:moveTo>
                  <a:pt x="0" y="0"/>
                </a:moveTo>
                <a:lnTo>
                  <a:pt x="6634099" y="0"/>
                </a:lnTo>
                <a:lnTo>
                  <a:pt x="6634099" y="1569901"/>
                </a:lnTo>
                <a:lnTo>
                  <a:pt x="0" y="156990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917788" y="2856672"/>
            <a:ext cx="9268528" cy="1441451"/>
          </a:xfrm>
          <a:custGeom>
            <a:avLst/>
            <a:gdLst/>
            <a:ahLst/>
            <a:cxnLst/>
            <a:rect l="l" t="t" r="r" b="b"/>
            <a:pathLst>
              <a:path w="9268528" h="1441451">
                <a:moveTo>
                  <a:pt x="0" y="0"/>
                </a:moveTo>
                <a:lnTo>
                  <a:pt x="9268528" y="0"/>
                </a:lnTo>
                <a:lnTo>
                  <a:pt x="9268528" y="1441451"/>
                </a:lnTo>
                <a:lnTo>
                  <a:pt x="0" y="1441451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803856" y="1092417"/>
            <a:ext cx="146838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 Classic Bold"/>
              </a:rPr>
              <a:t>BY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387138" y="1111554"/>
            <a:ext cx="287370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"/>
              </a:rPr>
              <a:t>Pasindu Mahima</a:t>
            </a:r>
          </a:p>
        </p:txBody>
      </p:sp>
      <p:sp>
        <p:nvSpPr>
          <p:cNvPr id="20" name="AutoShape 2">
            <a:extLst>
              <a:ext uri="{FF2B5EF4-FFF2-40B4-BE49-F238E27FC236}">
                <a16:creationId xmlns:a16="http://schemas.microsoft.com/office/drawing/2014/main" id="{0D508E29-1481-A796-1B5D-A2A6168D4015}"/>
              </a:ext>
            </a:extLst>
          </p:cNvPr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4849D568-CB03-9CA5-1F2B-47883C790395}"/>
              </a:ext>
            </a:extLst>
          </p:cNvPr>
          <p:cNvSpPr/>
          <p:nvPr/>
        </p:nvSpPr>
        <p:spPr>
          <a:xfrm>
            <a:off x="16762422" y="853313"/>
            <a:ext cx="433731" cy="433731"/>
          </a:xfrm>
          <a:custGeom>
            <a:avLst/>
            <a:gdLst/>
            <a:ahLst/>
            <a:cxnLst/>
            <a:rect l="l" t="t" r="r" b="b"/>
            <a:pathLst>
              <a:path w="433731" h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4">
            <a:extLst>
              <a:ext uri="{FF2B5EF4-FFF2-40B4-BE49-F238E27FC236}">
                <a16:creationId xmlns:a16="http://schemas.microsoft.com/office/drawing/2014/main" id="{B7F9BF30-CD3F-E26E-42D8-741444777FAD}"/>
              </a:ext>
            </a:extLst>
          </p:cNvPr>
          <p:cNvSpPr/>
          <p:nvPr/>
        </p:nvSpPr>
        <p:spPr>
          <a:xfrm>
            <a:off x="16880746" y="931539"/>
            <a:ext cx="230213" cy="230213"/>
          </a:xfrm>
          <a:custGeom>
            <a:avLst/>
            <a:gdLst/>
            <a:ahLst/>
            <a:cxnLst/>
            <a:rect l="l" t="t" r="r" b="b"/>
            <a:pathLst>
              <a:path w="230213" h="230213">
                <a:moveTo>
                  <a:pt x="0" y="0"/>
                </a:moveTo>
                <a:lnTo>
                  <a:pt x="230213" y="0"/>
                </a:lnTo>
                <a:lnTo>
                  <a:pt x="230213" y="230213"/>
                </a:lnTo>
                <a:lnTo>
                  <a:pt x="0" y="23021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D93E4FE9-D735-5240-8673-35FF128967F9}"/>
              </a:ext>
            </a:extLst>
          </p:cNvPr>
          <p:cNvSpPr txBox="1"/>
          <p:nvPr/>
        </p:nvSpPr>
        <p:spPr>
          <a:xfrm>
            <a:off x="14875747" y="959067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-2057400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276745" y="5424647"/>
            <a:ext cx="10181313" cy="10181313"/>
          </a:xfrm>
          <a:custGeom>
            <a:avLst/>
            <a:gdLst/>
            <a:ahLst/>
            <a:cxnLst/>
            <a:rect l="l" t="t" r="r" b="b"/>
            <a:pathLst>
              <a:path w="10181313" h="10181313">
                <a:moveTo>
                  <a:pt x="0" y="0"/>
                </a:moveTo>
                <a:lnTo>
                  <a:pt x="10181314" y="0"/>
                </a:lnTo>
                <a:lnTo>
                  <a:pt x="10181314" y="10181313"/>
                </a:lnTo>
                <a:lnTo>
                  <a:pt x="0" y="101813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144000" y="9430736"/>
            <a:ext cx="1674107" cy="1674107"/>
          </a:xfrm>
          <a:custGeom>
            <a:avLst/>
            <a:gdLst/>
            <a:ahLst/>
            <a:cxnLst/>
            <a:rect l="l" t="t" r="r" b="b"/>
            <a:pathLst>
              <a:path w="1674107" h="1674107">
                <a:moveTo>
                  <a:pt x="0" y="0"/>
                </a:moveTo>
                <a:lnTo>
                  <a:pt x="1674107" y="0"/>
                </a:lnTo>
                <a:lnTo>
                  <a:pt x="1674107" y="1674108"/>
                </a:lnTo>
                <a:lnTo>
                  <a:pt x="0" y="167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0" y="8574473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7"/>
                </a:lnTo>
                <a:lnTo>
                  <a:pt x="1712527" y="1712527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559709" y="8100527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8"/>
                </a:lnTo>
                <a:lnTo>
                  <a:pt x="1712527" y="1712528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138971" y="1481672"/>
            <a:ext cx="421865" cy="421865"/>
          </a:xfrm>
          <a:custGeom>
            <a:avLst/>
            <a:gdLst/>
            <a:ahLst/>
            <a:cxnLst/>
            <a:rect l="l" t="t" r="r" b="b"/>
            <a:pathLst>
              <a:path w="421865" h="421865">
                <a:moveTo>
                  <a:pt x="0" y="0"/>
                </a:moveTo>
                <a:lnTo>
                  <a:pt x="421865" y="0"/>
                </a:lnTo>
                <a:lnTo>
                  <a:pt x="421865" y="421865"/>
                </a:lnTo>
                <a:lnTo>
                  <a:pt x="0" y="42186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856264" y="5983779"/>
            <a:ext cx="387272" cy="387272"/>
          </a:xfrm>
          <a:custGeom>
            <a:avLst/>
            <a:gdLst/>
            <a:ahLst/>
            <a:cxnLst/>
            <a:rect l="l" t="t" r="r" b="b"/>
            <a:pathLst>
              <a:path w="387272" h="387272">
                <a:moveTo>
                  <a:pt x="0" y="0"/>
                </a:moveTo>
                <a:lnTo>
                  <a:pt x="387272" y="0"/>
                </a:lnTo>
                <a:lnTo>
                  <a:pt x="387272" y="387272"/>
                </a:lnTo>
                <a:lnTo>
                  <a:pt x="0" y="3872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276745" y="2709258"/>
            <a:ext cx="7011255" cy="4592372"/>
          </a:xfrm>
          <a:custGeom>
            <a:avLst/>
            <a:gdLst/>
            <a:ahLst/>
            <a:cxnLst/>
            <a:rect l="l" t="t" r="r" b="b"/>
            <a:pathLst>
              <a:path w="7011255" h="4592372">
                <a:moveTo>
                  <a:pt x="0" y="0"/>
                </a:moveTo>
                <a:lnTo>
                  <a:pt x="7011255" y="0"/>
                </a:lnTo>
                <a:lnTo>
                  <a:pt x="7011255" y="4592371"/>
                </a:lnTo>
                <a:lnTo>
                  <a:pt x="0" y="459237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755418" y="3291907"/>
            <a:ext cx="9255173" cy="1506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160"/>
              </a:lnSpc>
            </a:pPr>
            <a:r>
              <a:rPr lang="en-US" sz="12000" dirty="0">
                <a:solidFill>
                  <a:srgbClr val="3B41C9"/>
                </a:solidFill>
                <a:latin typeface="Archive Bold"/>
              </a:rPr>
              <a:t>THANK YOU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03856" y="1092417"/>
            <a:ext cx="146838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 Classic Bold"/>
              </a:rPr>
              <a:t>BY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387138" y="1111554"/>
            <a:ext cx="2566205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"/>
              </a:rPr>
              <a:t>Pasindu Mahima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2632690" y="8852497"/>
            <a:ext cx="3271523" cy="811605"/>
            <a:chOff x="0" y="0"/>
            <a:chExt cx="5431329" cy="134741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431329" cy="1347414"/>
            </a:xfrm>
            <a:custGeom>
              <a:avLst/>
              <a:gdLst/>
              <a:ahLst/>
              <a:cxnLst/>
              <a:rect l="l" t="t" r="r" b="b"/>
              <a:pathLst>
                <a:path w="5431329" h="1347414">
                  <a:moveTo>
                    <a:pt x="0" y="0"/>
                  </a:moveTo>
                  <a:lnTo>
                    <a:pt x="0" y="1347414"/>
                  </a:lnTo>
                  <a:lnTo>
                    <a:pt x="5431329" y="1347414"/>
                  </a:lnTo>
                  <a:lnTo>
                    <a:pt x="5431329" y="0"/>
                  </a:lnTo>
                  <a:lnTo>
                    <a:pt x="0" y="0"/>
                  </a:lnTo>
                  <a:close/>
                  <a:moveTo>
                    <a:pt x="5370369" y="1286454"/>
                  </a:moveTo>
                  <a:lnTo>
                    <a:pt x="59690" y="1286454"/>
                  </a:lnTo>
                  <a:lnTo>
                    <a:pt x="59690" y="59690"/>
                  </a:lnTo>
                  <a:lnTo>
                    <a:pt x="5370369" y="59690"/>
                  </a:lnTo>
                  <a:lnTo>
                    <a:pt x="5370369" y="1286454"/>
                  </a:lnTo>
                  <a:close/>
                </a:path>
              </a:pathLst>
            </a:custGeom>
            <a:solidFill>
              <a:srgbClr val="F2BE40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2387138" y="9041481"/>
            <a:ext cx="3271523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3B41C9"/>
                </a:solidFill>
                <a:latin typeface="Montserrat Classic Bold"/>
              </a:rPr>
              <a:t>END SLIDE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057400" y="4891144"/>
            <a:ext cx="8953191" cy="3613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399" dirty="0">
                <a:solidFill>
                  <a:srgbClr val="3B41C9"/>
                </a:solidFill>
                <a:latin typeface="Montserrat"/>
              </a:rPr>
              <a:t>Social Profiles</a:t>
            </a:r>
          </a:p>
          <a:p>
            <a:pPr>
              <a:lnSpc>
                <a:spcPts val="4199"/>
              </a:lnSpc>
            </a:pPr>
            <a:r>
              <a:rPr lang="en-US" sz="2399" dirty="0">
                <a:solidFill>
                  <a:srgbClr val="3B41C9"/>
                </a:solidFill>
                <a:latin typeface="Montserrat"/>
              </a:rPr>
              <a:t>Follow Ngator on social networks</a:t>
            </a:r>
          </a:p>
          <a:p>
            <a:pPr>
              <a:lnSpc>
                <a:spcPts val="4199"/>
              </a:lnSpc>
            </a:pPr>
            <a:r>
              <a:rPr lang="en-US" sz="2399" dirty="0">
                <a:solidFill>
                  <a:srgbClr val="3B41C9"/>
                </a:solidFill>
                <a:latin typeface="Montserrat"/>
              </a:rPr>
              <a:t>Facebook : https://www.facebook.com/learnwithngator</a:t>
            </a:r>
          </a:p>
          <a:p>
            <a:pPr>
              <a:lnSpc>
                <a:spcPts val="4199"/>
              </a:lnSpc>
            </a:pPr>
            <a:r>
              <a:rPr lang="en-US" sz="2399" dirty="0">
                <a:solidFill>
                  <a:srgbClr val="3B41C9"/>
                </a:solidFill>
                <a:latin typeface="Montserrat"/>
              </a:rPr>
              <a:t>Instagram :https://www.instagram.com/mahimapasindu/</a:t>
            </a:r>
          </a:p>
          <a:p>
            <a:pPr>
              <a:lnSpc>
                <a:spcPts val="4199"/>
              </a:lnSpc>
            </a:pPr>
            <a:r>
              <a:rPr lang="en-US" sz="2399" dirty="0">
                <a:solidFill>
                  <a:srgbClr val="3B41C9"/>
                </a:solidFill>
                <a:latin typeface="Montserrat"/>
              </a:rPr>
              <a:t>GitHub : https://github.com/drgnhunter</a:t>
            </a:r>
          </a:p>
          <a:p>
            <a:pPr>
              <a:lnSpc>
                <a:spcPts val="4199"/>
              </a:lnSpc>
            </a:pPr>
            <a:r>
              <a:rPr lang="en-US" sz="2399" dirty="0">
                <a:solidFill>
                  <a:srgbClr val="3B41C9"/>
                </a:solidFill>
                <a:latin typeface="Montserrat"/>
              </a:rPr>
              <a:t>LinkedIn : https://www.linkedin.com/in/pasindu-mahima-3a0031187/</a:t>
            </a:r>
          </a:p>
        </p:txBody>
      </p:sp>
      <p:sp>
        <p:nvSpPr>
          <p:cNvPr id="21" name="AutoShape 2">
            <a:extLst>
              <a:ext uri="{FF2B5EF4-FFF2-40B4-BE49-F238E27FC236}">
                <a16:creationId xmlns:a16="http://schemas.microsoft.com/office/drawing/2014/main" id="{DD1EE8FE-1F20-FC15-ED66-D4650076F62C}"/>
              </a:ext>
            </a:extLst>
          </p:cNvPr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01B9A9F8-5995-9D70-47F5-42158A56CAB3}"/>
              </a:ext>
            </a:extLst>
          </p:cNvPr>
          <p:cNvSpPr/>
          <p:nvPr/>
        </p:nvSpPr>
        <p:spPr>
          <a:xfrm>
            <a:off x="16762422" y="853313"/>
            <a:ext cx="433731" cy="433731"/>
          </a:xfrm>
          <a:custGeom>
            <a:avLst/>
            <a:gdLst/>
            <a:ahLst/>
            <a:cxnLst/>
            <a:rect l="l" t="t" r="r" b="b"/>
            <a:pathLst>
              <a:path w="433731" h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4">
            <a:extLst>
              <a:ext uri="{FF2B5EF4-FFF2-40B4-BE49-F238E27FC236}">
                <a16:creationId xmlns:a16="http://schemas.microsoft.com/office/drawing/2014/main" id="{2DA4BB82-1413-7848-C0B4-440A9D3A69BD}"/>
              </a:ext>
            </a:extLst>
          </p:cNvPr>
          <p:cNvSpPr/>
          <p:nvPr/>
        </p:nvSpPr>
        <p:spPr>
          <a:xfrm>
            <a:off x="16880746" y="931539"/>
            <a:ext cx="230213" cy="230213"/>
          </a:xfrm>
          <a:custGeom>
            <a:avLst/>
            <a:gdLst/>
            <a:ahLst/>
            <a:cxnLst/>
            <a:rect l="l" t="t" r="r" b="b"/>
            <a:pathLst>
              <a:path w="230213" h="230213">
                <a:moveTo>
                  <a:pt x="0" y="0"/>
                </a:moveTo>
                <a:lnTo>
                  <a:pt x="230213" y="0"/>
                </a:lnTo>
                <a:lnTo>
                  <a:pt x="230213" y="230213"/>
                </a:lnTo>
                <a:lnTo>
                  <a:pt x="0" y="23021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2368A80B-AE7E-2036-4892-2C924E9460C6}"/>
              </a:ext>
            </a:extLst>
          </p:cNvPr>
          <p:cNvSpPr txBox="1"/>
          <p:nvPr/>
        </p:nvSpPr>
        <p:spPr>
          <a:xfrm>
            <a:off x="14875747" y="959067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154</Words>
  <Application>Microsoft Office PowerPoint</Application>
  <PresentationFormat>Custom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Archive Bold</vt:lpstr>
      <vt:lpstr>Montserrat Bold</vt:lpstr>
      <vt:lpstr>Montserrat Classic Bold</vt:lpstr>
      <vt:lpstr>Archive</vt:lpstr>
      <vt:lpstr>Montserrat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Copy of Copy of Coding School</dc:title>
  <cp:lastModifiedBy>Hunter Dragon</cp:lastModifiedBy>
  <cp:revision>4</cp:revision>
  <dcterms:created xsi:type="dcterms:W3CDTF">2006-08-16T00:00:00Z</dcterms:created>
  <dcterms:modified xsi:type="dcterms:W3CDTF">2023-08-06T16:30:50Z</dcterms:modified>
  <dc:identifier>DAFqxpe20j8</dc:identifier>
</cp:coreProperties>
</file>