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00" r:id="rId2"/>
  </p:sldMasterIdLst>
  <p:notesMasterIdLst>
    <p:notesMasterId r:id="rId21"/>
  </p:notesMasterIdLst>
  <p:sldIdLst>
    <p:sldId id="256" r:id="rId3"/>
    <p:sldId id="257" r:id="rId4"/>
    <p:sldId id="258" r:id="rId5"/>
    <p:sldId id="259" r:id="rId6"/>
    <p:sldId id="260" r:id="rId7"/>
    <p:sldId id="2026819442"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uFIRuj45rvCDHIJr3s1qeIZYH3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84859E-0DD5-49DD-91EE-20CEF3A52EBE}">
  <a:tblStyle styleId="{F484859E-0DD5-49DD-91EE-20CEF3A52EBE}" styleName="Table_0">
    <a:wholeTbl>
      <a:tcTxStyle b="off" i="off">
        <a:font>
          <a:latin typeface="Metropolis"/>
          <a:ea typeface="Metropolis"/>
          <a:cs typeface="Metropoli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BEBEB"/>
          </a:solidFill>
        </a:fill>
      </a:tcStyle>
    </a:band1H>
    <a:band2H>
      <a:tcTxStyle/>
      <a:tcStyle>
        <a:tcBdr/>
      </a:tcStyle>
    </a:band2H>
    <a:band1V>
      <a:tcTxStyle/>
      <a:tcStyle>
        <a:tcBdr/>
        <a:fill>
          <a:solidFill>
            <a:srgbClr val="EBEBEB"/>
          </a:solidFill>
        </a:fill>
      </a:tcStyle>
    </a:band1V>
    <a:band2V>
      <a:tcTxStyle/>
      <a:tcStyle>
        <a:tcBdr/>
      </a:tcStyle>
    </a:band2V>
    <a:lastCol>
      <a:tcTxStyle b="on" i="off">
        <a:font>
          <a:latin typeface="Metropolis"/>
          <a:ea typeface="Metropolis"/>
          <a:cs typeface="Metropolis"/>
        </a:font>
        <a:schemeClr val="lt1"/>
      </a:tcTxStyle>
      <a:tcStyle>
        <a:tcBdr/>
        <a:fill>
          <a:solidFill>
            <a:schemeClr val="accent1"/>
          </a:solidFill>
        </a:fill>
      </a:tcStyle>
    </a:lastCol>
    <a:firstCol>
      <a:tcTxStyle b="on" i="off">
        <a:font>
          <a:latin typeface="Metropolis"/>
          <a:ea typeface="Metropolis"/>
          <a:cs typeface="Metropolis"/>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Metropolis"/>
          <a:ea typeface="Metropolis"/>
          <a:cs typeface="Metropolis"/>
        </a:font>
        <a:schemeClr val="dk1"/>
      </a:tcTxStyle>
      <a:tcStyle>
        <a:tcBdr/>
      </a:tcStyle>
    </a:seCell>
    <a:swCell>
      <a:tcTxStyle b="on" i="off">
        <a:font>
          <a:latin typeface="Metropolis"/>
          <a:ea typeface="Metropolis"/>
          <a:cs typeface="Metropolis"/>
        </a:font>
        <a:schemeClr val="dk1"/>
      </a:tcTxStyle>
      <a:tcStyle>
        <a:tcBdr/>
      </a:tcStyle>
    </a:swCell>
    <a:firstRow>
      <a:tcTxStyle b="on" i="off">
        <a:font>
          <a:latin typeface="Metropolis"/>
          <a:ea typeface="Metropolis"/>
          <a:cs typeface="Metropolis"/>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01"/>
  </p:normalViewPr>
  <p:slideViewPr>
    <p:cSldViewPr snapToGrid="0">
      <p:cViewPr varScale="1">
        <p:scale>
          <a:sx n="107" d="100"/>
          <a:sy n="107" d="100"/>
        </p:scale>
        <p:origin x="736" y="168"/>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57200" y="3810000"/>
            <a:ext cx="5943600" cy="48768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1: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1" name="Google Shape;1011;p1:notes"/>
          <p:cNvSpPr txBox="1">
            <a:spLocks noGrp="1"/>
          </p:cNvSpPr>
          <p:nvPr>
            <p:ph type="body" idx="1"/>
          </p:nvPr>
        </p:nvSpPr>
        <p:spPr>
          <a:xfrm>
            <a:off x="457200" y="3810000"/>
            <a:ext cx="5943600" cy="48768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endParaRPr strike="noStrike"/>
          </a:p>
        </p:txBody>
      </p:sp>
      <p:sp>
        <p:nvSpPr>
          <p:cNvPr id="1012" name="Google Shape;101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717074"/>
              </a:buClr>
              <a:buSzPts val="1200"/>
              <a:buFont typeface="Arial"/>
              <a:buNone/>
            </a:pPr>
            <a:fld id="{00000000-1234-1234-1234-123412341234}" type="slidenum">
              <a:rPr lang="en-US" sz="1200" b="0" i="0" u="none" strike="noStrike" cap="none">
                <a:solidFill>
                  <a:srgbClr val="717074"/>
                </a:solidFill>
                <a:latin typeface="Arial"/>
                <a:ea typeface="Arial"/>
                <a:cs typeface="Arial"/>
                <a:sym typeface="Arial"/>
              </a:rPr>
              <a:t>1</a:t>
            </a:fld>
            <a:endParaRPr sz="1200" b="0" i="0" u="none" strike="noStrike" cap="none">
              <a:solidFill>
                <a:srgbClr val="717074"/>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p10: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96" name="Google Shape;1096;p10: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11: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06" name="Google Shape;1106;p11: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12: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14" name="Google Shape;1114;p12: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p13: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2" name="Google Shape;1122;p13: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14: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31" name="Google Shape;1131;p14: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5: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38" name="Google Shape;1138;p15: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16: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47" name="Google Shape;1147;p16: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p17: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3" name="Google Shape;1153;p17:notes"/>
          <p:cNvSpPr txBox="1">
            <a:spLocks noGrp="1"/>
          </p:cNvSpPr>
          <p:nvPr>
            <p:ph type="body" idx="1"/>
          </p:nvPr>
        </p:nvSpPr>
        <p:spPr>
          <a:xfrm>
            <a:off x="457200" y="3810000"/>
            <a:ext cx="5943600" cy="48768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endParaRPr/>
          </a:p>
        </p:txBody>
      </p:sp>
      <p:sp>
        <p:nvSpPr>
          <p:cNvPr id="1154" name="Google Shape;115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717074"/>
              </a:buClr>
              <a:buSzPts val="1200"/>
              <a:buFont typeface="Arial"/>
              <a:buNone/>
            </a:pPr>
            <a:fld id="{00000000-1234-1234-1234-123412341234}" type="slidenum">
              <a:rPr lang="en-US" sz="1200" b="0" i="0" u="none" strike="noStrike" cap="none">
                <a:solidFill>
                  <a:srgbClr val="717074"/>
                </a:solidFill>
                <a:latin typeface="Arial"/>
                <a:ea typeface="Arial"/>
                <a:cs typeface="Arial"/>
                <a:sym typeface="Arial"/>
              </a:rPr>
              <a:t>18</a:t>
            </a:fld>
            <a:endParaRPr sz="1200" b="0" i="0" u="none" strike="noStrike" cap="none">
              <a:solidFill>
                <a:srgbClr val="717074"/>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2: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4" name="Google Shape;1024;p2: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3: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31" name="Google Shape;1031;p3: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4: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8" name="Google Shape;1038;p4:notes"/>
          <p:cNvSpPr txBox="1">
            <a:spLocks noGrp="1"/>
          </p:cNvSpPr>
          <p:nvPr>
            <p:ph type="body" idx="1"/>
          </p:nvPr>
        </p:nvSpPr>
        <p:spPr>
          <a:xfrm>
            <a:off x="457200" y="3810000"/>
            <a:ext cx="5943600" cy="48768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endParaRPr/>
          </a:p>
        </p:txBody>
      </p:sp>
      <p:sp>
        <p:nvSpPr>
          <p:cNvPr id="1039" name="Google Shape;103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5: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6" name="Google Shape;1046;p5: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6: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8" name="Google Shape;1058;p6: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p7: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p7:notes"/>
          <p:cNvSpPr txBox="1">
            <a:spLocks noGrp="1"/>
          </p:cNvSpPr>
          <p:nvPr>
            <p:ph type="body" idx="1"/>
          </p:nvPr>
        </p:nvSpPr>
        <p:spPr>
          <a:xfrm>
            <a:off x="457200" y="3810000"/>
            <a:ext cx="5943600" cy="48768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endParaRPr/>
          </a:p>
        </p:txBody>
      </p:sp>
      <p:sp>
        <p:nvSpPr>
          <p:cNvPr id="1071" name="Google Shape;107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8: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80" name="Google Shape;1080;p8: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9:notes"/>
          <p:cNvSpPr txBox="1">
            <a:spLocks noGrp="1"/>
          </p:cNvSpPr>
          <p:nvPr>
            <p:ph type="body" idx="1"/>
          </p:nvPr>
        </p:nvSpPr>
        <p:spPr>
          <a:xfrm>
            <a:off x="457200" y="3810000"/>
            <a:ext cx="5943600" cy="48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88" name="Google Shape;1088;p9: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Aqua">
  <p:cSld name="Title Slide – Aqua">
    <p:spTree>
      <p:nvGrpSpPr>
        <p:cNvPr id="1" name="Shape 14"/>
        <p:cNvGrpSpPr/>
        <p:nvPr/>
      </p:nvGrpSpPr>
      <p:grpSpPr>
        <a:xfrm>
          <a:off x="0" y="0"/>
          <a:ext cx="0" cy="0"/>
          <a:chOff x="0" y="0"/>
          <a:chExt cx="0" cy="0"/>
        </a:xfrm>
      </p:grpSpPr>
      <p:sp>
        <p:nvSpPr>
          <p:cNvPr id="15" name="Google Shape;15;p19"/>
          <p:cNvSpPr txBox="1">
            <a:spLocks noGrp="1"/>
          </p:cNvSpPr>
          <p:nvPr>
            <p:ph type="title"/>
          </p:nvPr>
        </p:nvSpPr>
        <p:spPr>
          <a:xfrm>
            <a:off x="6592948" y="1582578"/>
            <a:ext cx="4996403" cy="123444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9"/>
          <p:cNvSpPr txBox="1">
            <a:spLocks noGrp="1"/>
          </p:cNvSpPr>
          <p:nvPr>
            <p:ph type="subTitle" idx="1"/>
          </p:nvPr>
        </p:nvSpPr>
        <p:spPr>
          <a:xfrm>
            <a:off x="6592948" y="2867279"/>
            <a:ext cx="5116452" cy="41640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17" name="Google Shape;17;p19"/>
          <p:cNvSpPr txBox="1">
            <a:spLocks noGrp="1"/>
          </p:cNvSpPr>
          <p:nvPr>
            <p:ph type="body" idx="2"/>
          </p:nvPr>
        </p:nvSpPr>
        <p:spPr>
          <a:xfrm>
            <a:off x="6592948" y="4737425"/>
            <a:ext cx="5402202"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8" name="Google Shape;18;p19"/>
          <p:cNvSpPr txBox="1">
            <a:spLocks noGrp="1"/>
          </p:cNvSpPr>
          <p:nvPr>
            <p:ph type="body" idx="3"/>
          </p:nvPr>
        </p:nvSpPr>
        <p:spPr>
          <a:xfrm>
            <a:off x="6592948" y="5117480"/>
            <a:ext cx="5402202"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9" name="Google Shape;19;p19"/>
          <p:cNvSpPr txBox="1">
            <a:spLocks noGrp="1"/>
          </p:cNvSpPr>
          <p:nvPr>
            <p:ph type="body" idx="4"/>
          </p:nvPr>
        </p:nvSpPr>
        <p:spPr>
          <a:xfrm>
            <a:off x="6592948" y="5485986"/>
            <a:ext cx="5402202"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260"/>
              <a:buNone/>
              <a:defRPr sz="14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grpSp>
        <p:nvGrpSpPr>
          <p:cNvPr id="20" name="Google Shape;20;p19"/>
          <p:cNvGrpSpPr/>
          <p:nvPr/>
        </p:nvGrpSpPr>
        <p:grpSpPr>
          <a:xfrm>
            <a:off x="-1023645" y="-1926428"/>
            <a:ext cx="8694386" cy="10683110"/>
            <a:chOff x="-1023645" y="-1926428"/>
            <a:chExt cx="8694386" cy="10683110"/>
          </a:xfrm>
        </p:grpSpPr>
        <p:sp>
          <p:nvSpPr>
            <p:cNvPr id="21" name="Google Shape;21;p19" title="gradient decorative shape"/>
            <p:cNvSpPr/>
            <p:nvPr/>
          </p:nvSpPr>
          <p:spPr>
            <a:xfrm rot="2700000">
              <a:off x="2061554" y="1519285"/>
              <a:ext cx="2801109" cy="7318881"/>
            </a:xfrm>
            <a:custGeom>
              <a:avLst/>
              <a:gdLst/>
              <a:ahLst/>
              <a:cxnLst/>
              <a:rect l="l" t="t" r="r" b="b"/>
              <a:pathLst>
                <a:path w="2801109" h="7318881" extrusionOk="0">
                  <a:moveTo>
                    <a:pt x="0" y="0"/>
                  </a:moveTo>
                  <a:lnTo>
                    <a:pt x="2801109" y="0"/>
                  </a:lnTo>
                  <a:lnTo>
                    <a:pt x="2801109" y="4642648"/>
                  </a:lnTo>
                  <a:lnTo>
                    <a:pt x="163834" y="7318881"/>
                  </a:lnTo>
                  <a:lnTo>
                    <a:pt x="0" y="7155046"/>
                  </a:lnTo>
                  <a:close/>
                </a:path>
              </a:pathLst>
            </a:custGeom>
            <a:gradFill>
              <a:gsLst>
                <a:gs pos="0">
                  <a:srgbClr val="FFFFFF">
                    <a:alpha val="0"/>
                  </a:srgbClr>
                </a:gs>
                <a:gs pos="25000">
                  <a:srgbClr val="FFFFFF">
                    <a:alpha val="0"/>
                  </a:srgbClr>
                </a:gs>
                <a:gs pos="72000">
                  <a:schemeClr val="accent1"/>
                </a:gs>
                <a:gs pos="100000">
                  <a:schemeClr val="accent1"/>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2" name="Google Shape;22;p19" title="gradient decorative shape"/>
            <p:cNvSpPr/>
            <p:nvPr/>
          </p:nvSpPr>
          <p:spPr>
            <a:xfrm rot="2700000">
              <a:off x="1987453" y="-2390999"/>
              <a:ext cx="2672190" cy="9623529"/>
            </a:xfrm>
            <a:custGeom>
              <a:avLst/>
              <a:gdLst/>
              <a:ahLst/>
              <a:cxnLst/>
              <a:rect l="l" t="t" r="r" b="b"/>
              <a:pathLst>
                <a:path w="2672190" h="9623529" extrusionOk="0">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0">
                  <a:schemeClr val="accent3"/>
                </a:gs>
                <a:gs pos="33000">
                  <a:schemeClr val="accent3"/>
                </a:gs>
                <a:gs pos="78000">
                  <a:srgbClr val="FFFFFF">
                    <a:alpha val="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 Plum">
  <p:cSld name="Section Header – Plum">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a:off x="589107" y="938794"/>
            <a:ext cx="6555971"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subTitle" idx="1"/>
          </p:nvPr>
        </p:nvSpPr>
        <p:spPr>
          <a:xfrm>
            <a:off x="602966" y="22677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81" name="Google Shape;81;p28"/>
          <p:cNvGrpSpPr/>
          <p:nvPr/>
        </p:nvGrpSpPr>
        <p:grpSpPr>
          <a:xfrm>
            <a:off x="5713789" y="392015"/>
            <a:ext cx="8090714" cy="8090714"/>
            <a:chOff x="5713789" y="392015"/>
            <a:chExt cx="8090714" cy="8090714"/>
          </a:xfrm>
        </p:grpSpPr>
        <p:sp>
          <p:nvSpPr>
            <p:cNvPr id="82" name="Google Shape;82;p28"/>
            <p:cNvSpPr/>
            <p:nvPr/>
          </p:nvSpPr>
          <p:spPr>
            <a:xfrm rot="2700000">
              <a:off x="8616689" y="-141170"/>
              <a:ext cx="2284913" cy="9157084"/>
            </a:xfrm>
            <a:custGeom>
              <a:avLst/>
              <a:gdLst/>
              <a:ahLst/>
              <a:cxnLst/>
              <a:rect l="l" t="t" r="r" b="b"/>
              <a:pathLst>
                <a:path w="2284913" h="9157084" extrusionOk="0">
                  <a:moveTo>
                    <a:pt x="1" y="0"/>
                  </a:moveTo>
                  <a:lnTo>
                    <a:pt x="2284913" y="2284913"/>
                  </a:lnTo>
                  <a:lnTo>
                    <a:pt x="2284913" y="6872172"/>
                  </a:lnTo>
                  <a:lnTo>
                    <a:pt x="0" y="9157084"/>
                  </a:lnTo>
                  <a:close/>
                </a:path>
              </a:pathLst>
            </a:custGeom>
            <a:gradFill>
              <a:gsLst>
                <a:gs pos="0">
                  <a:srgbClr val="7F35AB"/>
                </a:gs>
                <a:gs pos="24000">
                  <a:srgbClr val="7F35AB"/>
                </a:gs>
                <a:gs pos="87000">
                  <a:srgbClr val="264088"/>
                </a:gs>
                <a:gs pos="100000">
                  <a:srgbClr val="264088"/>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83" name="Google Shape;83;p28"/>
            <p:cNvSpPr/>
            <p:nvPr/>
          </p:nvSpPr>
          <p:spPr>
            <a:xfrm rot="2700000">
              <a:off x="9753830" y="1674737"/>
              <a:ext cx="970552" cy="6485190"/>
            </a:xfrm>
            <a:custGeom>
              <a:avLst/>
              <a:gdLst/>
              <a:ahLst/>
              <a:cxnLst/>
              <a:rect l="l" t="t" r="r" b="b"/>
              <a:pathLst>
                <a:path w="970552" h="6485190" extrusionOk="0">
                  <a:moveTo>
                    <a:pt x="1" y="0"/>
                  </a:moveTo>
                  <a:lnTo>
                    <a:pt x="970552" y="970551"/>
                  </a:lnTo>
                  <a:lnTo>
                    <a:pt x="970552" y="5514638"/>
                  </a:lnTo>
                  <a:lnTo>
                    <a:pt x="0" y="6485190"/>
                  </a:lnTo>
                  <a:close/>
                </a:path>
              </a:pathLst>
            </a:custGeom>
            <a:gradFill>
              <a:gsLst>
                <a:gs pos="0">
                  <a:srgbClr val="7F35AB"/>
                </a:gs>
                <a:gs pos="20000">
                  <a:srgbClr val="7F35AB"/>
                </a:gs>
                <a:gs pos="74000">
                  <a:srgbClr val="FFFFFF">
                    <a:alpha val="78823"/>
                  </a:srgbClr>
                </a:gs>
                <a:gs pos="95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4" name="Google Shape;84;p28"/>
          <p:cNvSpPr/>
          <p:nvPr/>
        </p:nvSpPr>
        <p:spPr>
          <a:xfrm>
            <a:off x="419085" y="6218399"/>
            <a:ext cx="1539751" cy="557784"/>
          </a:xfrm>
          <a:prstGeom prst="rect">
            <a:avLst/>
          </a:prstGeom>
          <a:noFill/>
          <a:ln>
            <a:noFill/>
          </a:ln>
        </p:spPr>
      </p:sp>
      <p:sp>
        <p:nvSpPr>
          <p:cNvPr id="85" name="Google Shape;85;p28"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86" name="Google Shape;86;p2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 Aqua">
  <p:cSld name="Section Header – Aqua">
    <p:spTree>
      <p:nvGrpSpPr>
        <p:cNvPr id="1" name="Shape 87"/>
        <p:cNvGrpSpPr/>
        <p:nvPr/>
      </p:nvGrpSpPr>
      <p:grpSpPr>
        <a:xfrm>
          <a:off x="0" y="0"/>
          <a:ext cx="0" cy="0"/>
          <a:chOff x="0" y="0"/>
          <a:chExt cx="0" cy="0"/>
        </a:xfrm>
      </p:grpSpPr>
      <p:sp>
        <p:nvSpPr>
          <p:cNvPr id="88" name="Google Shape;88;p29"/>
          <p:cNvSpPr txBox="1">
            <a:spLocks noGrp="1"/>
          </p:cNvSpPr>
          <p:nvPr>
            <p:ph type="title"/>
          </p:nvPr>
        </p:nvSpPr>
        <p:spPr>
          <a:xfrm>
            <a:off x="589107" y="938794"/>
            <a:ext cx="6587869"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9"/>
          <p:cNvSpPr txBox="1">
            <a:spLocks noGrp="1"/>
          </p:cNvSpPr>
          <p:nvPr>
            <p:ph type="subTitle" idx="1"/>
          </p:nvPr>
        </p:nvSpPr>
        <p:spPr>
          <a:xfrm>
            <a:off x="602966" y="22677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90" name="Google Shape;90;p29"/>
          <p:cNvGrpSpPr/>
          <p:nvPr/>
        </p:nvGrpSpPr>
        <p:grpSpPr>
          <a:xfrm>
            <a:off x="5713789" y="392015"/>
            <a:ext cx="8090714" cy="8090714"/>
            <a:chOff x="5713789" y="392015"/>
            <a:chExt cx="8090714" cy="8090714"/>
          </a:xfrm>
        </p:grpSpPr>
        <p:sp>
          <p:nvSpPr>
            <p:cNvPr id="91" name="Google Shape;91;p29"/>
            <p:cNvSpPr/>
            <p:nvPr/>
          </p:nvSpPr>
          <p:spPr>
            <a:xfrm rot="2700000">
              <a:off x="8616689" y="-141170"/>
              <a:ext cx="2284913" cy="9157084"/>
            </a:xfrm>
            <a:custGeom>
              <a:avLst/>
              <a:gdLst/>
              <a:ahLst/>
              <a:cxnLst/>
              <a:rect l="l" t="t" r="r" b="b"/>
              <a:pathLst>
                <a:path w="2284913" h="9157084" extrusionOk="0">
                  <a:moveTo>
                    <a:pt x="1" y="0"/>
                  </a:moveTo>
                  <a:lnTo>
                    <a:pt x="2284913" y="2284913"/>
                  </a:lnTo>
                  <a:lnTo>
                    <a:pt x="2284913" y="6872172"/>
                  </a:lnTo>
                  <a:lnTo>
                    <a:pt x="0" y="9157084"/>
                  </a:lnTo>
                  <a:close/>
                </a:path>
              </a:pathLst>
            </a:custGeom>
            <a:gradFill>
              <a:gsLst>
                <a:gs pos="0">
                  <a:schemeClr val="accent3"/>
                </a:gs>
                <a:gs pos="24000">
                  <a:schemeClr val="accent3"/>
                </a:gs>
                <a:gs pos="87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92" name="Google Shape;92;p29"/>
            <p:cNvSpPr/>
            <p:nvPr/>
          </p:nvSpPr>
          <p:spPr>
            <a:xfrm rot="2700000">
              <a:off x="9753830" y="1674737"/>
              <a:ext cx="970552" cy="6485190"/>
            </a:xfrm>
            <a:custGeom>
              <a:avLst/>
              <a:gdLst/>
              <a:ahLst/>
              <a:cxnLst/>
              <a:rect l="l" t="t" r="r" b="b"/>
              <a:pathLst>
                <a:path w="970552" h="6485190" extrusionOk="0">
                  <a:moveTo>
                    <a:pt x="1" y="0"/>
                  </a:moveTo>
                  <a:lnTo>
                    <a:pt x="970552" y="970551"/>
                  </a:lnTo>
                  <a:lnTo>
                    <a:pt x="970552" y="5514638"/>
                  </a:lnTo>
                  <a:lnTo>
                    <a:pt x="0" y="6485190"/>
                  </a:lnTo>
                  <a:close/>
                </a:path>
              </a:pathLst>
            </a:custGeom>
            <a:gradFill>
              <a:gsLst>
                <a:gs pos="0">
                  <a:schemeClr val="accent3"/>
                </a:gs>
                <a:gs pos="20000">
                  <a:schemeClr val="accent3"/>
                </a:gs>
                <a:gs pos="74000">
                  <a:srgbClr val="FFFFFF">
                    <a:alpha val="78823"/>
                  </a:srgbClr>
                </a:gs>
                <a:gs pos="95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93" name="Google Shape;93;p29"/>
          <p:cNvSpPr/>
          <p:nvPr/>
        </p:nvSpPr>
        <p:spPr>
          <a:xfrm>
            <a:off x="419085" y="6218399"/>
            <a:ext cx="1539751" cy="557784"/>
          </a:xfrm>
          <a:prstGeom prst="rect">
            <a:avLst/>
          </a:prstGeom>
          <a:noFill/>
          <a:ln>
            <a:noFill/>
          </a:ln>
        </p:spPr>
      </p:sp>
      <p:sp>
        <p:nvSpPr>
          <p:cNvPr id="94" name="Google Shape;94;p29"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95" name="Google Shape;95;p29"/>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 Photo 4">
  <p:cSld name="Section Header – Photo 4">
    <p:bg>
      <p:bgPr>
        <a:solidFill>
          <a:schemeClr val="lt1"/>
        </a:solidFill>
        <a:effectLst/>
      </p:bgPr>
    </p:bg>
    <p:spTree>
      <p:nvGrpSpPr>
        <p:cNvPr id="1" name="Shape 96"/>
        <p:cNvGrpSpPr/>
        <p:nvPr/>
      </p:nvGrpSpPr>
      <p:grpSpPr>
        <a:xfrm>
          <a:off x="0" y="0"/>
          <a:ext cx="0" cy="0"/>
          <a:chOff x="0" y="0"/>
          <a:chExt cx="0" cy="0"/>
        </a:xfrm>
      </p:grpSpPr>
      <p:sp>
        <p:nvSpPr>
          <p:cNvPr id="97" name="Google Shape;97;p30"/>
          <p:cNvSpPr/>
          <p:nvPr/>
        </p:nvSpPr>
        <p:spPr>
          <a:xfrm flipH="1">
            <a:off x="4005165" y="1"/>
            <a:ext cx="8183660" cy="6858000"/>
          </a:xfrm>
          <a:prstGeom prst="rect">
            <a:avLst/>
          </a:prstGeom>
          <a:noFill/>
          <a:ln>
            <a:noFill/>
          </a:ln>
        </p:spPr>
      </p:sp>
      <p:grpSp>
        <p:nvGrpSpPr>
          <p:cNvPr id="98" name="Google Shape;98;p30"/>
          <p:cNvGrpSpPr/>
          <p:nvPr/>
        </p:nvGrpSpPr>
        <p:grpSpPr>
          <a:xfrm>
            <a:off x="-1" y="-1147317"/>
            <a:ext cx="13073278" cy="9169882"/>
            <a:chOff x="-1" y="-1147317"/>
            <a:chExt cx="13073278" cy="9169882"/>
          </a:xfrm>
        </p:grpSpPr>
        <p:sp>
          <p:nvSpPr>
            <p:cNvPr id="99" name="Google Shape;99;p30"/>
            <p:cNvSpPr/>
            <p:nvPr/>
          </p:nvSpPr>
          <p:spPr>
            <a:xfrm rot="2700000">
              <a:off x="9046350" y="3334944"/>
              <a:ext cx="970552" cy="4540137"/>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00" name="Google Shape;100;p30"/>
            <p:cNvSpPr/>
            <p:nvPr/>
          </p:nvSpPr>
          <p:spPr>
            <a:xfrm>
              <a:off x="8943276" y="3622876"/>
              <a:ext cx="3251263" cy="3253579"/>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01" name="Google Shape;101;p30"/>
            <p:cNvSpPr/>
            <p:nvPr/>
          </p:nvSpPr>
          <p:spPr>
            <a:xfrm rot="10800000">
              <a:off x="-1" y="-1"/>
              <a:ext cx="10873127" cy="6868836"/>
            </a:xfrm>
            <a:custGeom>
              <a:avLst/>
              <a:gdLst/>
              <a:ahLst/>
              <a:cxnLst/>
              <a:rect l="l" t="t" r="r" b="b"/>
              <a:pathLst>
                <a:path w="10873127" h="6868836" extrusionOk="0">
                  <a:moveTo>
                    <a:pt x="10873127" y="6868836"/>
                  </a:moveTo>
                  <a:lnTo>
                    <a:pt x="0" y="6868836"/>
                  </a:lnTo>
                  <a:lnTo>
                    <a:pt x="6863947" y="0"/>
                  </a:lnTo>
                  <a:lnTo>
                    <a:pt x="1087312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02" name="Google Shape;102;p30"/>
            <p:cNvSpPr/>
            <p:nvPr/>
          </p:nvSpPr>
          <p:spPr>
            <a:xfrm rot="10800000" flipH="1">
              <a:off x="0" y="-1147317"/>
              <a:ext cx="13073277" cy="9169882"/>
            </a:xfrm>
            <a:custGeom>
              <a:avLst/>
              <a:gdLst/>
              <a:ahLst/>
              <a:cxnLst/>
              <a:rect l="l" t="t" r="r" b="b"/>
              <a:pathLst>
                <a:path w="13073277" h="9169882" extrusionOk="0">
                  <a:moveTo>
                    <a:pt x="0" y="9169882"/>
                  </a:moveTo>
                  <a:lnTo>
                    <a:pt x="12404785" y="9169882"/>
                  </a:lnTo>
                  <a:lnTo>
                    <a:pt x="12404785" y="9169882"/>
                  </a:lnTo>
                  <a:lnTo>
                    <a:pt x="13073277" y="9169882"/>
                  </a:lnTo>
                  <a:lnTo>
                    <a:pt x="13073277" y="0"/>
                  </a:lnTo>
                  <a:lnTo>
                    <a:pt x="12188824" y="0"/>
                  </a:lnTo>
                  <a:lnTo>
                    <a:pt x="12188824" y="8625"/>
                  </a:lnTo>
                  <a:lnTo>
                    <a:pt x="0" y="8625"/>
                  </a:lnTo>
                  <a:lnTo>
                    <a:pt x="0" y="1164565"/>
                  </a:lnTo>
                  <a:lnTo>
                    <a:pt x="12188824" y="1164565"/>
                  </a:lnTo>
                  <a:lnTo>
                    <a:pt x="12188824" y="8013942"/>
                  </a:lnTo>
                  <a:lnTo>
                    <a:pt x="0" y="8013942"/>
                  </a:ln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103" name="Google Shape;103;p30"/>
          <p:cNvSpPr txBox="1">
            <a:spLocks noGrp="1"/>
          </p:cNvSpPr>
          <p:nvPr>
            <p:ph type="title"/>
          </p:nvPr>
        </p:nvSpPr>
        <p:spPr>
          <a:xfrm>
            <a:off x="589108" y="938794"/>
            <a:ext cx="6427626"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0"/>
          <p:cNvSpPr txBox="1">
            <a:spLocks noGrp="1"/>
          </p:cNvSpPr>
          <p:nvPr>
            <p:ph type="subTitle" idx="1"/>
          </p:nvPr>
        </p:nvSpPr>
        <p:spPr>
          <a:xfrm>
            <a:off x="602966" y="2267712"/>
            <a:ext cx="641452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105" name="Google Shape;105;p30"/>
          <p:cNvSpPr/>
          <p:nvPr/>
        </p:nvSpPr>
        <p:spPr>
          <a:xfrm>
            <a:off x="419085" y="6218399"/>
            <a:ext cx="1539751" cy="557784"/>
          </a:xfrm>
          <a:prstGeom prst="rect">
            <a:avLst/>
          </a:prstGeom>
          <a:noFill/>
          <a:ln>
            <a:noFill/>
          </a:ln>
        </p:spPr>
      </p:sp>
      <p:sp>
        <p:nvSpPr>
          <p:cNvPr id="106" name="Google Shape;106;p30"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107" name="Google Shape;107;p3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Header – Photo 5">
  <p:cSld name="Section Header – Photo 5">
    <p:bg>
      <p:bgPr>
        <a:solidFill>
          <a:schemeClr val="lt1"/>
        </a:solidFill>
        <a:effectLst/>
      </p:bgPr>
    </p:bg>
    <p:spTree>
      <p:nvGrpSpPr>
        <p:cNvPr id="1" name="Shape 108"/>
        <p:cNvGrpSpPr/>
        <p:nvPr/>
      </p:nvGrpSpPr>
      <p:grpSpPr>
        <a:xfrm>
          <a:off x="0" y="0"/>
          <a:ext cx="0" cy="0"/>
          <a:chOff x="0" y="0"/>
          <a:chExt cx="0" cy="0"/>
        </a:xfrm>
      </p:grpSpPr>
      <p:sp>
        <p:nvSpPr>
          <p:cNvPr id="109" name="Google Shape;109;p31" descr="Image within a parallelogram that speaks to sustainability; image is of a school of fish in the ocean."/>
          <p:cNvSpPr/>
          <p:nvPr/>
        </p:nvSpPr>
        <p:spPr>
          <a:xfrm>
            <a:off x="3985765" y="1"/>
            <a:ext cx="8203060" cy="6857999"/>
          </a:xfrm>
          <a:prstGeom prst="rect">
            <a:avLst/>
          </a:prstGeom>
          <a:noFill/>
          <a:ln>
            <a:noFill/>
          </a:ln>
        </p:spPr>
      </p:sp>
      <p:grpSp>
        <p:nvGrpSpPr>
          <p:cNvPr id="110" name="Google Shape;110;p31"/>
          <p:cNvGrpSpPr/>
          <p:nvPr/>
        </p:nvGrpSpPr>
        <p:grpSpPr>
          <a:xfrm>
            <a:off x="-1" y="-1147317"/>
            <a:ext cx="13073278" cy="9169882"/>
            <a:chOff x="-1" y="-1147317"/>
            <a:chExt cx="13073278" cy="9169882"/>
          </a:xfrm>
        </p:grpSpPr>
        <p:sp>
          <p:nvSpPr>
            <p:cNvPr id="111" name="Google Shape;111;p31"/>
            <p:cNvSpPr/>
            <p:nvPr/>
          </p:nvSpPr>
          <p:spPr>
            <a:xfrm rot="2700000">
              <a:off x="9046350" y="3334944"/>
              <a:ext cx="970552" cy="4540137"/>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12" name="Google Shape;112;p31"/>
            <p:cNvSpPr/>
            <p:nvPr/>
          </p:nvSpPr>
          <p:spPr>
            <a:xfrm>
              <a:off x="8943276" y="3622876"/>
              <a:ext cx="3251263" cy="3253579"/>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13" name="Google Shape;113;p31"/>
            <p:cNvSpPr/>
            <p:nvPr/>
          </p:nvSpPr>
          <p:spPr>
            <a:xfrm rot="10800000">
              <a:off x="-1" y="-1"/>
              <a:ext cx="10873127" cy="6868836"/>
            </a:xfrm>
            <a:custGeom>
              <a:avLst/>
              <a:gdLst/>
              <a:ahLst/>
              <a:cxnLst/>
              <a:rect l="l" t="t" r="r" b="b"/>
              <a:pathLst>
                <a:path w="10873127" h="6868836" extrusionOk="0">
                  <a:moveTo>
                    <a:pt x="10873127" y="6868836"/>
                  </a:moveTo>
                  <a:lnTo>
                    <a:pt x="0" y="6868836"/>
                  </a:lnTo>
                  <a:lnTo>
                    <a:pt x="6863947" y="0"/>
                  </a:lnTo>
                  <a:lnTo>
                    <a:pt x="1087312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14" name="Google Shape;114;p31"/>
            <p:cNvSpPr/>
            <p:nvPr/>
          </p:nvSpPr>
          <p:spPr>
            <a:xfrm rot="10800000" flipH="1">
              <a:off x="0" y="-1147317"/>
              <a:ext cx="13073277" cy="9169882"/>
            </a:xfrm>
            <a:custGeom>
              <a:avLst/>
              <a:gdLst/>
              <a:ahLst/>
              <a:cxnLst/>
              <a:rect l="l" t="t" r="r" b="b"/>
              <a:pathLst>
                <a:path w="13073277" h="9169882" extrusionOk="0">
                  <a:moveTo>
                    <a:pt x="0" y="9169882"/>
                  </a:moveTo>
                  <a:lnTo>
                    <a:pt x="12404785" y="9169882"/>
                  </a:lnTo>
                  <a:lnTo>
                    <a:pt x="12404785" y="9169882"/>
                  </a:lnTo>
                  <a:lnTo>
                    <a:pt x="13073277" y="9169882"/>
                  </a:lnTo>
                  <a:lnTo>
                    <a:pt x="13073277" y="0"/>
                  </a:lnTo>
                  <a:lnTo>
                    <a:pt x="12188824" y="0"/>
                  </a:lnTo>
                  <a:lnTo>
                    <a:pt x="12188824" y="8625"/>
                  </a:lnTo>
                  <a:lnTo>
                    <a:pt x="0" y="8625"/>
                  </a:lnTo>
                  <a:lnTo>
                    <a:pt x="0" y="1164565"/>
                  </a:lnTo>
                  <a:lnTo>
                    <a:pt x="12188824" y="1164565"/>
                  </a:lnTo>
                  <a:lnTo>
                    <a:pt x="12188824" y="8013942"/>
                  </a:lnTo>
                  <a:lnTo>
                    <a:pt x="0" y="8013942"/>
                  </a:ln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115" name="Google Shape;115;p31"/>
          <p:cNvSpPr txBox="1">
            <a:spLocks noGrp="1"/>
          </p:cNvSpPr>
          <p:nvPr>
            <p:ph type="title"/>
          </p:nvPr>
        </p:nvSpPr>
        <p:spPr>
          <a:xfrm>
            <a:off x="589108" y="938794"/>
            <a:ext cx="6427626"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1"/>
          <p:cNvSpPr txBox="1">
            <a:spLocks noGrp="1"/>
          </p:cNvSpPr>
          <p:nvPr>
            <p:ph type="subTitle" idx="1"/>
          </p:nvPr>
        </p:nvSpPr>
        <p:spPr>
          <a:xfrm>
            <a:off x="602966" y="22677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117" name="Google Shape;117;p31"/>
          <p:cNvSpPr/>
          <p:nvPr/>
        </p:nvSpPr>
        <p:spPr>
          <a:xfrm>
            <a:off x="419085" y="6218399"/>
            <a:ext cx="1539751" cy="557784"/>
          </a:xfrm>
          <a:prstGeom prst="rect">
            <a:avLst/>
          </a:prstGeom>
          <a:noFill/>
          <a:ln>
            <a:noFill/>
          </a:ln>
        </p:spPr>
      </p:sp>
      <p:sp>
        <p:nvSpPr>
          <p:cNvPr id="118" name="Google Shape;118;p31"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119" name="Google Shape;119;p3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with Illustration – Leaf">
  <p:cSld name="Section Header with Illustration – Leaf">
    <p:bg>
      <p:bgPr>
        <a:solidFill>
          <a:schemeClr val="lt1"/>
        </a:solidFill>
        <a:effectLst/>
      </p:bgPr>
    </p:bg>
    <p:spTree>
      <p:nvGrpSpPr>
        <p:cNvPr id="1" name="Shape 120"/>
        <p:cNvGrpSpPr/>
        <p:nvPr/>
      </p:nvGrpSpPr>
      <p:grpSpPr>
        <a:xfrm>
          <a:off x="0" y="0"/>
          <a:ext cx="0" cy="0"/>
          <a:chOff x="0" y="0"/>
          <a:chExt cx="0" cy="0"/>
        </a:xfrm>
      </p:grpSpPr>
      <p:sp>
        <p:nvSpPr>
          <p:cNvPr id="121" name="Google Shape;121;p32"/>
          <p:cNvSpPr txBox="1">
            <a:spLocks noGrp="1"/>
          </p:cNvSpPr>
          <p:nvPr>
            <p:ph type="title"/>
          </p:nvPr>
        </p:nvSpPr>
        <p:spPr>
          <a:xfrm>
            <a:off x="557023" y="633994"/>
            <a:ext cx="7268540"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2"/>
          <p:cNvSpPr txBox="1">
            <a:spLocks noGrp="1"/>
          </p:cNvSpPr>
          <p:nvPr>
            <p:ph type="subTitle" idx="1"/>
          </p:nvPr>
        </p:nvSpPr>
        <p:spPr>
          <a:xfrm>
            <a:off x="570881" y="19629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Clr>
                <a:schemeClr val="dk1"/>
              </a:buClr>
              <a:buSzPts val="2160"/>
              <a:buFont typeface="Arial"/>
              <a:buChar char="•"/>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123" name="Google Shape;123;p32"/>
          <p:cNvGrpSpPr/>
          <p:nvPr/>
        </p:nvGrpSpPr>
        <p:grpSpPr>
          <a:xfrm>
            <a:off x="6812670" y="-650829"/>
            <a:ext cx="8785015" cy="8785015"/>
            <a:chOff x="6812670" y="-650829"/>
            <a:chExt cx="8785015" cy="8785015"/>
          </a:xfrm>
        </p:grpSpPr>
        <p:sp>
          <p:nvSpPr>
            <p:cNvPr id="124" name="Google Shape;124;p32"/>
            <p:cNvSpPr/>
            <p:nvPr/>
          </p:nvSpPr>
          <p:spPr>
            <a:xfrm rot="2700000">
              <a:off x="10111119" y="-1376207"/>
              <a:ext cx="2188116" cy="10235771"/>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78BE20">
                    <a:alpha val="0"/>
                  </a:srgbClr>
                </a:gs>
                <a:gs pos="33000">
                  <a:srgbClr val="78BE20">
                    <a:alpha val="0"/>
                  </a:srgbClr>
                </a:gs>
                <a:gs pos="57000">
                  <a:srgbClr val="78BE20">
                    <a:alpha val="69803"/>
                  </a:srgbClr>
                </a:gs>
                <a:gs pos="79000">
                  <a:srgbClr val="78BD20">
                    <a:alpha val="0"/>
                  </a:srgbClr>
                </a:gs>
                <a:gs pos="100000">
                  <a:srgbClr val="78BD20">
                    <a:alpha val="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25" name="Google Shape;125;p32"/>
            <p:cNvSpPr/>
            <p:nvPr/>
          </p:nvSpPr>
          <p:spPr>
            <a:xfrm rot="2700000">
              <a:off x="11241677" y="2717800"/>
              <a:ext cx="1010391" cy="4726500"/>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26" name="Google Shape;126;p32" descr="Icon&#10;&#10;"/>
            <p:cNvSpPr/>
            <p:nvPr/>
          </p:nvSpPr>
          <p:spPr>
            <a:xfrm>
              <a:off x="8208395" y="3141842"/>
              <a:ext cx="2119104" cy="2079370"/>
            </a:xfrm>
            <a:prstGeom prst="rect">
              <a:avLst/>
            </a:prstGeom>
            <a:noFill/>
            <a:ln>
              <a:noFill/>
            </a:ln>
          </p:spPr>
        </p:sp>
      </p:grpSp>
      <p:sp>
        <p:nvSpPr>
          <p:cNvPr id="127" name="Google Shape;127;p3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with Illustration – Indigo">
  <p:cSld name="Section Header with Illustration – Indigo">
    <p:bg>
      <p:bgPr>
        <a:solidFill>
          <a:schemeClr val="lt1"/>
        </a:solidFill>
        <a:effectLst/>
      </p:bgPr>
    </p:bg>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557023" y="633994"/>
            <a:ext cx="6427626"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33"/>
          <p:cNvSpPr txBox="1">
            <a:spLocks noGrp="1"/>
          </p:cNvSpPr>
          <p:nvPr>
            <p:ph type="subTitle" idx="1"/>
          </p:nvPr>
        </p:nvSpPr>
        <p:spPr>
          <a:xfrm>
            <a:off x="570881" y="19629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Clr>
                <a:schemeClr val="dk1"/>
              </a:buClr>
              <a:buSzPts val="2160"/>
              <a:buFont typeface="Arial"/>
              <a:buChar char="•"/>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131" name="Google Shape;131;p33"/>
          <p:cNvGrpSpPr/>
          <p:nvPr/>
        </p:nvGrpSpPr>
        <p:grpSpPr>
          <a:xfrm>
            <a:off x="6327094" y="-715538"/>
            <a:ext cx="9258754" cy="9258754"/>
            <a:chOff x="6327094" y="-715538"/>
            <a:chExt cx="9258754" cy="9258754"/>
          </a:xfrm>
        </p:grpSpPr>
        <p:sp>
          <p:nvSpPr>
            <p:cNvPr id="132" name="Google Shape;132;p33"/>
            <p:cNvSpPr/>
            <p:nvPr/>
          </p:nvSpPr>
          <p:spPr>
            <a:xfrm rot="2700000">
              <a:off x="9803415" y="-1480033"/>
              <a:ext cx="2306112" cy="10787743"/>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1D428A">
                    <a:alpha val="0"/>
                  </a:srgbClr>
                </a:gs>
                <a:gs pos="27000">
                  <a:srgbClr val="1D428A">
                    <a:alpha val="0"/>
                  </a:srgbClr>
                </a:gs>
                <a:gs pos="52000">
                  <a:srgbClr val="1D428A">
                    <a:alpha val="69803"/>
                  </a:srgbClr>
                </a:gs>
                <a:gs pos="78000">
                  <a:srgbClr val="1D428A">
                    <a:alpha val="0"/>
                  </a:srgbClr>
                </a:gs>
                <a:gs pos="100000">
                  <a:srgbClr val="1D428A">
                    <a:alpha val="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33" name="Google Shape;133;p33"/>
            <p:cNvSpPr/>
            <p:nvPr/>
          </p:nvSpPr>
          <p:spPr>
            <a:xfrm rot="2700000">
              <a:off x="10994940" y="2834745"/>
              <a:ext cx="1064877" cy="4981381"/>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34" name="Google Shape;134;p33" descr="Icon&#10;&#10;"/>
            <p:cNvSpPr/>
            <p:nvPr/>
          </p:nvSpPr>
          <p:spPr>
            <a:xfrm>
              <a:off x="7860491" y="3247151"/>
              <a:ext cx="2938410" cy="2327324"/>
            </a:xfrm>
            <a:prstGeom prst="rect">
              <a:avLst/>
            </a:prstGeom>
            <a:noFill/>
            <a:ln>
              <a:noFill/>
            </a:ln>
          </p:spPr>
        </p:sp>
      </p:grpSp>
      <p:sp>
        <p:nvSpPr>
          <p:cNvPr id="135" name="Google Shape;135;p33"/>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with Illustration – Aqua">
  <p:cSld name="Section Header with Illustration – Aqua">
    <p:bg>
      <p:bgPr>
        <a:solidFill>
          <a:schemeClr val="lt1"/>
        </a:solidFill>
        <a:effectLst/>
      </p:bgPr>
    </p:bg>
    <p:spTree>
      <p:nvGrpSpPr>
        <p:cNvPr id="1" name="Shape 136"/>
        <p:cNvGrpSpPr/>
        <p:nvPr/>
      </p:nvGrpSpPr>
      <p:grpSpPr>
        <a:xfrm>
          <a:off x="0" y="0"/>
          <a:ext cx="0" cy="0"/>
          <a:chOff x="0" y="0"/>
          <a:chExt cx="0" cy="0"/>
        </a:xfrm>
      </p:grpSpPr>
      <p:sp>
        <p:nvSpPr>
          <p:cNvPr id="137" name="Google Shape;137;p34"/>
          <p:cNvSpPr txBox="1">
            <a:spLocks noGrp="1"/>
          </p:cNvSpPr>
          <p:nvPr>
            <p:ph type="title"/>
          </p:nvPr>
        </p:nvSpPr>
        <p:spPr>
          <a:xfrm>
            <a:off x="557023" y="633994"/>
            <a:ext cx="6427626"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8" name="Google Shape;138;p34"/>
          <p:cNvGrpSpPr/>
          <p:nvPr/>
        </p:nvGrpSpPr>
        <p:grpSpPr>
          <a:xfrm>
            <a:off x="6780745" y="-660328"/>
            <a:ext cx="8912667" cy="8912667"/>
            <a:chOff x="6780745" y="-660328"/>
            <a:chExt cx="8912667" cy="8912667"/>
          </a:xfrm>
        </p:grpSpPr>
        <p:sp>
          <p:nvSpPr>
            <p:cNvPr id="139" name="Google Shape;139;p34"/>
            <p:cNvSpPr/>
            <p:nvPr/>
          </p:nvSpPr>
          <p:spPr>
            <a:xfrm rot="2700000">
              <a:off x="10127123" y="-1396246"/>
              <a:ext cx="2219911" cy="10384504"/>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00C1D5">
                    <a:alpha val="0"/>
                  </a:srgbClr>
                </a:gs>
                <a:gs pos="33000">
                  <a:srgbClr val="00C1D5">
                    <a:alpha val="0"/>
                  </a:srgbClr>
                </a:gs>
                <a:gs pos="55000">
                  <a:srgbClr val="00C1D5">
                    <a:alpha val="69803"/>
                  </a:srgbClr>
                </a:gs>
                <a:gs pos="79000">
                  <a:srgbClr val="00C1D5">
                    <a:alpha val="0"/>
                  </a:srgbClr>
                </a:gs>
                <a:gs pos="100000">
                  <a:srgbClr val="00C1D5">
                    <a:alpha val="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40" name="Google Shape;140;p34"/>
            <p:cNvSpPr/>
            <p:nvPr/>
          </p:nvSpPr>
          <p:spPr>
            <a:xfrm rot="2700000">
              <a:off x="11274110" y="2757249"/>
              <a:ext cx="1025073" cy="4795180"/>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41" name="Google Shape;141;p34" descr="Icon&#10;&#10;"/>
            <p:cNvSpPr/>
            <p:nvPr/>
          </p:nvSpPr>
          <p:spPr>
            <a:xfrm>
              <a:off x="7656837" y="3103715"/>
              <a:ext cx="3270401" cy="2162469"/>
            </a:xfrm>
            <a:prstGeom prst="rect">
              <a:avLst/>
            </a:prstGeom>
            <a:noFill/>
            <a:ln>
              <a:noFill/>
            </a:ln>
          </p:spPr>
        </p:sp>
      </p:grpSp>
      <p:sp>
        <p:nvSpPr>
          <p:cNvPr id="142" name="Google Shape;142;p3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143" name="Google Shape;143;p34"/>
          <p:cNvSpPr txBox="1">
            <a:spLocks noGrp="1"/>
          </p:cNvSpPr>
          <p:nvPr>
            <p:ph type="subTitle" idx="1"/>
          </p:nvPr>
        </p:nvSpPr>
        <p:spPr>
          <a:xfrm>
            <a:off x="570881" y="19629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Clr>
                <a:schemeClr val="dk1"/>
              </a:buClr>
              <a:buSzPts val="2160"/>
              <a:buFont typeface="Arial"/>
              <a:buChar char="•"/>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with Illustration – Ocean">
  <p:cSld name="Section Header with Illustration – Ocean">
    <p:bg>
      <p:bgPr>
        <a:solidFill>
          <a:schemeClr val="lt1"/>
        </a:solidFill>
        <a:effectLst/>
      </p:bgPr>
    </p:bg>
    <p:spTree>
      <p:nvGrpSpPr>
        <p:cNvPr id="1" name="Shape 144"/>
        <p:cNvGrpSpPr/>
        <p:nvPr/>
      </p:nvGrpSpPr>
      <p:grpSpPr>
        <a:xfrm>
          <a:off x="0" y="0"/>
          <a:ext cx="0" cy="0"/>
          <a:chOff x="0" y="0"/>
          <a:chExt cx="0" cy="0"/>
        </a:xfrm>
      </p:grpSpPr>
      <p:sp>
        <p:nvSpPr>
          <p:cNvPr id="145" name="Google Shape;145;p35"/>
          <p:cNvSpPr txBox="1">
            <a:spLocks noGrp="1"/>
          </p:cNvSpPr>
          <p:nvPr>
            <p:ph type="title"/>
          </p:nvPr>
        </p:nvSpPr>
        <p:spPr>
          <a:xfrm>
            <a:off x="557022" y="633994"/>
            <a:ext cx="7321704"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46" name="Google Shape;146;p35"/>
          <p:cNvGrpSpPr/>
          <p:nvPr/>
        </p:nvGrpSpPr>
        <p:grpSpPr>
          <a:xfrm>
            <a:off x="6584573" y="-543943"/>
            <a:ext cx="8921724" cy="8921724"/>
            <a:chOff x="6584573" y="-586475"/>
            <a:chExt cx="8921724" cy="8921724"/>
          </a:xfrm>
        </p:grpSpPr>
        <p:sp>
          <p:nvSpPr>
            <p:cNvPr id="147" name="Google Shape;147;p35"/>
            <p:cNvSpPr/>
            <p:nvPr/>
          </p:nvSpPr>
          <p:spPr>
            <a:xfrm rot="2700000">
              <a:off x="9934351" y="-1323141"/>
              <a:ext cx="2222167" cy="10395056"/>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0091DA">
                    <a:alpha val="0"/>
                  </a:srgbClr>
                </a:gs>
                <a:gs pos="33000">
                  <a:srgbClr val="0091DA">
                    <a:alpha val="0"/>
                  </a:srgbClr>
                </a:gs>
                <a:gs pos="56000">
                  <a:srgbClr val="0091DA">
                    <a:alpha val="69803"/>
                  </a:srgbClr>
                </a:gs>
                <a:gs pos="78000">
                  <a:srgbClr val="0091DA">
                    <a:alpha val="0"/>
                  </a:srgbClr>
                </a:gs>
                <a:gs pos="100000">
                  <a:srgbClr val="0091DA">
                    <a:alpha val="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48" name="Google Shape;148;p35"/>
            <p:cNvSpPr/>
            <p:nvPr/>
          </p:nvSpPr>
          <p:spPr>
            <a:xfrm rot="2700000">
              <a:off x="11082502" y="2834575"/>
              <a:ext cx="1026114" cy="4800052"/>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49" name="Google Shape;149;p35"/>
            <p:cNvSpPr/>
            <p:nvPr/>
          </p:nvSpPr>
          <p:spPr>
            <a:xfrm>
              <a:off x="8246785" y="2934586"/>
              <a:ext cx="2146119" cy="2096784"/>
            </a:xfrm>
            <a:prstGeom prst="rect">
              <a:avLst/>
            </a:prstGeom>
            <a:noFill/>
            <a:ln>
              <a:noFill/>
            </a:ln>
          </p:spPr>
        </p:sp>
      </p:grpSp>
      <p:sp>
        <p:nvSpPr>
          <p:cNvPr id="150" name="Google Shape;150;p35"/>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151" name="Google Shape;151;p35"/>
          <p:cNvSpPr txBox="1">
            <a:spLocks noGrp="1"/>
          </p:cNvSpPr>
          <p:nvPr>
            <p:ph type="subTitle" idx="1"/>
          </p:nvPr>
        </p:nvSpPr>
        <p:spPr>
          <a:xfrm>
            <a:off x="570881" y="19629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Clr>
                <a:schemeClr val="dk1"/>
              </a:buClr>
              <a:buSzPts val="2160"/>
              <a:buFont typeface="Arial"/>
              <a:buChar char="•"/>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with Illustration – Plum">
  <p:cSld name="Section Header with Illustration – Plum">
    <p:bg>
      <p:bgPr>
        <a:solidFill>
          <a:schemeClr val="lt1"/>
        </a:solidFill>
        <a:effectLst/>
      </p:bgPr>
    </p:bg>
    <p:spTree>
      <p:nvGrpSpPr>
        <p:cNvPr id="1" name="Shape 152"/>
        <p:cNvGrpSpPr/>
        <p:nvPr/>
      </p:nvGrpSpPr>
      <p:grpSpPr>
        <a:xfrm>
          <a:off x="0" y="0"/>
          <a:ext cx="0" cy="0"/>
          <a:chOff x="0" y="0"/>
          <a:chExt cx="0" cy="0"/>
        </a:xfrm>
      </p:grpSpPr>
      <p:sp>
        <p:nvSpPr>
          <p:cNvPr id="153" name="Google Shape;153;p36"/>
          <p:cNvSpPr txBox="1">
            <a:spLocks noGrp="1"/>
          </p:cNvSpPr>
          <p:nvPr>
            <p:ph type="title"/>
          </p:nvPr>
        </p:nvSpPr>
        <p:spPr>
          <a:xfrm>
            <a:off x="557022" y="633994"/>
            <a:ext cx="6758177"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4" name="Google Shape;154;p36"/>
          <p:cNvGrpSpPr/>
          <p:nvPr/>
        </p:nvGrpSpPr>
        <p:grpSpPr>
          <a:xfrm>
            <a:off x="6871821" y="-468861"/>
            <a:ext cx="8666208" cy="8666207"/>
            <a:chOff x="5331295" y="-2310682"/>
            <a:chExt cx="11110679" cy="11110679"/>
          </a:xfrm>
        </p:grpSpPr>
        <p:sp>
          <p:nvSpPr>
            <p:cNvPr id="155" name="Google Shape;155;p36"/>
            <p:cNvSpPr/>
            <p:nvPr/>
          </p:nvSpPr>
          <p:spPr>
            <a:xfrm rot="2700000">
              <a:off x="9502946" y="-3228090"/>
              <a:ext cx="2767378" cy="12945495"/>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7F35B2">
                    <a:alpha val="0"/>
                  </a:srgbClr>
                </a:gs>
                <a:gs pos="26000">
                  <a:srgbClr val="7F35B2">
                    <a:alpha val="0"/>
                  </a:srgbClr>
                </a:gs>
                <a:gs pos="52999">
                  <a:srgbClr val="7F35B2">
                    <a:alpha val="69803"/>
                  </a:srgbClr>
                </a:gs>
                <a:gs pos="78000">
                  <a:srgbClr val="7F35B2">
                    <a:alpha val="0"/>
                  </a:srgbClr>
                </a:gs>
                <a:gs pos="100000">
                  <a:srgbClr val="7F35B2">
                    <a:alpha val="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56" name="Google Shape;156;p36"/>
            <p:cNvSpPr/>
            <p:nvPr/>
          </p:nvSpPr>
          <p:spPr>
            <a:xfrm rot="2700000">
              <a:off x="10932797" y="1949727"/>
              <a:ext cx="1277873" cy="5977751"/>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57" name="Google Shape;157;p36" descr="Icon&#10;&#10;"/>
            <p:cNvSpPr/>
            <p:nvPr/>
          </p:nvSpPr>
          <p:spPr>
            <a:xfrm>
              <a:off x="6811347" y="1843895"/>
              <a:ext cx="2631885" cy="2989069"/>
            </a:xfrm>
            <a:prstGeom prst="rect">
              <a:avLst/>
            </a:prstGeom>
            <a:noFill/>
            <a:ln>
              <a:noFill/>
            </a:ln>
          </p:spPr>
        </p:sp>
      </p:grpSp>
      <p:sp>
        <p:nvSpPr>
          <p:cNvPr id="158" name="Google Shape;158;p3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159" name="Google Shape;159;p36"/>
          <p:cNvSpPr txBox="1">
            <a:spLocks noGrp="1"/>
          </p:cNvSpPr>
          <p:nvPr>
            <p:ph type="subTitle" idx="1"/>
          </p:nvPr>
        </p:nvSpPr>
        <p:spPr>
          <a:xfrm>
            <a:off x="570881" y="19629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Clr>
                <a:schemeClr val="dk1"/>
              </a:buClr>
              <a:buSzPts val="2160"/>
              <a:buFont typeface="Arial"/>
              <a:buChar char="•"/>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Quote – Leaf">
  <p:cSld name="Quote – Leaf">
    <p:spTree>
      <p:nvGrpSpPr>
        <p:cNvPr id="1" name="Shape 160"/>
        <p:cNvGrpSpPr/>
        <p:nvPr/>
      </p:nvGrpSpPr>
      <p:grpSpPr>
        <a:xfrm>
          <a:off x="0" y="0"/>
          <a:ext cx="0" cy="0"/>
          <a:chOff x="0" y="0"/>
          <a:chExt cx="0" cy="0"/>
        </a:xfrm>
      </p:grpSpPr>
      <p:sp>
        <p:nvSpPr>
          <p:cNvPr id="161" name="Google Shape;161;p37"/>
          <p:cNvSpPr txBox="1">
            <a:spLocks noGrp="1"/>
          </p:cNvSpPr>
          <p:nvPr>
            <p:ph type="body" idx="1"/>
          </p:nvPr>
        </p:nvSpPr>
        <p:spPr>
          <a:xfrm>
            <a:off x="438912" y="1600200"/>
            <a:ext cx="5462158" cy="3200400"/>
          </a:xfrm>
          <a:prstGeom prst="rect">
            <a:avLst/>
          </a:prstGeom>
          <a:noFill/>
          <a:ln>
            <a:noFill/>
          </a:ln>
        </p:spPr>
        <p:txBody>
          <a:bodyPr spcFirstLastPara="1" wrap="square" lIns="0" tIns="0" rIns="0" bIns="0" anchor="b" anchorCtr="0">
            <a:noAutofit/>
          </a:bodyPr>
          <a:lstStyle>
            <a:lvl1pPr marL="457200" lvl="0" indent="-406400" algn="l">
              <a:lnSpc>
                <a:spcPct val="100000"/>
              </a:lnSpc>
              <a:spcBef>
                <a:spcPts val="1200"/>
              </a:spcBef>
              <a:spcAft>
                <a:spcPts val="0"/>
              </a:spcAft>
              <a:buClr>
                <a:schemeClr val="accent2"/>
              </a:buClr>
              <a:buSzPts val="2800"/>
              <a:buFont typeface="Arial"/>
              <a:buChar char="“"/>
              <a:defRPr sz="2800">
                <a:solidFill>
                  <a:schemeClr val="accent2"/>
                </a:solidFill>
              </a:defRPr>
            </a:lvl1pPr>
            <a:lvl2pPr marL="914400" lvl="1" indent="-331469" algn="l">
              <a:lnSpc>
                <a:spcPct val="100000"/>
              </a:lnSpc>
              <a:spcBef>
                <a:spcPts val="1200"/>
              </a:spcBef>
              <a:spcAft>
                <a:spcPts val="0"/>
              </a:spcAft>
              <a:buClr>
                <a:schemeClr val="lt1"/>
              </a:buClr>
              <a:buSzPts val="1620"/>
              <a:buFont typeface="Arial"/>
              <a:buChar char="“"/>
              <a:defRPr>
                <a:solidFill>
                  <a:schemeClr val="lt1"/>
                </a:solidFill>
              </a:defRPr>
            </a:lvl2pPr>
            <a:lvl3pPr marL="1371600" lvl="2" indent="-320039" algn="l">
              <a:lnSpc>
                <a:spcPct val="100000"/>
              </a:lnSpc>
              <a:spcBef>
                <a:spcPts val="1200"/>
              </a:spcBef>
              <a:spcAft>
                <a:spcPts val="0"/>
              </a:spcAft>
              <a:buClr>
                <a:schemeClr val="lt1"/>
              </a:buClr>
              <a:buSzPts val="1440"/>
              <a:buFont typeface="Arial"/>
              <a:buChar char="“"/>
              <a:defRPr>
                <a:solidFill>
                  <a:schemeClr val="lt1"/>
                </a:solidFill>
              </a:defRPr>
            </a:lvl3pPr>
            <a:lvl4pPr marL="1828800" lvl="3" indent="-308610" algn="l">
              <a:lnSpc>
                <a:spcPct val="100000"/>
              </a:lnSpc>
              <a:spcBef>
                <a:spcPts val="1200"/>
              </a:spcBef>
              <a:spcAft>
                <a:spcPts val="0"/>
              </a:spcAft>
              <a:buClr>
                <a:schemeClr val="lt1"/>
              </a:buClr>
              <a:buSzPts val="1260"/>
              <a:buFont typeface="Arial"/>
              <a:buChar char="“"/>
              <a:defRPr>
                <a:solidFill>
                  <a:schemeClr val="lt1"/>
                </a:solidFill>
              </a:defRPr>
            </a:lvl4pPr>
            <a:lvl5pPr marL="2286000" lvl="4" indent="-308610" algn="l">
              <a:lnSpc>
                <a:spcPct val="100000"/>
              </a:lnSpc>
              <a:spcBef>
                <a:spcPts val="1200"/>
              </a:spcBef>
              <a:spcAft>
                <a:spcPts val="0"/>
              </a:spcAft>
              <a:buClr>
                <a:schemeClr val="lt1"/>
              </a:buClr>
              <a:buSzPts val="1260"/>
              <a:buFont typeface="Arial"/>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62" name="Google Shape;162;p37"/>
          <p:cNvSpPr txBox="1">
            <a:spLocks noGrp="1"/>
          </p:cNvSpPr>
          <p:nvPr>
            <p:ph type="body" idx="2"/>
          </p:nvPr>
        </p:nvSpPr>
        <p:spPr>
          <a:xfrm>
            <a:off x="612648" y="5065776"/>
            <a:ext cx="4581144" cy="27432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grpSp>
        <p:nvGrpSpPr>
          <p:cNvPr id="163" name="Google Shape;163;p37"/>
          <p:cNvGrpSpPr/>
          <p:nvPr/>
        </p:nvGrpSpPr>
        <p:grpSpPr>
          <a:xfrm>
            <a:off x="3789911" y="-1368192"/>
            <a:ext cx="9314869" cy="9995760"/>
            <a:chOff x="3789911" y="-1368192"/>
            <a:chExt cx="9314869" cy="9995760"/>
          </a:xfrm>
        </p:grpSpPr>
        <p:sp>
          <p:nvSpPr>
            <p:cNvPr id="164" name="Google Shape;164;p37"/>
            <p:cNvSpPr/>
            <p:nvPr/>
          </p:nvSpPr>
          <p:spPr>
            <a:xfrm rot="-8100000">
              <a:off x="6699960" y="862779"/>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4F8FA">
                    <a:alpha val="0"/>
                  </a:srgbClr>
                </a:gs>
                <a:gs pos="30000">
                  <a:srgbClr val="F4F8FA">
                    <a:alpha val="0"/>
                  </a:srgbClr>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65" name="Google Shape;165;p37"/>
            <p:cNvSpPr/>
            <p:nvPr/>
          </p:nvSpPr>
          <p:spPr>
            <a:xfrm rot="2700000">
              <a:off x="9149191" y="-2267343"/>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4F8FA">
                    <a:alpha val="0"/>
                  </a:srgbClr>
                </a:gs>
                <a:gs pos="22000">
                  <a:srgbClr val="F4F8FA">
                    <a:alpha val="0"/>
                  </a:srgbClr>
                </a:gs>
                <a:gs pos="100000">
                  <a:schemeClr val="accent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166" name="Google Shape;166;p37" descr="logo placeholder: click to insert logo or delete box if not needed"/>
          <p:cNvSpPr>
            <a:spLocks noGrp="1"/>
          </p:cNvSpPr>
          <p:nvPr>
            <p:ph type="pic" idx="3"/>
          </p:nvPr>
        </p:nvSpPr>
        <p:spPr>
          <a:xfrm>
            <a:off x="8925484" y="4619335"/>
            <a:ext cx="2740025" cy="1371600"/>
          </a:xfrm>
          <a:prstGeom prst="rect">
            <a:avLst/>
          </a:prstGeom>
          <a:noFill/>
          <a:ln>
            <a:noFill/>
          </a:ln>
        </p:spPr>
      </p:sp>
      <p:sp>
        <p:nvSpPr>
          <p:cNvPr id="167" name="Google Shape;167;p37"/>
          <p:cNvSpPr/>
          <p:nvPr/>
        </p:nvSpPr>
        <p:spPr>
          <a:xfrm>
            <a:off x="419085" y="6218399"/>
            <a:ext cx="1539751" cy="557784"/>
          </a:xfrm>
          <a:prstGeom prst="rect">
            <a:avLst/>
          </a:prstGeom>
          <a:noFill/>
          <a:ln>
            <a:noFill/>
          </a:ln>
        </p:spPr>
      </p:sp>
      <p:sp>
        <p:nvSpPr>
          <p:cNvPr id="168" name="Google Shape;168;p37"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169" name="Google Shape;169;p3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6" name="Google Shape;26;p20"/>
          <p:cNvSpPr txBox="1">
            <a:spLocks noGrp="1"/>
          </p:cNvSpPr>
          <p:nvPr>
            <p:ph type="body" idx="2"/>
          </p:nvPr>
        </p:nvSpPr>
        <p:spPr>
          <a:xfrm>
            <a:off x="616505" y="1600201"/>
            <a:ext cx="10972800" cy="4572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200"/>
              </a:spcBef>
              <a:spcAft>
                <a:spcPts val="0"/>
              </a:spcAft>
              <a:buSzPts val="1800"/>
              <a:buChar char="​"/>
              <a:defRPr/>
            </a:lvl1pPr>
            <a:lvl2pPr marL="914400" lvl="1" indent="-331469" algn="l">
              <a:lnSpc>
                <a:spcPct val="100000"/>
              </a:lnSpc>
              <a:spcBef>
                <a:spcPts val="1200"/>
              </a:spcBef>
              <a:spcAft>
                <a:spcPts val="0"/>
              </a:spcAft>
              <a:buSzPts val="1620"/>
              <a:buChar char="•"/>
              <a:defRPr/>
            </a:lvl2pPr>
            <a:lvl3pPr marL="1371600" lvl="2" indent="-320039" algn="l">
              <a:lnSpc>
                <a:spcPct val="100000"/>
              </a:lnSpc>
              <a:spcBef>
                <a:spcPts val="1200"/>
              </a:spcBef>
              <a:spcAft>
                <a:spcPts val="0"/>
              </a:spcAft>
              <a:buSzPts val="1440"/>
              <a:buChar char="–"/>
              <a:defRPr/>
            </a:lvl3pPr>
            <a:lvl4pPr marL="1828800" lvl="3" indent="-308610" algn="l">
              <a:lnSpc>
                <a:spcPct val="100000"/>
              </a:lnSpc>
              <a:spcBef>
                <a:spcPts val="1200"/>
              </a:spcBef>
              <a:spcAft>
                <a:spcPts val="0"/>
              </a:spcAft>
              <a:buSzPts val="1260"/>
              <a:buChar char="•"/>
              <a:defRPr/>
            </a:lvl4pPr>
            <a:lvl5pPr marL="2286000" lvl="4" indent="-308610" algn="l">
              <a:lnSpc>
                <a:spcPct val="100000"/>
              </a:lnSpc>
              <a:spcBef>
                <a:spcPts val="1200"/>
              </a:spcBef>
              <a:spcAft>
                <a:spcPts val="0"/>
              </a:spcAft>
              <a:buSzPts val="1260"/>
              <a:buChar char="–"/>
              <a:defRPr/>
            </a:lvl5pPr>
            <a:lvl6pPr marL="2743200" lvl="5" indent="-308610" algn="l">
              <a:lnSpc>
                <a:spcPct val="100000"/>
              </a:lnSpc>
              <a:spcBef>
                <a:spcPts val="1200"/>
              </a:spcBef>
              <a:spcAft>
                <a:spcPts val="0"/>
              </a:spcAft>
              <a:buSzPts val="126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7" name="Google Shape;27;p2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b="0" i="0" u="none" strike="noStrike" cap="none">
                <a:solidFill>
                  <a:schemeClr val="dk2"/>
                </a:solidFill>
                <a:latin typeface="Arial"/>
                <a:ea typeface="Arial"/>
                <a:cs typeface="Arial"/>
                <a:sym typeface="Arial"/>
              </a:rPr>
              <a:t>‹#›</a:t>
            </a:fld>
            <a:endParaRPr sz="800" b="0" i="0" u="none" strike="noStrike" cap="none">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 Plum">
  <p:cSld name="Quote – Plum">
    <p:spTree>
      <p:nvGrpSpPr>
        <p:cNvPr id="1" name="Shape 170"/>
        <p:cNvGrpSpPr/>
        <p:nvPr/>
      </p:nvGrpSpPr>
      <p:grpSpPr>
        <a:xfrm>
          <a:off x="0" y="0"/>
          <a:ext cx="0" cy="0"/>
          <a:chOff x="0" y="0"/>
          <a:chExt cx="0" cy="0"/>
        </a:xfrm>
      </p:grpSpPr>
      <p:sp>
        <p:nvSpPr>
          <p:cNvPr id="171" name="Google Shape;171;p38"/>
          <p:cNvSpPr txBox="1">
            <a:spLocks noGrp="1"/>
          </p:cNvSpPr>
          <p:nvPr>
            <p:ph type="body" idx="1"/>
          </p:nvPr>
        </p:nvSpPr>
        <p:spPr>
          <a:xfrm>
            <a:off x="438912" y="1600200"/>
            <a:ext cx="5413248" cy="3200400"/>
          </a:xfrm>
          <a:prstGeom prst="rect">
            <a:avLst/>
          </a:prstGeom>
          <a:noFill/>
          <a:ln>
            <a:noFill/>
          </a:ln>
        </p:spPr>
        <p:txBody>
          <a:bodyPr spcFirstLastPara="1" wrap="square" lIns="0" tIns="0" rIns="0" bIns="0" anchor="b" anchorCtr="0">
            <a:noAutofit/>
          </a:bodyPr>
          <a:lstStyle>
            <a:lvl1pPr marL="457200" lvl="0" indent="-406400" algn="l">
              <a:lnSpc>
                <a:spcPct val="100000"/>
              </a:lnSpc>
              <a:spcBef>
                <a:spcPts val="1200"/>
              </a:spcBef>
              <a:spcAft>
                <a:spcPts val="0"/>
              </a:spcAft>
              <a:buClr>
                <a:schemeClr val="accent2"/>
              </a:buClr>
              <a:buSzPts val="2800"/>
              <a:buFont typeface="Arial"/>
              <a:buChar char="“"/>
              <a:defRPr sz="2800">
                <a:solidFill>
                  <a:schemeClr val="accent2"/>
                </a:solidFill>
              </a:defRPr>
            </a:lvl1pPr>
            <a:lvl2pPr marL="914400" lvl="1" indent="-331469" algn="l">
              <a:lnSpc>
                <a:spcPct val="100000"/>
              </a:lnSpc>
              <a:spcBef>
                <a:spcPts val="1200"/>
              </a:spcBef>
              <a:spcAft>
                <a:spcPts val="0"/>
              </a:spcAft>
              <a:buClr>
                <a:schemeClr val="lt1"/>
              </a:buClr>
              <a:buSzPts val="1620"/>
              <a:buFont typeface="Arial"/>
              <a:buChar char="“"/>
              <a:defRPr>
                <a:solidFill>
                  <a:schemeClr val="lt1"/>
                </a:solidFill>
              </a:defRPr>
            </a:lvl2pPr>
            <a:lvl3pPr marL="1371600" lvl="2" indent="-320039" algn="l">
              <a:lnSpc>
                <a:spcPct val="100000"/>
              </a:lnSpc>
              <a:spcBef>
                <a:spcPts val="1200"/>
              </a:spcBef>
              <a:spcAft>
                <a:spcPts val="0"/>
              </a:spcAft>
              <a:buClr>
                <a:schemeClr val="lt1"/>
              </a:buClr>
              <a:buSzPts val="1440"/>
              <a:buFont typeface="Arial"/>
              <a:buChar char="“"/>
              <a:defRPr>
                <a:solidFill>
                  <a:schemeClr val="lt1"/>
                </a:solidFill>
              </a:defRPr>
            </a:lvl3pPr>
            <a:lvl4pPr marL="1828800" lvl="3" indent="-308610" algn="l">
              <a:lnSpc>
                <a:spcPct val="100000"/>
              </a:lnSpc>
              <a:spcBef>
                <a:spcPts val="1200"/>
              </a:spcBef>
              <a:spcAft>
                <a:spcPts val="0"/>
              </a:spcAft>
              <a:buClr>
                <a:schemeClr val="lt1"/>
              </a:buClr>
              <a:buSzPts val="1260"/>
              <a:buFont typeface="Arial"/>
              <a:buChar char="“"/>
              <a:defRPr>
                <a:solidFill>
                  <a:schemeClr val="lt1"/>
                </a:solidFill>
              </a:defRPr>
            </a:lvl4pPr>
            <a:lvl5pPr marL="2286000" lvl="4" indent="-308610" algn="l">
              <a:lnSpc>
                <a:spcPct val="100000"/>
              </a:lnSpc>
              <a:spcBef>
                <a:spcPts val="1200"/>
              </a:spcBef>
              <a:spcAft>
                <a:spcPts val="0"/>
              </a:spcAft>
              <a:buClr>
                <a:schemeClr val="lt1"/>
              </a:buClr>
              <a:buSzPts val="1260"/>
              <a:buFont typeface="Arial"/>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72" name="Google Shape;172;p38"/>
          <p:cNvSpPr txBox="1">
            <a:spLocks noGrp="1"/>
          </p:cNvSpPr>
          <p:nvPr>
            <p:ph type="body" idx="2"/>
          </p:nvPr>
        </p:nvSpPr>
        <p:spPr>
          <a:xfrm>
            <a:off x="612648" y="5065776"/>
            <a:ext cx="4581144" cy="27432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grpSp>
        <p:nvGrpSpPr>
          <p:cNvPr id="173" name="Google Shape;173;p38"/>
          <p:cNvGrpSpPr/>
          <p:nvPr/>
        </p:nvGrpSpPr>
        <p:grpSpPr>
          <a:xfrm>
            <a:off x="3789911" y="-1368192"/>
            <a:ext cx="9314869" cy="9995760"/>
            <a:chOff x="3789911" y="-1368192"/>
            <a:chExt cx="9314869" cy="9995760"/>
          </a:xfrm>
        </p:grpSpPr>
        <p:sp>
          <p:nvSpPr>
            <p:cNvPr id="174" name="Google Shape;174;p38"/>
            <p:cNvSpPr/>
            <p:nvPr/>
          </p:nvSpPr>
          <p:spPr>
            <a:xfrm rot="-8100000">
              <a:off x="6699960" y="862779"/>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FFFFF">
                    <a:alpha val="0"/>
                  </a:srgbClr>
                </a:gs>
                <a:gs pos="30000">
                  <a:srgbClr val="FFFFFF">
                    <a:alpha val="0"/>
                  </a:srgbClr>
                </a:gs>
                <a:gs pos="100000">
                  <a:schemeClr val="accen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75" name="Google Shape;175;p38"/>
            <p:cNvSpPr/>
            <p:nvPr/>
          </p:nvSpPr>
          <p:spPr>
            <a:xfrm rot="2700000">
              <a:off x="9149191" y="-2267343"/>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FFFFF">
                    <a:alpha val="0"/>
                  </a:srgbClr>
                </a:gs>
                <a:gs pos="22000">
                  <a:srgbClr val="FFFFFF">
                    <a:alpha val="0"/>
                  </a:srgbClr>
                </a:gs>
                <a:gs pos="100000">
                  <a:schemeClr val="accent5"/>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176" name="Google Shape;176;p38" descr="logo placeholder: click to insert logo or delete box if not needed"/>
          <p:cNvSpPr>
            <a:spLocks noGrp="1"/>
          </p:cNvSpPr>
          <p:nvPr>
            <p:ph type="pic" idx="3"/>
          </p:nvPr>
        </p:nvSpPr>
        <p:spPr>
          <a:xfrm>
            <a:off x="8925484" y="4619335"/>
            <a:ext cx="2740025" cy="1371600"/>
          </a:xfrm>
          <a:prstGeom prst="rect">
            <a:avLst/>
          </a:prstGeom>
          <a:noFill/>
          <a:ln>
            <a:noFill/>
          </a:ln>
        </p:spPr>
      </p:sp>
      <p:sp>
        <p:nvSpPr>
          <p:cNvPr id="177" name="Google Shape;177;p38"/>
          <p:cNvSpPr/>
          <p:nvPr/>
        </p:nvSpPr>
        <p:spPr>
          <a:xfrm>
            <a:off x="419085" y="6218399"/>
            <a:ext cx="1539751" cy="557784"/>
          </a:xfrm>
          <a:prstGeom prst="rect">
            <a:avLst/>
          </a:prstGeom>
          <a:noFill/>
          <a:ln>
            <a:noFill/>
          </a:ln>
        </p:spPr>
      </p:sp>
      <p:sp>
        <p:nvSpPr>
          <p:cNvPr id="178" name="Google Shape;178;p38"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179" name="Google Shape;179;p3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 Aqua">
  <p:cSld name="Quote – Aqua">
    <p:spTree>
      <p:nvGrpSpPr>
        <p:cNvPr id="1" name="Shape 180"/>
        <p:cNvGrpSpPr/>
        <p:nvPr/>
      </p:nvGrpSpPr>
      <p:grpSpPr>
        <a:xfrm>
          <a:off x="0" y="0"/>
          <a:ext cx="0" cy="0"/>
          <a:chOff x="0" y="0"/>
          <a:chExt cx="0" cy="0"/>
        </a:xfrm>
      </p:grpSpPr>
      <p:sp>
        <p:nvSpPr>
          <p:cNvPr id="181" name="Google Shape;181;p39"/>
          <p:cNvSpPr txBox="1">
            <a:spLocks noGrp="1"/>
          </p:cNvSpPr>
          <p:nvPr>
            <p:ph type="body" idx="1"/>
          </p:nvPr>
        </p:nvSpPr>
        <p:spPr>
          <a:xfrm>
            <a:off x="438912" y="1600200"/>
            <a:ext cx="5413248" cy="3200400"/>
          </a:xfrm>
          <a:prstGeom prst="rect">
            <a:avLst/>
          </a:prstGeom>
          <a:noFill/>
          <a:ln>
            <a:noFill/>
          </a:ln>
        </p:spPr>
        <p:txBody>
          <a:bodyPr spcFirstLastPara="1" wrap="square" lIns="0" tIns="0" rIns="0" bIns="0" anchor="b" anchorCtr="0">
            <a:noAutofit/>
          </a:bodyPr>
          <a:lstStyle>
            <a:lvl1pPr marL="457200" lvl="0" indent="-406400" algn="l">
              <a:lnSpc>
                <a:spcPct val="100000"/>
              </a:lnSpc>
              <a:spcBef>
                <a:spcPts val="1200"/>
              </a:spcBef>
              <a:spcAft>
                <a:spcPts val="0"/>
              </a:spcAft>
              <a:buClr>
                <a:schemeClr val="accent2"/>
              </a:buClr>
              <a:buSzPts val="2800"/>
              <a:buFont typeface="Arial"/>
              <a:buChar char="“"/>
              <a:defRPr sz="2800">
                <a:solidFill>
                  <a:schemeClr val="accent2"/>
                </a:solidFill>
              </a:defRPr>
            </a:lvl1pPr>
            <a:lvl2pPr marL="914400" lvl="1" indent="-331469" algn="l">
              <a:lnSpc>
                <a:spcPct val="100000"/>
              </a:lnSpc>
              <a:spcBef>
                <a:spcPts val="1200"/>
              </a:spcBef>
              <a:spcAft>
                <a:spcPts val="0"/>
              </a:spcAft>
              <a:buClr>
                <a:schemeClr val="lt1"/>
              </a:buClr>
              <a:buSzPts val="1620"/>
              <a:buFont typeface="Arial"/>
              <a:buChar char="“"/>
              <a:defRPr>
                <a:solidFill>
                  <a:schemeClr val="lt1"/>
                </a:solidFill>
              </a:defRPr>
            </a:lvl2pPr>
            <a:lvl3pPr marL="1371600" lvl="2" indent="-320039" algn="l">
              <a:lnSpc>
                <a:spcPct val="100000"/>
              </a:lnSpc>
              <a:spcBef>
                <a:spcPts val="1200"/>
              </a:spcBef>
              <a:spcAft>
                <a:spcPts val="0"/>
              </a:spcAft>
              <a:buClr>
                <a:schemeClr val="lt1"/>
              </a:buClr>
              <a:buSzPts val="1440"/>
              <a:buFont typeface="Arial"/>
              <a:buChar char="“"/>
              <a:defRPr>
                <a:solidFill>
                  <a:schemeClr val="lt1"/>
                </a:solidFill>
              </a:defRPr>
            </a:lvl3pPr>
            <a:lvl4pPr marL="1828800" lvl="3" indent="-308610" algn="l">
              <a:lnSpc>
                <a:spcPct val="100000"/>
              </a:lnSpc>
              <a:spcBef>
                <a:spcPts val="1200"/>
              </a:spcBef>
              <a:spcAft>
                <a:spcPts val="0"/>
              </a:spcAft>
              <a:buClr>
                <a:schemeClr val="lt1"/>
              </a:buClr>
              <a:buSzPts val="1260"/>
              <a:buFont typeface="Arial"/>
              <a:buChar char="“"/>
              <a:defRPr>
                <a:solidFill>
                  <a:schemeClr val="lt1"/>
                </a:solidFill>
              </a:defRPr>
            </a:lvl4pPr>
            <a:lvl5pPr marL="2286000" lvl="4" indent="-308610" algn="l">
              <a:lnSpc>
                <a:spcPct val="100000"/>
              </a:lnSpc>
              <a:spcBef>
                <a:spcPts val="1200"/>
              </a:spcBef>
              <a:spcAft>
                <a:spcPts val="0"/>
              </a:spcAft>
              <a:buClr>
                <a:schemeClr val="lt1"/>
              </a:buClr>
              <a:buSzPts val="1260"/>
              <a:buFont typeface="Arial"/>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82" name="Google Shape;182;p39"/>
          <p:cNvSpPr txBox="1">
            <a:spLocks noGrp="1"/>
          </p:cNvSpPr>
          <p:nvPr>
            <p:ph type="body" idx="2"/>
          </p:nvPr>
        </p:nvSpPr>
        <p:spPr>
          <a:xfrm>
            <a:off x="612648" y="5065776"/>
            <a:ext cx="4581144" cy="27432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grpSp>
        <p:nvGrpSpPr>
          <p:cNvPr id="183" name="Google Shape;183;p39"/>
          <p:cNvGrpSpPr/>
          <p:nvPr/>
        </p:nvGrpSpPr>
        <p:grpSpPr>
          <a:xfrm>
            <a:off x="3789911" y="-1368192"/>
            <a:ext cx="9314869" cy="9995760"/>
            <a:chOff x="3789911" y="-1368192"/>
            <a:chExt cx="9314869" cy="9995760"/>
          </a:xfrm>
        </p:grpSpPr>
        <p:sp>
          <p:nvSpPr>
            <p:cNvPr id="184" name="Google Shape;184;p39"/>
            <p:cNvSpPr/>
            <p:nvPr/>
          </p:nvSpPr>
          <p:spPr>
            <a:xfrm rot="-8100000">
              <a:off x="6699960" y="862779"/>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FFFFF">
                    <a:alpha val="0"/>
                  </a:srgbClr>
                </a:gs>
                <a:gs pos="30000">
                  <a:srgbClr val="FFFFFF">
                    <a:alpha val="0"/>
                  </a:srgbClr>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85" name="Google Shape;185;p39"/>
            <p:cNvSpPr/>
            <p:nvPr/>
          </p:nvSpPr>
          <p:spPr>
            <a:xfrm rot="2700000">
              <a:off x="9149191" y="-2267343"/>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FFFFF">
                    <a:alpha val="0"/>
                  </a:srgbClr>
                </a:gs>
                <a:gs pos="22000">
                  <a:srgbClr val="FFFFFF">
                    <a:alpha val="0"/>
                  </a:srgbClr>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186" name="Google Shape;186;p39" descr="logo placeholder: click to insert logo or delete box if not needed"/>
          <p:cNvSpPr>
            <a:spLocks noGrp="1"/>
          </p:cNvSpPr>
          <p:nvPr>
            <p:ph type="pic" idx="3"/>
          </p:nvPr>
        </p:nvSpPr>
        <p:spPr>
          <a:xfrm>
            <a:off x="8925484" y="4619335"/>
            <a:ext cx="2740025" cy="1371600"/>
          </a:xfrm>
          <a:prstGeom prst="rect">
            <a:avLst/>
          </a:prstGeom>
          <a:noFill/>
          <a:ln>
            <a:noFill/>
          </a:ln>
        </p:spPr>
      </p:sp>
      <p:sp>
        <p:nvSpPr>
          <p:cNvPr id="187" name="Google Shape;187;p39"/>
          <p:cNvSpPr/>
          <p:nvPr/>
        </p:nvSpPr>
        <p:spPr>
          <a:xfrm>
            <a:off x="419085" y="6218399"/>
            <a:ext cx="1539751" cy="557784"/>
          </a:xfrm>
          <a:prstGeom prst="rect">
            <a:avLst/>
          </a:prstGeom>
          <a:noFill/>
          <a:ln>
            <a:noFill/>
          </a:ln>
        </p:spPr>
      </p:sp>
      <p:sp>
        <p:nvSpPr>
          <p:cNvPr id="188" name="Google Shape;188;p39"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189" name="Google Shape;189;p39"/>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 Photo 1">
  <p:cSld name="Quote – Photo 1">
    <p:bg>
      <p:bgPr>
        <a:noFill/>
        <a:effectLst/>
      </p:bgPr>
    </p:bg>
    <p:spTree>
      <p:nvGrpSpPr>
        <p:cNvPr id="1" name="Shape 190"/>
        <p:cNvGrpSpPr/>
        <p:nvPr/>
      </p:nvGrpSpPr>
      <p:grpSpPr>
        <a:xfrm>
          <a:off x="0" y="0"/>
          <a:ext cx="0" cy="0"/>
          <a:chOff x="0" y="0"/>
          <a:chExt cx="0" cy="0"/>
        </a:xfrm>
      </p:grpSpPr>
      <p:sp>
        <p:nvSpPr>
          <p:cNvPr id="191" name="Google Shape;191;p40"/>
          <p:cNvSpPr/>
          <p:nvPr/>
        </p:nvSpPr>
        <p:spPr>
          <a:xfrm rot="2700000">
            <a:off x="956578" y="-4049006"/>
            <a:ext cx="6293364" cy="12454818"/>
          </a:xfrm>
          <a:custGeom>
            <a:avLst/>
            <a:gdLst/>
            <a:ahLst/>
            <a:cxnLst/>
            <a:rect l="l" t="t" r="r" b="b"/>
            <a:pathLst>
              <a:path w="6293364" h="12454818" extrusionOk="0">
                <a:moveTo>
                  <a:pt x="0" y="6293364"/>
                </a:moveTo>
                <a:lnTo>
                  <a:pt x="6293364" y="0"/>
                </a:lnTo>
                <a:lnTo>
                  <a:pt x="6293364" y="9715045"/>
                </a:lnTo>
                <a:lnTo>
                  <a:pt x="3553591" y="12454818"/>
                </a:lnTo>
                <a:lnTo>
                  <a:pt x="0" y="8901227"/>
                </a:lnTo>
                <a:close/>
              </a:path>
            </a:pathLst>
          </a:custGeom>
          <a:gradFill>
            <a:gsLst>
              <a:gs pos="0">
                <a:srgbClr val="FFFFFF">
                  <a:alpha val="30980"/>
                </a:srgbClr>
              </a:gs>
              <a:gs pos="19000">
                <a:srgbClr val="FFFFFF">
                  <a:alpha val="30980"/>
                </a:srgbClr>
              </a:gs>
              <a:gs pos="5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92" name="Google Shape;192;p40"/>
          <p:cNvSpPr txBox="1">
            <a:spLocks noGrp="1"/>
          </p:cNvSpPr>
          <p:nvPr>
            <p:ph type="body" idx="1"/>
          </p:nvPr>
        </p:nvSpPr>
        <p:spPr>
          <a:xfrm>
            <a:off x="438912" y="1600200"/>
            <a:ext cx="5413248" cy="3200400"/>
          </a:xfrm>
          <a:prstGeom prst="rect">
            <a:avLst/>
          </a:prstGeom>
          <a:noFill/>
          <a:ln>
            <a:noFill/>
          </a:ln>
        </p:spPr>
        <p:txBody>
          <a:bodyPr spcFirstLastPara="1" wrap="square" lIns="0" tIns="0" rIns="0" bIns="0" anchor="b" anchorCtr="0">
            <a:noAutofit/>
          </a:bodyPr>
          <a:lstStyle>
            <a:lvl1pPr marL="457200" lvl="0" indent="-406400" algn="l">
              <a:lnSpc>
                <a:spcPct val="100000"/>
              </a:lnSpc>
              <a:spcBef>
                <a:spcPts val="1200"/>
              </a:spcBef>
              <a:spcAft>
                <a:spcPts val="0"/>
              </a:spcAft>
              <a:buClr>
                <a:schemeClr val="accent2"/>
              </a:buClr>
              <a:buSzPts val="2800"/>
              <a:buFont typeface="Arial"/>
              <a:buChar char="“"/>
              <a:defRPr sz="2800">
                <a:solidFill>
                  <a:schemeClr val="accent2"/>
                </a:solidFill>
              </a:defRPr>
            </a:lvl1pPr>
            <a:lvl2pPr marL="914400" lvl="1" indent="-331469" algn="l">
              <a:lnSpc>
                <a:spcPct val="100000"/>
              </a:lnSpc>
              <a:spcBef>
                <a:spcPts val="1200"/>
              </a:spcBef>
              <a:spcAft>
                <a:spcPts val="0"/>
              </a:spcAft>
              <a:buClr>
                <a:schemeClr val="lt1"/>
              </a:buClr>
              <a:buSzPts val="1620"/>
              <a:buFont typeface="Arial"/>
              <a:buChar char="“"/>
              <a:defRPr>
                <a:solidFill>
                  <a:schemeClr val="lt1"/>
                </a:solidFill>
              </a:defRPr>
            </a:lvl2pPr>
            <a:lvl3pPr marL="1371600" lvl="2" indent="-320039" algn="l">
              <a:lnSpc>
                <a:spcPct val="100000"/>
              </a:lnSpc>
              <a:spcBef>
                <a:spcPts val="1200"/>
              </a:spcBef>
              <a:spcAft>
                <a:spcPts val="0"/>
              </a:spcAft>
              <a:buClr>
                <a:schemeClr val="lt1"/>
              </a:buClr>
              <a:buSzPts val="1440"/>
              <a:buFont typeface="Arial"/>
              <a:buChar char="“"/>
              <a:defRPr>
                <a:solidFill>
                  <a:schemeClr val="lt1"/>
                </a:solidFill>
              </a:defRPr>
            </a:lvl3pPr>
            <a:lvl4pPr marL="1828800" lvl="3" indent="-308610" algn="l">
              <a:lnSpc>
                <a:spcPct val="100000"/>
              </a:lnSpc>
              <a:spcBef>
                <a:spcPts val="1200"/>
              </a:spcBef>
              <a:spcAft>
                <a:spcPts val="0"/>
              </a:spcAft>
              <a:buClr>
                <a:schemeClr val="lt1"/>
              </a:buClr>
              <a:buSzPts val="1260"/>
              <a:buFont typeface="Arial"/>
              <a:buChar char="“"/>
              <a:defRPr>
                <a:solidFill>
                  <a:schemeClr val="lt1"/>
                </a:solidFill>
              </a:defRPr>
            </a:lvl4pPr>
            <a:lvl5pPr marL="2286000" lvl="4" indent="-308610" algn="l">
              <a:lnSpc>
                <a:spcPct val="100000"/>
              </a:lnSpc>
              <a:spcBef>
                <a:spcPts val="1200"/>
              </a:spcBef>
              <a:spcAft>
                <a:spcPts val="0"/>
              </a:spcAft>
              <a:buClr>
                <a:schemeClr val="lt1"/>
              </a:buClr>
              <a:buSzPts val="1260"/>
              <a:buFont typeface="Arial"/>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93" name="Google Shape;193;p40"/>
          <p:cNvSpPr txBox="1">
            <a:spLocks noGrp="1"/>
          </p:cNvSpPr>
          <p:nvPr>
            <p:ph type="body" idx="2"/>
          </p:nvPr>
        </p:nvSpPr>
        <p:spPr>
          <a:xfrm>
            <a:off x="612648" y="5065776"/>
            <a:ext cx="4581144" cy="27432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94" name="Google Shape;194;p40"/>
          <p:cNvSpPr/>
          <p:nvPr/>
        </p:nvSpPr>
        <p:spPr>
          <a:xfrm>
            <a:off x="419085" y="6218399"/>
            <a:ext cx="1539751" cy="557784"/>
          </a:xfrm>
          <a:prstGeom prst="rect">
            <a:avLst/>
          </a:prstGeom>
          <a:noFill/>
          <a:ln>
            <a:noFill/>
          </a:ln>
        </p:spPr>
      </p:sp>
      <p:sp>
        <p:nvSpPr>
          <p:cNvPr id="195" name="Google Shape;195;p40"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196" name="Google Shape;196;p4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lt1"/>
                </a:solidFill>
                <a:latin typeface="Arial"/>
                <a:ea typeface="Arial"/>
                <a:cs typeface="Arial"/>
                <a:sym typeface="Arial"/>
              </a:rPr>
              <a:t>‹#›</a:t>
            </a:fld>
            <a:endParaRPr sz="8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Content Balanced">
  <p:cSld name="Two-Content Balanced">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1"/>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00" name="Google Shape;200;p41"/>
          <p:cNvSpPr txBox="1">
            <a:spLocks noGrp="1"/>
          </p:cNvSpPr>
          <p:nvPr>
            <p:ph type="body" idx="2"/>
          </p:nvPr>
        </p:nvSpPr>
        <p:spPr>
          <a:xfrm>
            <a:off x="579809" y="1600200"/>
            <a:ext cx="5313783" cy="457200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297179" algn="l">
              <a:lnSpc>
                <a:spcPct val="100000"/>
              </a:lnSpc>
              <a:spcBef>
                <a:spcPts val="1200"/>
              </a:spcBef>
              <a:spcAft>
                <a:spcPts val="0"/>
              </a:spcAft>
              <a:buSzPts val="1080"/>
              <a:buChar char="•"/>
              <a:defRPr sz="1200"/>
            </a:lvl6pPr>
            <a:lvl7pPr marL="3200400" lvl="6" indent="-297179" algn="l">
              <a:lnSpc>
                <a:spcPct val="100000"/>
              </a:lnSpc>
              <a:spcBef>
                <a:spcPts val="1200"/>
              </a:spcBef>
              <a:spcAft>
                <a:spcPts val="0"/>
              </a:spcAft>
              <a:buSzPts val="1080"/>
              <a:buChar char="-"/>
              <a:defRPr sz="1200"/>
            </a:lvl7pPr>
            <a:lvl8pPr marL="3657600" lvl="7" indent="-297179" algn="l">
              <a:lnSpc>
                <a:spcPct val="100000"/>
              </a:lnSpc>
              <a:spcBef>
                <a:spcPts val="1200"/>
              </a:spcBef>
              <a:spcAft>
                <a:spcPts val="0"/>
              </a:spcAft>
              <a:buSzPts val="1080"/>
              <a:buChar char="•"/>
              <a:defRPr sz="1200"/>
            </a:lvl8pPr>
            <a:lvl9pPr marL="4114800" lvl="8" indent="-297179" algn="l">
              <a:lnSpc>
                <a:spcPct val="100000"/>
              </a:lnSpc>
              <a:spcBef>
                <a:spcPts val="1200"/>
              </a:spcBef>
              <a:spcAft>
                <a:spcPts val="0"/>
              </a:spcAft>
              <a:buSzPts val="1080"/>
              <a:buChar char="-"/>
              <a:defRPr sz="1200"/>
            </a:lvl9pPr>
          </a:lstStyle>
          <a:p>
            <a:endParaRPr/>
          </a:p>
        </p:txBody>
      </p:sp>
      <p:sp>
        <p:nvSpPr>
          <p:cNvPr id="201" name="Google Shape;201;p41"/>
          <p:cNvSpPr txBox="1">
            <a:spLocks noGrp="1"/>
          </p:cNvSpPr>
          <p:nvPr>
            <p:ph type="body" idx="3"/>
          </p:nvPr>
        </p:nvSpPr>
        <p:spPr>
          <a:xfrm>
            <a:off x="6321287" y="1600200"/>
            <a:ext cx="5867538" cy="4572000"/>
          </a:xfrm>
          <a:prstGeom prst="rect">
            <a:avLst/>
          </a:prstGeom>
          <a:noFill/>
          <a:ln>
            <a:noFill/>
          </a:ln>
        </p:spPr>
        <p:txBody>
          <a:bodyPr spcFirstLastPara="1" wrap="square" lIns="0" tIns="0" rIns="45720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297179" algn="l">
              <a:lnSpc>
                <a:spcPct val="100000"/>
              </a:lnSpc>
              <a:spcBef>
                <a:spcPts val="1200"/>
              </a:spcBef>
              <a:spcAft>
                <a:spcPts val="0"/>
              </a:spcAft>
              <a:buSzPts val="1080"/>
              <a:buChar char="•"/>
              <a:defRPr sz="1200"/>
            </a:lvl6pPr>
            <a:lvl7pPr marL="3200400" lvl="6" indent="-297179" algn="l">
              <a:lnSpc>
                <a:spcPct val="100000"/>
              </a:lnSpc>
              <a:spcBef>
                <a:spcPts val="1200"/>
              </a:spcBef>
              <a:spcAft>
                <a:spcPts val="0"/>
              </a:spcAft>
              <a:buSzPts val="1080"/>
              <a:buChar char="-"/>
              <a:defRPr sz="1200"/>
            </a:lvl7pPr>
            <a:lvl8pPr marL="3657600" lvl="7" indent="-297179" algn="l">
              <a:lnSpc>
                <a:spcPct val="100000"/>
              </a:lnSpc>
              <a:spcBef>
                <a:spcPts val="1200"/>
              </a:spcBef>
              <a:spcAft>
                <a:spcPts val="0"/>
              </a:spcAft>
              <a:buSzPts val="1080"/>
              <a:buChar char="•"/>
              <a:defRPr sz="1200"/>
            </a:lvl8pPr>
            <a:lvl9pPr marL="4114800" lvl="8" indent="-297179" algn="l">
              <a:lnSpc>
                <a:spcPct val="100000"/>
              </a:lnSpc>
              <a:spcBef>
                <a:spcPts val="1200"/>
              </a:spcBef>
              <a:spcAft>
                <a:spcPts val="0"/>
              </a:spcAft>
              <a:buSzPts val="1080"/>
              <a:buChar char="-"/>
              <a:defRPr sz="1200"/>
            </a:lvl9pPr>
          </a:lstStyle>
          <a:p>
            <a:endParaRPr/>
          </a:p>
        </p:txBody>
      </p:sp>
      <p:sp>
        <p:nvSpPr>
          <p:cNvPr id="202" name="Google Shape;202;p4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Content Balanced Color on Right">
  <p:cSld name="Two-Content Balanced Color on Right">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6323381" y="1600201"/>
            <a:ext cx="5865445" cy="4572000"/>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08610" algn="l">
              <a:lnSpc>
                <a:spcPct val="100000"/>
              </a:lnSpc>
              <a:spcBef>
                <a:spcPts val="1200"/>
              </a:spcBef>
              <a:spcAft>
                <a:spcPts val="0"/>
              </a:spcAft>
              <a:buSzPts val="1260"/>
              <a:buChar char="•"/>
              <a:defRPr>
                <a:solidFill>
                  <a:schemeClr val="accent2"/>
                </a:solidFill>
              </a:defRPr>
            </a:lvl6pPr>
            <a:lvl7pPr marL="3200400" lvl="6" indent="-308610" algn="l">
              <a:lnSpc>
                <a:spcPct val="100000"/>
              </a:lnSpc>
              <a:spcBef>
                <a:spcPts val="1200"/>
              </a:spcBef>
              <a:spcAft>
                <a:spcPts val="0"/>
              </a:spcAft>
              <a:buSzPts val="1260"/>
              <a:buChar char="-"/>
              <a:defRPr>
                <a:solidFill>
                  <a:schemeClr val="accent2"/>
                </a:solidFill>
              </a:defRPr>
            </a:lvl7pPr>
            <a:lvl8pPr marL="3657600" lvl="7" indent="-308609" algn="l">
              <a:lnSpc>
                <a:spcPct val="100000"/>
              </a:lnSpc>
              <a:spcBef>
                <a:spcPts val="1200"/>
              </a:spcBef>
              <a:spcAft>
                <a:spcPts val="0"/>
              </a:spcAft>
              <a:buSzPts val="1260"/>
              <a:buChar char="•"/>
              <a:defRPr>
                <a:solidFill>
                  <a:schemeClr val="accent2"/>
                </a:solidFill>
              </a:defRPr>
            </a:lvl8pPr>
            <a:lvl9pPr marL="4114800" lvl="8" indent="-308609" algn="l">
              <a:lnSpc>
                <a:spcPct val="100000"/>
              </a:lnSpc>
              <a:spcBef>
                <a:spcPts val="1200"/>
              </a:spcBef>
              <a:spcAft>
                <a:spcPts val="0"/>
              </a:spcAft>
              <a:buSzPts val="1260"/>
              <a:buChar char="-"/>
              <a:defRPr>
                <a:solidFill>
                  <a:schemeClr val="accent2"/>
                </a:solidFill>
              </a:defRPr>
            </a:lvl9pPr>
          </a:lstStyle>
          <a:p>
            <a:endParaRPr/>
          </a:p>
        </p:txBody>
      </p:sp>
      <p:sp>
        <p:nvSpPr>
          <p:cNvPr id="205" name="Google Shape;205;p42"/>
          <p:cNvSpPr txBox="1">
            <a:spLocks noGrp="1"/>
          </p:cNvSpPr>
          <p:nvPr>
            <p:ph type="body" idx="2"/>
          </p:nvPr>
        </p:nvSpPr>
        <p:spPr>
          <a:xfrm>
            <a:off x="0" y="1600201"/>
            <a:ext cx="5893593"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dk1"/>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sp>
        <p:nvSpPr>
          <p:cNvPr id="206" name="Google Shape;206;p42"/>
          <p:cNvSpPr txBox="1">
            <a:spLocks noGrp="1"/>
          </p:cNvSpPr>
          <p:nvPr>
            <p:ph type="subTitle" idx="3"/>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07" name="Google Shape;207;p42"/>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4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Content Balanced Color on Left">
  <p:cSld name="Two-Content Balanced Color on Left">
    <p:spTree>
      <p:nvGrpSpPr>
        <p:cNvPr id="1" name="Shape 209"/>
        <p:cNvGrpSpPr/>
        <p:nvPr/>
      </p:nvGrpSpPr>
      <p:grpSpPr>
        <a:xfrm>
          <a:off x="0" y="0"/>
          <a:ext cx="0" cy="0"/>
          <a:chOff x="0" y="0"/>
          <a:chExt cx="0" cy="0"/>
        </a:xfrm>
      </p:grpSpPr>
      <p:sp>
        <p:nvSpPr>
          <p:cNvPr id="210" name="Google Shape;210;p43"/>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43"/>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12" name="Google Shape;212;p43"/>
          <p:cNvSpPr txBox="1">
            <a:spLocks noGrp="1"/>
          </p:cNvSpPr>
          <p:nvPr>
            <p:ph type="body" idx="2"/>
          </p:nvPr>
        </p:nvSpPr>
        <p:spPr>
          <a:xfrm>
            <a:off x="0" y="1600201"/>
            <a:ext cx="5865445" cy="4572000"/>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13" name="Google Shape;213;p43"/>
          <p:cNvSpPr txBox="1">
            <a:spLocks noGrp="1"/>
          </p:cNvSpPr>
          <p:nvPr>
            <p:ph type="body" idx="3"/>
          </p:nvPr>
        </p:nvSpPr>
        <p:spPr>
          <a:xfrm>
            <a:off x="6295232" y="1600201"/>
            <a:ext cx="5893593"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rgbClr val="F4F8FA"/>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sp>
        <p:nvSpPr>
          <p:cNvPr id="214" name="Google Shape;214;p43"/>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Content Comparison">
  <p:cSld name="Three-Content Comparison">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44"/>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18" name="Google Shape;218;p44"/>
          <p:cNvSpPr txBox="1">
            <a:spLocks noGrp="1"/>
          </p:cNvSpPr>
          <p:nvPr>
            <p:ph type="body" idx="2"/>
          </p:nvPr>
        </p:nvSpPr>
        <p:spPr>
          <a:xfrm>
            <a:off x="592866" y="1582754"/>
            <a:ext cx="3593592" cy="914400"/>
          </a:xfrm>
          <a:prstGeom prst="rect">
            <a:avLst/>
          </a:prstGeom>
          <a:noFill/>
          <a:ln>
            <a:noFill/>
          </a:ln>
        </p:spPr>
        <p:txBody>
          <a:bodyPr spcFirstLastPara="1" wrap="square" lIns="0" tIns="91425" rIns="182875" bIns="91425" anchor="b"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Font typeface="Open Sans"/>
              <a:buChar char="​"/>
              <a:defRPr sz="1800">
                <a:solidFill>
                  <a:schemeClr val="lt1"/>
                </a:solidFill>
              </a:defRPr>
            </a:lvl2pPr>
            <a:lvl3pPr marL="1371600" lvl="2" indent="-320039" algn="l">
              <a:lnSpc>
                <a:spcPct val="100000"/>
              </a:lnSpc>
              <a:spcBef>
                <a:spcPts val="1200"/>
              </a:spcBef>
              <a:spcAft>
                <a:spcPts val="0"/>
              </a:spcAft>
              <a:buSzPts val="1440"/>
              <a:buChar char="–"/>
              <a:defRPr>
                <a:solidFill>
                  <a:schemeClr val="lt1"/>
                </a:solidFill>
              </a:defRPr>
            </a:lvl3pPr>
            <a:lvl4pPr marL="1828800" lvl="3" indent="-308610" algn="l">
              <a:lnSpc>
                <a:spcPct val="100000"/>
              </a:lnSpc>
              <a:spcBef>
                <a:spcPts val="1200"/>
              </a:spcBef>
              <a:spcAft>
                <a:spcPts val="0"/>
              </a:spcAft>
              <a:buSzPts val="1260"/>
              <a:buChar char="•"/>
              <a:defRPr>
                <a:solidFill>
                  <a:schemeClr val="lt1"/>
                </a:solidFill>
              </a:defRPr>
            </a:lvl4pPr>
            <a:lvl5pPr marL="2286000" lvl="4" indent="-308610" algn="l">
              <a:lnSpc>
                <a:spcPct val="100000"/>
              </a:lnSpc>
              <a:spcBef>
                <a:spcPts val="1200"/>
              </a:spcBef>
              <a:spcAft>
                <a:spcPts val="0"/>
              </a:spcAft>
              <a:buSzPts val="1260"/>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19" name="Google Shape;219;p44"/>
          <p:cNvSpPr/>
          <p:nvPr/>
        </p:nvSpPr>
        <p:spPr>
          <a:xfrm>
            <a:off x="592866" y="2509480"/>
            <a:ext cx="3593592" cy="457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20" name="Google Shape;220;p44"/>
          <p:cNvSpPr txBox="1">
            <a:spLocks noGrp="1"/>
          </p:cNvSpPr>
          <p:nvPr>
            <p:ph type="body" idx="3"/>
          </p:nvPr>
        </p:nvSpPr>
        <p:spPr>
          <a:xfrm>
            <a:off x="592866" y="2546329"/>
            <a:ext cx="3593592" cy="3619363"/>
          </a:xfrm>
          <a:prstGeom prst="rect">
            <a:avLst/>
          </a:prstGeom>
          <a:noFill/>
          <a:ln>
            <a:noFill/>
          </a:ln>
        </p:spPr>
        <p:txBody>
          <a:bodyPr spcFirstLastPara="1" wrap="square" lIns="0" tIns="182875" rIns="182875" bIns="182875" anchor="t" anchorCtr="0">
            <a:noAutofit/>
          </a:bodyPr>
          <a:lstStyle>
            <a:lvl1pPr marL="457200" lvl="0" indent="-320040" algn="l">
              <a:lnSpc>
                <a:spcPct val="100000"/>
              </a:lnSpc>
              <a:spcBef>
                <a:spcPts val="1200"/>
              </a:spcBef>
              <a:spcAft>
                <a:spcPts val="0"/>
              </a:spcAft>
              <a:buSzPts val="1440"/>
              <a:buChar char="​"/>
              <a:defRPr sz="16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21" name="Google Shape;221;p44"/>
          <p:cNvSpPr txBox="1">
            <a:spLocks noGrp="1"/>
          </p:cNvSpPr>
          <p:nvPr>
            <p:ph type="body" idx="4"/>
          </p:nvPr>
        </p:nvSpPr>
        <p:spPr>
          <a:xfrm>
            <a:off x="4415154" y="1599646"/>
            <a:ext cx="3593592" cy="914400"/>
          </a:xfrm>
          <a:prstGeom prst="rect">
            <a:avLst/>
          </a:prstGeom>
          <a:noFill/>
          <a:ln>
            <a:noFill/>
          </a:ln>
        </p:spPr>
        <p:txBody>
          <a:bodyPr spcFirstLastPara="1" wrap="square" lIns="0" tIns="91425" rIns="182875" bIns="91425" anchor="b"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Font typeface="Open Sans"/>
              <a:buChar char="​"/>
              <a:defRPr sz="1800">
                <a:solidFill>
                  <a:schemeClr val="lt1"/>
                </a:solidFill>
              </a:defRPr>
            </a:lvl2pPr>
            <a:lvl3pPr marL="1371600" lvl="2" indent="-320039" algn="l">
              <a:lnSpc>
                <a:spcPct val="100000"/>
              </a:lnSpc>
              <a:spcBef>
                <a:spcPts val="1200"/>
              </a:spcBef>
              <a:spcAft>
                <a:spcPts val="0"/>
              </a:spcAft>
              <a:buSzPts val="1440"/>
              <a:buChar char="–"/>
              <a:defRPr>
                <a:solidFill>
                  <a:schemeClr val="lt1"/>
                </a:solidFill>
              </a:defRPr>
            </a:lvl3pPr>
            <a:lvl4pPr marL="1828800" lvl="3" indent="-308610" algn="l">
              <a:lnSpc>
                <a:spcPct val="100000"/>
              </a:lnSpc>
              <a:spcBef>
                <a:spcPts val="1200"/>
              </a:spcBef>
              <a:spcAft>
                <a:spcPts val="0"/>
              </a:spcAft>
              <a:buSzPts val="1260"/>
              <a:buChar char="•"/>
              <a:defRPr>
                <a:solidFill>
                  <a:schemeClr val="lt1"/>
                </a:solidFill>
              </a:defRPr>
            </a:lvl4pPr>
            <a:lvl5pPr marL="2286000" lvl="4" indent="-308610" algn="l">
              <a:lnSpc>
                <a:spcPct val="100000"/>
              </a:lnSpc>
              <a:spcBef>
                <a:spcPts val="1200"/>
              </a:spcBef>
              <a:spcAft>
                <a:spcPts val="0"/>
              </a:spcAft>
              <a:buSzPts val="1260"/>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22" name="Google Shape;222;p44"/>
          <p:cNvSpPr/>
          <p:nvPr/>
        </p:nvSpPr>
        <p:spPr>
          <a:xfrm>
            <a:off x="4415154" y="2509480"/>
            <a:ext cx="3593592" cy="45719"/>
          </a:xfrm>
          <a:prstGeom prst="rect">
            <a:avLst/>
          </a:prstGeom>
          <a:gradFill>
            <a:gsLst>
              <a:gs pos="0">
                <a:schemeClr val="accent1"/>
              </a:gs>
              <a:gs pos="23000">
                <a:schemeClr val="accent1"/>
              </a:gs>
              <a:gs pos="99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23" name="Google Shape;223;p44"/>
          <p:cNvSpPr txBox="1">
            <a:spLocks noGrp="1"/>
          </p:cNvSpPr>
          <p:nvPr>
            <p:ph type="body" idx="5"/>
          </p:nvPr>
        </p:nvSpPr>
        <p:spPr>
          <a:xfrm>
            <a:off x="4415154" y="2546329"/>
            <a:ext cx="3593592" cy="3627562"/>
          </a:xfrm>
          <a:prstGeom prst="rect">
            <a:avLst/>
          </a:prstGeom>
          <a:noFill/>
          <a:ln>
            <a:noFill/>
          </a:ln>
        </p:spPr>
        <p:txBody>
          <a:bodyPr spcFirstLastPara="1" wrap="square" lIns="0" tIns="182875" rIns="182875" bIns="182875" anchor="t" anchorCtr="0">
            <a:noAutofit/>
          </a:bodyPr>
          <a:lstStyle>
            <a:lvl1pPr marL="457200" lvl="0" indent="-320040" algn="l">
              <a:lnSpc>
                <a:spcPct val="100000"/>
              </a:lnSpc>
              <a:spcBef>
                <a:spcPts val="1200"/>
              </a:spcBef>
              <a:spcAft>
                <a:spcPts val="0"/>
              </a:spcAft>
              <a:buSzPts val="1440"/>
              <a:buChar char="​"/>
              <a:defRPr sz="16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24" name="Google Shape;224;p44"/>
          <p:cNvSpPr txBox="1">
            <a:spLocks noGrp="1"/>
          </p:cNvSpPr>
          <p:nvPr>
            <p:ph type="body" idx="6"/>
          </p:nvPr>
        </p:nvSpPr>
        <p:spPr>
          <a:xfrm>
            <a:off x="8237442" y="1600200"/>
            <a:ext cx="3593592" cy="914400"/>
          </a:xfrm>
          <a:prstGeom prst="rect">
            <a:avLst/>
          </a:prstGeom>
          <a:noFill/>
          <a:ln>
            <a:noFill/>
          </a:ln>
        </p:spPr>
        <p:txBody>
          <a:bodyPr spcFirstLastPara="1" wrap="square" lIns="0" tIns="91425" rIns="182875" bIns="91425" anchor="b"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Font typeface="Open Sans"/>
              <a:buChar char="​"/>
              <a:defRPr sz="1800">
                <a:solidFill>
                  <a:schemeClr val="lt1"/>
                </a:solidFill>
              </a:defRPr>
            </a:lvl2pPr>
            <a:lvl3pPr marL="1371600" lvl="2" indent="-320039" algn="l">
              <a:lnSpc>
                <a:spcPct val="100000"/>
              </a:lnSpc>
              <a:spcBef>
                <a:spcPts val="1200"/>
              </a:spcBef>
              <a:spcAft>
                <a:spcPts val="0"/>
              </a:spcAft>
              <a:buSzPts val="1440"/>
              <a:buChar char="–"/>
              <a:defRPr>
                <a:solidFill>
                  <a:schemeClr val="lt1"/>
                </a:solidFill>
              </a:defRPr>
            </a:lvl3pPr>
            <a:lvl4pPr marL="1828800" lvl="3" indent="-308610" algn="l">
              <a:lnSpc>
                <a:spcPct val="100000"/>
              </a:lnSpc>
              <a:spcBef>
                <a:spcPts val="1200"/>
              </a:spcBef>
              <a:spcAft>
                <a:spcPts val="0"/>
              </a:spcAft>
              <a:buSzPts val="1260"/>
              <a:buChar char="•"/>
              <a:defRPr>
                <a:solidFill>
                  <a:schemeClr val="lt1"/>
                </a:solidFill>
              </a:defRPr>
            </a:lvl4pPr>
            <a:lvl5pPr marL="2286000" lvl="4" indent="-308610" algn="l">
              <a:lnSpc>
                <a:spcPct val="100000"/>
              </a:lnSpc>
              <a:spcBef>
                <a:spcPts val="1200"/>
              </a:spcBef>
              <a:spcAft>
                <a:spcPts val="0"/>
              </a:spcAft>
              <a:buSzPts val="1260"/>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25" name="Google Shape;225;p44"/>
          <p:cNvSpPr/>
          <p:nvPr/>
        </p:nvSpPr>
        <p:spPr>
          <a:xfrm>
            <a:off x="8237442" y="2509480"/>
            <a:ext cx="3593592" cy="5024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26" name="Google Shape;226;p44"/>
          <p:cNvSpPr txBox="1">
            <a:spLocks noGrp="1"/>
          </p:cNvSpPr>
          <p:nvPr>
            <p:ph type="body" idx="7"/>
          </p:nvPr>
        </p:nvSpPr>
        <p:spPr>
          <a:xfrm>
            <a:off x="8237442" y="2568632"/>
            <a:ext cx="3593592" cy="3627773"/>
          </a:xfrm>
          <a:prstGeom prst="rect">
            <a:avLst/>
          </a:prstGeom>
          <a:noFill/>
          <a:ln>
            <a:noFill/>
          </a:ln>
        </p:spPr>
        <p:txBody>
          <a:bodyPr spcFirstLastPara="1" wrap="square" lIns="0" tIns="182875" rIns="182875" bIns="182875" anchor="t" anchorCtr="0">
            <a:noAutofit/>
          </a:bodyPr>
          <a:lstStyle>
            <a:lvl1pPr marL="457200" lvl="0" indent="-320040" algn="l">
              <a:lnSpc>
                <a:spcPct val="100000"/>
              </a:lnSpc>
              <a:spcBef>
                <a:spcPts val="1200"/>
              </a:spcBef>
              <a:spcAft>
                <a:spcPts val="0"/>
              </a:spcAft>
              <a:buSzPts val="1440"/>
              <a:buChar char="​"/>
              <a:defRPr sz="16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27" name="Google Shape;227;p4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Dynamic – Color on Left">
  <p:cSld name="Two Content Dynamic – Color on Left">
    <p:spTree>
      <p:nvGrpSpPr>
        <p:cNvPr id="1" name="Shape 228"/>
        <p:cNvGrpSpPr/>
        <p:nvPr/>
      </p:nvGrpSpPr>
      <p:grpSpPr>
        <a:xfrm>
          <a:off x="0" y="0"/>
          <a:ext cx="0" cy="0"/>
          <a:chOff x="0" y="0"/>
          <a:chExt cx="0" cy="0"/>
        </a:xfrm>
      </p:grpSpPr>
      <p:sp>
        <p:nvSpPr>
          <p:cNvPr id="229" name="Google Shape;229;p45"/>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45"/>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31" name="Google Shape;231;p45"/>
          <p:cNvSpPr/>
          <p:nvPr/>
        </p:nvSpPr>
        <p:spPr>
          <a:xfrm rot="10800000" flipH="1">
            <a:off x="0" y="1589925"/>
            <a:ext cx="2894012" cy="548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232" name="Google Shape;232;p45"/>
          <p:cNvSpPr txBox="1">
            <a:spLocks noGrp="1"/>
          </p:cNvSpPr>
          <p:nvPr>
            <p:ph type="body" idx="2"/>
          </p:nvPr>
        </p:nvSpPr>
        <p:spPr>
          <a:xfrm>
            <a:off x="0" y="1644788"/>
            <a:ext cx="2894013" cy="4527411"/>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33" name="Google Shape;233;p45"/>
          <p:cNvSpPr txBox="1">
            <a:spLocks noGrp="1"/>
          </p:cNvSpPr>
          <p:nvPr>
            <p:ph type="body" idx="3"/>
          </p:nvPr>
        </p:nvSpPr>
        <p:spPr>
          <a:xfrm>
            <a:off x="3351213" y="1600200"/>
            <a:ext cx="8229600" cy="4572000"/>
          </a:xfrm>
          <a:prstGeom prst="rect">
            <a:avLst/>
          </a:prstGeom>
          <a:noFill/>
          <a:ln>
            <a:noFill/>
          </a:ln>
        </p:spPr>
        <p:txBody>
          <a:bodyPr spcFirstLastPara="1" wrap="square" lIns="0" tIns="457200" rIns="0" bIns="0" anchor="t" anchorCtr="0">
            <a:noAutofit/>
          </a:bodyPr>
          <a:lstStyle>
            <a:lvl1pPr marL="457200" lvl="0" indent="-342900" algn="l">
              <a:lnSpc>
                <a:spcPct val="100000"/>
              </a:lnSpc>
              <a:spcBef>
                <a:spcPts val="1200"/>
              </a:spcBef>
              <a:spcAft>
                <a:spcPts val="0"/>
              </a:spcAft>
              <a:buSzPts val="1800"/>
              <a:buChar char="​"/>
              <a:defRPr/>
            </a:lvl1pPr>
            <a:lvl2pPr marL="914400" lvl="1" indent="-331469" algn="l">
              <a:lnSpc>
                <a:spcPct val="100000"/>
              </a:lnSpc>
              <a:spcBef>
                <a:spcPts val="1200"/>
              </a:spcBef>
              <a:spcAft>
                <a:spcPts val="0"/>
              </a:spcAft>
              <a:buSzPts val="1620"/>
              <a:buChar char="•"/>
              <a:defRPr/>
            </a:lvl2pPr>
            <a:lvl3pPr marL="1371600" lvl="2" indent="-320039" algn="l">
              <a:lnSpc>
                <a:spcPct val="100000"/>
              </a:lnSpc>
              <a:spcBef>
                <a:spcPts val="1200"/>
              </a:spcBef>
              <a:spcAft>
                <a:spcPts val="0"/>
              </a:spcAft>
              <a:buSzPts val="1440"/>
              <a:buChar char="–"/>
              <a:defRPr/>
            </a:lvl3pPr>
            <a:lvl4pPr marL="1828800" lvl="3" indent="-308610" algn="l">
              <a:lnSpc>
                <a:spcPct val="100000"/>
              </a:lnSpc>
              <a:spcBef>
                <a:spcPts val="1200"/>
              </a:spcBef>
              <a:spcAft>
                <a:spcPts val="0"/>
              </a:spcAft>
              <a:buSzPts val="1260"/>
              <a:buChar char="•"/>
              <a:defRPr/>
            </a:lvl4pPr>
            <a:lvl5pPr marL="2286000" lvl="4" indent="-308610" algn="l">
              <a:lnSpc>
                <a:spcPct val="100000"/>
              </a:lnSpc>
              <a:spcBef>
                <a:spcPts val="1200"/>
              </a:spcBef>
              <a:spcAft>
                <a:spcPts val="0"/>
              </a:spcAft>
              <a:buSzPts val="1260"/>
              <a:buChar char="–"/>
              <a:defRPr/>
            </a:lvl5pPr>
            <a:lvl6pPr marL="2743200" lvl="5" indent="-308610" algn="l">
              <a:lnSpc>
                <a:spcPct val="100000"/>
              </a:lnSpc>
              <a:spcBef>
                <a:spcPts val="1200"/>
              </a:spcBef>
              <a:spcAft>
                <a:spcPts val="0"/>
              </a:spcAft>
              <a:buSzPts val="1260"/>
              <a:buChar char="•"/>
              <a:defRPr/>
            </a:lvl6pPr>
            <a:lvl7pPr marL="3200400" lvl="6" indent="-308610" algn="l">
              <a:lnSpc>
                <a:spcPct val="100000"/>
              </a:lnSpc>
              <a:spcBef>
                <a:spcPts val="1200"/>
              </a:spcBef>
              <a:spcAft>
                <a:spcPts val="0"/>
              </a:spcAft>
              <a:buSzPts val="1260"/>
              <a:buChar char="-"/>
              <a:defRPr/>
            </a:lvl7pPr>
            <a:lvl8pPr marL="3657600" lvl="7" indent="-308609" algn="l">
              <a:lnSpc>
                <a:spcPct val="100000"/>
              </a:lnSpc>
              <a:spcBef>
                <a:spcPts val="1200"/>
              </a:spcBef>
              <a:spcAft>
                <a:spcPts val="0"/>
              </a:spcAft>
              <a:buSzPts val="1260"/>
              <a:buChar char="•"/>
              <a:defRPr/>
            </a:lvl8pPr>
            <a:lvl9pPr marL="4114800" lvl="8" indent="-331470" algn="l">
              <a:lnSpc>
                <a:spcPct val="100000"/>
              </a:lnSpc>
              <a:spcBef>
                <a:spcPts val="1200"/>
              </a:spcBef>
              <a:spcAft>
                <a:spcPts val="0"/>
              </a:spcAft>
              <a:buSzPts val="1620"/>
              <a:buChar char="-"/>
              <a:defRPr/>
            </a:lvl9pPr>
          </a:lstStyle>
          <a:p>
            <a:endParaRPr/>
          </a:p>
        </p:txBody>
      </p:sp>
      <p:sp>
        <p:nvSpPr>
          <p:cNvPr id="234" name="Google Shape;234;p45"/>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Dynamic – Right">
  <p:cSld name="Two Content Dynamic – Right">
    <p:spTree>
      <p:nvGrpSpPr>
        <p:cNvPr id="1" name="Shape 235"/>
        <p:cNvGrpSpPr/>
        <p:nvPr/>
      </p:nvGrpSpPr>
      <p:grpSpPr>
        <a:xfrm>
          <a:off x="0" y="0"/>
          <a:ext cx="0" cy="0"/>
          <a:chOff x="0" y="0"/>
          <a:chExt cx="0" cy="0"/>
        </a:xfrm>
      </p:grpSpPr>
      <p:sp>
        <p:nvSpPr>
          <p:cNvPr id="236" name="Google Shape;236;p46"/>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46"/>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38" name="Google Shape;238;p46"/>
          <p:cNvSpPr txBox="1">
            <a:spLocks noGrp="1"/>
          </p:cNvSpPr>
          <p:nvPr>
            <p:ph type="body" idx="2"/>
          </p:nvPr>
        </p:nvSpPr>
        <p:spPr>
          <a:xfrm>
            <a:off x="608013" y="1600200"/>
            <a:ext cx="8229600" cy="4572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200"/>
              </a:spcBef>
              <a:spcAft>
                <a:spcPts val="0"/>
              </a:spcAft>
              <a:buSzPts val="1800"/>
              <a:buChar char="​"/>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39" name="Google Shape;239;p46"/>
          <p:cNvSpPr/>
          <p:nvPr/>
        </p:nvSpPr>
        <p:spPr>
          <a:xfrm rot="10800000" flipH="1">
            <a:off x="9285149" y="1589924"/>
            <a:ext cx="2903676" cy="6090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240" name="Google Shape;240;p46"/>
          <p:cNvSpPr txBox="1">
            <a:spLocks noGrp="1"/>
          </p:cNvSpPr>
          <p:nvPr>
            <p:ph type="body" idx="3"/>
          </p:nvPr>
        </p:nvSpPr>
        <p:spPr>
          <a:xfrm>
            <a:off x="9294813" y="1644788"/>
            <a:ext cx="2894012" cy="4527411"/>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41" name="Google Shape;241;p4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agram with Content on Right">
  <p:cSld name="Diagram with Content on Right">
    <p:spTree>
      <p:nvGrpSpPr>
        <p:cNvPr id="1" name="Shape 242"/>
        <p:cNvGrpSpPr/>
        <p:nvPr/>
      </p:nvGrpSpPr>
      <p:grpSpPr>
        <a:xfrm>
          <a:off x="0" y="0"/>
          <a:ext cx="0" cy="0"/>
          <a:chOff x="0" y="0"/>
          <a:chExt cx="0" cy="0"/>
        </a:xfrm>
      </p:grpSpPr>
      <p:sp>
        <p:nvSpPr>
          <p:cNvPr id="243" name="Google Shape;243;p47"/>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47"/>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45" name="Google Shape;245;p47"/>
          <p:cNvSpPr txBox="1">
            <a:spLocks noGrp="1"/>
          </p:cNvSpPr>
          <p:nvPr>
            <p:ph type="body" idx="2"/>
          </p:nvPr>
        </p:nvSpPr>
        <p:spPr>
          <a:xfrm>
            <a:off x="595424" y="1600201"/>
            <a:ext cx="7410892"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rgbClr val="F4F8FA"/>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sp>
        <p:nvSpPr>
          <p:cNvPr id="246" name="Google Shape;246;p47"/>
          <p:cNvSpPr/>
          <p:nvPr/>
        </p:nvSpPr>
        <p:spPr>
          <a:xfrm rot="10800000" flipH="1">
            <a:off x="8380072" y="1589923"/>
            <a:ext cx="3808754" cy="82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247" name="Google Shape;247;p47"/>
          <p:cNvSpPr txBox="1">
            <a:spLocks noGrp="1"/>
          </p:cNvSpPr>
          <p:nvPr>
            <p:ph type="body" idx="3"/>
          </p:nvPr>
        </p:nvSpPr>
        <p:spPr>
          <a:xfrm>
            <a:off x="8380413" y="1600200"/>
            <a:ext cx="3808412" cy="4572000"/>
          </a:xfrm>
          <a:prstGeom prst="rect">
            <a:avLst/>
          </a:prstGeom>
          <a:noFill/>
          <a:ln>
            <a:noFill/>
          </a:ln>
        </p:spPr>
        <p:txBody>
          <a:bodyPr spcFirstLastPara="1" wrap="square" lIns="0" tIns="457200" rIns="594350" bIns="457200" anchor="t" anchorCtr="0">
            <a:noAutofit/>
          </a:bodyPr>
          <a:lstStyle>
            <a:lvl1pPr marL="457200" lvl="0" indent="-320040" algn="l">
              <a:lnSpc>
                <a:spcPct val="100000"/>
              </a:lnSpc>
              <a:spcBef>
                <a:spcPts val="1200"/>
              </a:spcBef>
              <a:spcAft>
                <a:spcPts val="0"/>
              </a:spcAft>
              <a:buSzPts val="1440"/>
              <a:buChar char="​"/>
              <a:defRPr sz="1600"/>
            </a:lvl1pPr>
            <a:lvl2pPr marL="914400" lvl="1" indent="-308610" algn="l">
              <a:lnSpc>
                <a:spcPct val="100000"/>
              </a:lnSpc>
              <a:spcBef>
                <a:spcPts val="1200"/>
              </a:spcBef>
              <a:spcAft>
                <a:spcPts val="0"/>
              </a:spcAft>
              <a:buSzPts val="1260"/>
              <a:buChar char="•"/>
              <a:defRPr sz="1400"/>
            </a:lvl2pPr>
            <a:lvl3pPr marL="1371600" lvl="2" indent="-297180" algn="l">
              <a:lnSpc>
                <a:spcPct val="100000"/>
              </a:lnSpc>
              <a:spcBef>
                <a:spcPts val="1200"/>
              </a:spcBef>
              <a:spcAft>
                <a:spcPts val="0"/>
              </a:spcAft>
              <a:buSzPts val="1080"/>
              <a:buChar char="–"/>
              <a:defRPr sz="1200"/>
            </a:lvl3pPr>
            <a:lvl4pPr marL="1828800" lvl="3" indent="-291464" algn="l">
              <a:lnSpc>
                <a:spcPct val="100000"/>
              </a:lnSpc>
              <a:spcBef>
                <a:spcPts val="1200"/>
              </a:spcBef>
              <a:spcAft>
                <a:spcPts val="0"/>
              </a:spcAft>
              <a:buSzPts val="990"/>
              <a:buChar char="•"/>
              <a:defRPr sz="1100"/>
            </a:lvl4pPr>
            <a:lvl5pPr marL="2286000" lvl="4" indent="-291464" algn="l">
              <a:lnSpc>
                <a:spcPct val="100000"/>
              </a:lnSpc>
              <a:spcBef>
                <a:spcPts val="1200"/>
              </a:spcBef>
              <a:spcAft>
                <a:spcPts val="0"/>
              </a:spcAft>
              <a:buSzPts val="990"/>
              <a:buChar char="–"/>
              <a:defRPr sz="1100"/>
            </a:lvl5pPr>
            <a:lvl6pPr marL="2743200" lvl="5" indent="-291464" algn="l">
              <a:lnSpc>
                <a:spcPct val="100000"/>
              </a:lnSpc>
              <a:spcBef>
                <a:spcPts val="1200"/>
              </a:spcBef>
              <a:spcAft>
                <a:spcPts val="0"/>
              </a:spcAft>
              <a:buSzPts val="990"/>
              <a:buChar char="•"/>
              <a:defRPr sz="1100"/>
            </a:lvl6pPr>
            <a:lvl7pPr marL="3200400" lvl="6" indent="-291464" algn="l">
              <a:lnSpc>
                <a:spcPct val="100000"/>
              </a:lnSpc>
              <a:spcBef>
                <a:spcPts val="1200"/>
              </a:spcBef>
              <a:spcAft>
                <a:spcPts val="0"/>
              </a:spcAft>
              <a:buSzPts val="990"/>
              <a:buChar char="-"/>
              <a:defRPr sz="1100"/>
            </a:lvl7pPr>
            <a:lvl8pPr marL="3657600" lvl="7" indent="-291465" algn="l">
              <a:lnSpc>
                <a:spcPct val="100000"/>
              </a:lnSpc>
              <a:spcBef>
                <a:spcPts val="1200"/>
              </a:spcBef>
              <a:spcAft>
                <a:spcPts val="0"/>
              </a:spcAft>
              <a:buSzPts val="990"/>
              <a:buChar char="•"/>
              <a:defRPr sz="1100"/>
            </a:lvl8pPr>
            <a:lvl9pPr marL="4114800" lvl="8" indent="-291465" algn="l">
              <a:lnSpc>
                <a:spcPct val="100000"/>
              </a:lnSpc>
              <a:spcBef>
                <a:spcPts val="1200"/>
              </a:spcBef>
              <a:spcAft>
                <a:spcPts val="0"/>
              </a:spcAft>
              <a:buSzPts val="990"/>
              <a:buChar char="-"/>
              <a:defRPr sz="1100"/>
            </a:lvl9pPr>
          </a:lstStyle>
          <a:p>
            <a:endParaRPr/>
          </a:p>
        </p:txBody>
      </p:sp>
      <p:sp>
        <p:nvSpPr>
          <p:cNvPr id="248" name="Google Shape;248;p4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1"/>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31" name="Google Shape;31;p2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agram with Outcome, Benefit">
  <p:cSld name="Diagram with Outcome, Benefit">
    <p:spTree>
      <p:nvGrpSpPr>
        <p:cNvPr id="1" name="Shape 249"/>
        <p:cNvGrpSpPr/>
        <p:nvPr/>
      </p:nvGrpSpPr>
      <p:grpSpPr>
        <a:xfrm>
          <a:off x="0" y="0"/>
          <a:ext cx="0" cy="0"/>
          <a:chOff x="0" y="0"/>
          <a:chExt cx="0" cy="0"/>
        </a:xfrm>
      </p:grpSpPr>
      <p:sp>
        <p:nvSpPr>
          <p:cNvPr id="250" name="Google Shape;250;p48"/>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48"/>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52" name="Google Shape;252;p48"/>
          <p:cNvSpPr txBox="1">
            <a:spLocks noGrp="1"/>
          </p:cNvSpPr>
          <p:nvPr>
            <p:ph type="body" idx="2"/>
          </p:nvPr>
        </p:nvSpPr>
        <p:spPr>
          <a:xfrm>
            <a:off x="595424" y="1600201"/>
            <a:ext cx="7410892"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rgbClr val="F4F8FA"/>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cxnSp>
        <p:nvCxnSpPr>
          <p:cNvPr id="253" name="Google Shape;253;p48"/>
          <p:cNvCxnSpPr/>
          <p:nvPr/>
        </p:nvCxnSpPr>
        <p:spPr>
          <a:xfrm>
            <a:off x="8380413" y="1608668"/>
            <a:ext cx="3808412" cy="0"/>
          </a:xfrm>
          <a:prstGeom prst="straightConnector1">
            <a:avLst/>
          </a:prstGeom>
          <a:noFill/>
          <a:ln w="25400" cap="flat" cmpd="sng">
            <a:solidFill>
              <a:schemeClr val="accent1"/>
            </a:solidFill>
            <a:prstDash val="solid"/>
            <a:miter lim="800000"/>
            <a:headEnd type="none" w="sm" len="sm"/>
            <a:tailEnd type="none" w="sm" len="sm"/>
          </a:ln>
        </p:spPr>
      </p:cxnSp>
      <p:sp>
        <p:nvSpPr>
          <p:cNvPr id="254" name="Google Shape;254;p48"/>
          <p:cNvSpPr txBox="1">
            <a:spLocks noGrp="1"/>
          </p:cNvSpPr>
          <p:nvPr>
            <p:ph type="body" idx="3"/>
          </p:nvPr>
        </p:nvSpPr>
        <p:spPr>
          <a:xfrm>
            <a:off x="8380413" y="1699688"/>
            <a:ext cx="2006600" cy="298450"/>
          </a:xfrm>
          <a:prstGeom prst="rect">
            <a:avLst/>
          </a:prstGeom>
          <a:noFill/>
          <a:ln>
            <a:noFill/>
          </a:ln>
        </p:spPr>
        <p:txBody>
          <a:bodyPr spcFirstLastPara="1" wrap="square" lIns="0" tIns="0" rIns="0" bIns="0" anchor="b" anchorCtr="0">
            <a:noAutofit/>
          </a:bodyPr>
          <a:lstStyle>
            <a:lvl1pPr marL="457200" lvl="0" indent="-331470" algn="l">
              <a:lnSpc>
                <a:spcPct val="100000"/>
              </a:lnSpc>
              <a:spcBef>
                <a:spcPts val="1200"/>
              </a:spcBef>
              <a:spcAft>
                <a:spcPts val="0"/>
              </a:spcAft>
              <a:buSzPts val="1620"/>
              <a:buChar char="​"/>
              <a:defRPr sz="1800">
                <a:solidFill>
                  <a:schemeClr val="accent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55" name="Google Shape;255;p48"/>
          <p:cNvSpPr txBox="1">
            <a:spLocks noGrp="1"/>
          </p:cNvSpPr>
          <p:nvPr>
            <p:ph type="body" idx="4"/>
          </p:nvPr>
        </p:nvSpPr>
        <p:spPr>
          <a:xfrm>
            <a:off x="8378825" y="2063048"/>
            <a:ext cx="3201988" cy="16002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SzPts val="1440"/>
              <a:buChar char="​"/>
              <a:defRPr sz="1600"/>
            </a:lvl1pPr>
            <a:lvl2pPr marL="914400" lvl="1" indent="-308610" algn="l">
              <a:lnSpc>
                <a:spcPct val="100000"/>
              </a:lnSpc>
              <a:spcBef>
                <a:spcPts val="1200"/>
              </a:spcBef>
              <a:spcAft>
                <a:spcPts val="0"/>
              </a:spcAft>
              <a:buSzPts val="1260"/>
              <a:buChar char="•"/>
              <a:defRPr sz="1400"/>
            </a:lvl2pPr>
            <a:lvl3pPr marL="1371600" lvl="2" indent="-308610" algn="l">
              <a:lnSpc>
                <a:spcPct val="100000"/>
              </a:lnSpc>
              <a:spcBef>
                <a:spcPts val="1200"/>
              </a:spcBef>
              <a:spcAft>
                <a:spcPts val="0"/>
              </a:spcAft>
              <a:buSzPts val="1260"/>
              <a:buChar char="–"/>
              <a:defRPr sz="1400"/>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256" name="Google Shape;256;p48"/>
          <p:cNvCxnSpPr/>
          <p:nvPr/>
        </p:nvCxnSpPr>
        <p:spPr>
          <a:xfrm>
            <a:off x="8380413" y="3872441"/>
            <a:ext cx="3808412" cy="0"/>
          </a:xfrm>
          <a:prstGeom prst="straightConnector1">
            <a:avLst/>
          </a:prstGeom>
          <a:noFill/>
          <a:ln w="25400" cap="flat" cmpd="sng">
            <a:solidFill>
              <a:schemeClr val="accent5"/>
            </a:solidFill>
            <a:prstDash val="solid"/>
            <a:miter lim="800000"/>
            <a:headEnd type="none" w="sm" len="sm"/>
            <a:tailEnd type="none" w="sm" len="sm"/>
          </a:ln>
        </p:spPr>
      </p:cxnSp>
      <p:sp>
        <p:nvSpPr>
          <p:cNvPr id="257" name="Google Shape;257;p48"/>
          <p:cNvSpPr txBox="1">
            <a:spLocks noGrp="1"/>
          </p:cNvSpPr>
          <p:nvPr>
            <p:ph type="body" idx="5"/>
          </p:nvPr>
        </p:nvSpPr>
        <p:spPr>
          <a:xfrm>
            <a:off x="8380413" y="3972469"/>
            <a:ext cx="2006600" cy="298450"/>
          </a:xfrm>
          <a:prstGeom prst="rect">
            <a:avLst/>
          </a:prstGeom>
          <a:noFill/>
          <a:ln>
            <a:noFill/>
          </a:ln>
        </p:spPr>
        <p:txBody>
          <a:bodyPr spcFirstLastPara="1" wrap="square" lIns="0" tIns="0" rIns="0" bIns="0" anchor="b" anchorCtr="0">
            <a:noAutofit/>
          </a:bodyPr>
          <a:lstStyle>
            <a:lvl1pPr marL="457200" lvl="0" indent="-331470" algn="l">
              <a:lnSpc>
                <a:spcPct val="100000"/>
              </a:lnSpc>
              <a:spcBef>
                <a:spcPts val="1200"/>
              </a:spcBef>
              <a:spcAft>
                <a:spcPts val="0"/>
              </a:spcAft>
              <a:buSzPts val="1620"/>
              <a:buChar char="​"/>
              <a:defRPr sz="1800">
                <a:solidFill>
                  <a:schemeClr val="accent5"/>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58" name="Google Shape;258;p48"/>
          <p:cNvSpPr txBox="1">
            <a:spLocks noGrp="1"/>
          </p:cNvSpPr>
          <p:nvPr>
            <p:ph type="body" idx="6"/>
          </p:nvPr>
        </p:nvSpPr>
        <p:spPr>
          <a:xfrm>
            <a:off x="8378825" y="4347904"/>
            <a:ext cx="3201988" cy="16002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SzPts val="1440"/>
              <a:buChar char="​"/>
              <a:defRPr sz="1600"/>
            </a:lvl1pPr>
            <a:lvl2pPr marL="914400" lvl="1" indent="-308610" algn="l">
              <a:lnSpc>
                <a:spcPct val="100000"/>
              </a:lnSpc>
              <a:spcBef>
                <a:spcPts val="1200"/>
              </a:spcBef>
              <a:spcAft>
                <a:spcPts val="0"/>
              </a:spcAft>
              <a:buSzPts val="1260"/>
              <a:buChar char="•"/>
              <a:defRPr sz="1400"/>
            </a:lvl2pPr>
            <a:lvl3pPr marL="1371600" lvl="2" indent="-308610" algn="l">
              <a:lnSpc>
                <a:spcPct val="100000"/>
              </a:lnSpc>
              <a:spcBef>
                <a:spcPts val="1200"/>
              </a:spcBef>
              <a:spcAft>
                <a:spcPts val="0"/>
              </a:spcAft>
              <a:buSzPts val="1260"/>
              <a:buChar char="–"/>
              <a:defRPr sz="1400"/>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59" name="Google Shape;259;p4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er Success">
  <p:cSld name="Customer Success">
    <p:spTree>
      <p:nvGrpSpPr>
        <p:cNvPr id="1" name="Shape 260"/>
        <p:cNvGrpSpPr/>
        <p:nvPr/>
      </p:nvGrpSpPr>
      <p:grpSpPr>
        <a:xfrm>
          <a:off x="0" y="0"/>
          <a:ext cx="0" cy="0"/>
          <a:chOff x="0" y="0"/>
          <a:chExt cx="0" cy="0"/>
        </a:xfrm>
      </p:grpSpPr>
      <p:sp>
        <p:nvSpPr>
          <p:cNvPr id="261" name="Google Shape;261;p49"/>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49"/>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cxnSp>
        <p:nvCxnSpPr>
          <p:cNvPr id="263" name="Google Shape;263;p49"/>
          <p:cNvCxnSpPr/>
          <p:nvPr/>
        </p:nvCxnSpPr>
        <p:spPr>
          <a:xfrm>
            <a:off x="609600" y="1552248"/>
            <a:ext cx="3471746" cy="0"/>
          </a:xfrm>
          <a:prstGeom prst="straightConnector1">
            <a:avLst/>
          </a:prstGeom>
          <a:noFill/>
          <a:ln w="22225" cap="flat" cmpd="sng">
            <a:solidFill>
              <a:schemeClr val="accent5"/>
            </a:solidFill>
            <a:prstDash val="solid"/>
            <a:miter lim="800000"/>
            <a:headEnd type="none" w="sm" len="sm"/>
            <a:tailEnd type="none" w="sm" len="sm"/>
          </a:ln>
        </p:spPr>
      </p:cxnSp>
      <p:sp>
        <p:nvSpPr>
          <p:cNvPr id="264" name="Google Shape;264;p49"/>
          <p:cNvSpPr txBox="1">
            <a:spLocks noGrp="1"/>
          </p:cNvSpPr>
          <p:nvPr>
            <p:ph type="body" idx="2"/>
          </p:nvPr>
        </p:nvSpPr>
        <p:spPr>
          <a:xfrm>
            <a:off x="613093" y="1564006"/>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0"/>
              </a:spcBef>
              <a:spcAft>
                <a:spcPts val="0"/>
              </a:spcAft>
              <a:buSzPts val="1080"/>
              <a:buChar char="​"/>
              <a:defRPr sz="1200">
                <a:solidFill>
                  <a:schemeClr val="accent5"/>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65" name="Google Shape;265;p49"/>
          <p:cNvSpPr txBox="1">
            <a:spLocks noGrp="1"/>
          </p:cNvSpPr>
          <p:nvPr>
            <p:ph type="body" idx="3"/>
          </p:nvPr>
        </p:nvSpPr>
        <p:spPr>
          <a:xfrm>
            <a:off x="611645" y="1901093"/>
            <a:ext cx="3201848" cy="1214595"/>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266" name="Google Shape;266;p49"/>
          <p:cNvCxnSpPr/>
          <p:nvPr/>
        </p:nvCxnSpPr>
        <p:spPr>
          <a:xfrm>
            <a:off x="4412165" y="1552248"/>
            <a:ext cx="3471746" cy="0"/>
          </a:xfrm>
          <a:prstGeom prst="straightConnector1">
            <a:avLst/>
          </a:prstGeom>
          <a:noFill/>
          <a:ln w="22225" cap="flat" cmpd="sng">
            <a:solidFill>
              <a:schemeClr val="accent5"/>
            </a:solidFill>
            <a:prstDash val="solid"/>
            <a:miter lim="800000"/>
            <a:headEnd type="none" w="sm" len="sm"/>
            <a:tailEnd type="none" w="sm" len="sm"/>
          </a:ln>
        </p:spPr>
      </p:cxnSp>
      <p:sp>
        <p:nvSpPr>
          <p:cNvPr id="267" name="Google Shape;267;p49"/>
          <p:cNvSpPr txBox="1">
            <a:spLocks noGrp="1"/>
          </p:cNvSpPr>
          <p:nvPr>
            <p:ph type="body" idx="4"/>
          </p:nvPr>
        </p:nvSpPr>
        <p:spPr>
          <a:xfrm>
            <a:off x="4418012" y="1564006"/>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0"/>
              </a:spcBef>
              <a:spcAft>
                <a:spcPts val="0"/>
              </a:spcAft>
              <a:buSzPts val="1080"/>
              <a:buChar char="​"/>
              <a:defRPr sz="1200">
                <a:solidFill>
                  <a:schemeClr val="accent5"/>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68" name="Google Shape;268;p49"/>
          <p:cNvSpPr txBox="1">
            <a:spLocks noGrp="1"/>
          </p:cNvSpPr>
          <p:nvPr>
            <p:ph type="body" idx="5"/>
          </p:nvPr>
        </p:nvSpPr>
        <p:spPr>
          <a:xfrm>
            <a:off x="4414210" y="1901094"/>
            <a:ext cx="3201848" cy="1225566"/>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269" name="Google Shape;269;p49"/>
          <p:cNvCxnSpPr/>
          <p:nvPr/>
        </p:nvCxnSpPr>
        <p:spPr>
          <a:xfrm>
            <a:off x="609600" y="3325372"/>
            <a:ext cx="3471746" cy="0"/>
          </a:xfrm>
          <a:prstGeom prst="straightConnector1">
            <a:avLst/>
          </a:prstGeom>
          <a:noFill/>
          <a:ln w="22225" cap="flat" cmpd="sng">
            <a:solidFill>
              <a:schemeClr val="accent2"/>
            </a:solidFill>
            <a:prstDash val="solid"/>
            <a:miter lim="800000"/>
            <a:headEnd type="none" w="sm" len="sm"/>
            <a:tailEnd type="none" w="sm" len="sm"/>
          </a:ln>
        </p:spPr>
      </p:cxnSp>
      <p:sp>
        <p:nvSpPr>
          <p:cNvPr id="270" name="Google Shape;270;p49"/>
          <p:cNvSpPr txBox="1">
            <a:spLocks noGrp="1"/>
          </p:cNvSpPr>
          <p:nvPr>
            <p:ph type="body" idx="6"/>
          </p:nvPr>
        </p:nvSpPr>
        <p:spPr>
          <a:xfrm>
            <a:off x="613093" y="3345364"/>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0"/>
              </a:spcBef>
              <a:spcAft>
                <a:spcPts val="0"/>
              </a:spcAft>
              <a:buSzPts val="1080"/>
              <a:buChar char="​"/>
              <a:defRPr sz="12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71" name="Google Shape;271;p49"/>
          <p:cNvSpPr txBox="1">
            <a:spLocks noGrp="1"/>
          </p:cNvSpPr>
          <p:nvPr>
            <p:ph type="body" idx="7"/>
          </p:nvPr>
        </p:nvSpPr>
        <p:spPr>
          <a:xfrm>
            <a:off x="611645" y="3693430"/>
            <a:ext cx="3201848" cy="1110049"/>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272" name="Google Shape;272;p49"/>
          <p:cNvCxnSpPr/>
          <p:nvPr/>
        </p:nvCxnSpPr>
        <p:spPr>
          <a:xfrm>
            <a:off x="4412165" y="3325372"/>
            <a:ext cx="3471746" cy="0"/>
          </a:xfrm>
          <a:prstGeom prst="straightConnector1">
            <a:avLst/>
          </a:prstGeom>
          <a:noFill/>
          <a:ln w="22225" cap="flat" cmpd="sng">
            <a:solidFill>
              <a:schemeClr val="accent2"/>
            </a:solidFill>
            <a:prstDash val="solid"/>
            <a:miter lim="800000"/>
            <a:headEnd type="none" w="sm" len="sm"/>
            <a:tailEnd type="none" w="sm" len="sm"/>
          </a:ln>
        </p:spPr>
      </p:cxnSp>
      <p:sp>
        <p:nvSpPr>
          <p:cNvPr id="273" name="Google Shape;273;p49"/>
          <p:cNvSpPr txBox="1">
            <a:spLocks noGrp="1"/>
          </p:cNvSpPr>
          <p:nvPr>
            <p:ph type="body" idx="8"/>
          </p:nvPr>
        </p:nvSpPr>
        <p:spPr>
          <a:xfrm>
            <a:off x="4426811" y="3345364"/>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1200"/>
              </a:spcBef>
              <a:spcAft>
                <a:spcPts val="0"/>
              </a:spcAft>
              <a:buSzPts val="1080"/>
              <a:buChar char="​"/>
              <a:defRPr sz="12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74" name="Google Shape;274;p49"/>
          <p:cNvSpPr txBox="1">
            <a:spLocks noGrp="1"/>
          </p:cNvSpPr>
          <p:nvPr>
            <p:ph type="body" idx="9"/>
          </p:nvPr>
        </p:nvSpPr>
        <p:spPr>
          <a:xfrm>
            <a:off x="4414210" y="3693430"/>
            <a:ext cx="3201848" cy="1132351"/>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275" name="Google Shape;275;p49"/>
          <p:cNvCxnSpPr/>
          <p:nvPr/>
        </p:nvCxnSpPr>
        <p:spPr>
          <a:xfrm>
            <a:off x="608739" y="5023689"/>
            <a:ext cx="7319778" cy="0"/>
          </a:xfrm>
          <a:prstGeom prst="straightConnector1">
            <a:avLst/>
          </a:prstGeom>
          <a:noFill/>
          <a:ln w="22225" cap="flat" cmpd="sng">
            <a:solidFill>
              <a:schemeClr val="dk1"/>
            </a:solidFill>
            <a:prstDash val="solid"/>
            <a:miter lim="800000"/>
            <a:headEnd type="none" w="sm" len="sm"/>
            <a:tailEnd type="none" w="sm" len="sm"/>
          </a:ln>
        </p:spPr>
      </p:cxnSp>
      <p:sp>
        <p:nvSpPr>
          <p:cNvPr id="276" name="Google Shape;276;p49"/>
          <p:cNvSpPr txBox="1">
            <a:spLocks noGrp="1"/>
          </p:cNvSpPr>
          <p:nvPr>
            <p:ph type="body" idx="13"/>
          </p:nvPr>
        </p:nvSpPr>
        <p:spPr>
          <a:xfrm>
            <a:off x="613093" y="5026984"/>
            <a:ext cx="3200400" cy="227454"/>
          </a:xfrm>
          <a:prstGeom prst="rect">
            <a:avLst/>
          </a:prstGeom>
          <a:noFill/>
          <a:ln>
            <a:noFill/>
          </a:ln>
        </p:spPr>
        <p:txBody>
          <a:bodyPr spcFirstLastPara="1" wrap="square" lIns="0" tIns="0" rIns="0" bIns="0" anchor="b" anchorCtr="0">
            <a:noAutofit/>
          </a:bodyPr>
          <a:lstStyle>
            <a:lvl1pPr marL="457200" lvl="0" indent="-288607" algn="l">
              <a:lnSpc>
                <a:spcPct val="100000"/>
              </a:lnSpc>
              <a:spcBef>
                <a:spcPts val="0"/>
              </a:spcBef>
              <a:spcAft>
                <a:spcPts val="0"/>
              </a:spcAft>
              <a:buSzPts val="945"/>
              <a:buChar char="​"/>
              <a:defRPr sz="1050">
                <a:solidFill>
                  <a:schemeClr val="dk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77" name="Google Shape;277;p49"/>
          <p:cNvSpPr txBox="1">
            <a:spLocks noGrp="1"/>
          </p:cNvSpPr>
          <p:nvPr>
            <p:ph type="body" idx="14"/>
          </p:nvPr>
        </p:nvSpPr>
        <p:spPr>
          <a:xfrm>
            <a:off x="613093" y="5326736"/>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78" name="Google Shape;278;p49"/>
          <p:cNvSpPr txBox="1">
            <a:spLocks noGrp="1"/>
          </p:cNvSpPr>
          <p:nvPr>
            <p:ph type="body" idx="15"/>
          </p:nvPr>
        </p:nvSpPr>
        <p:spPr>
          <a:xfrm>
            <a:off x="613093" y="5576118"/>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79" name="Google Shape;279;p49"/>
          <p:cNvSpPr txBox="1">
            <a:spLocks noGrp="1"/>
          </p:cNvSpPr>
          <p:nvPr>
            <p:ph type="body" idx="16"/>
          </p:nvPr>
        </p:nvSpPr>
        <p:spPr>
          <a:xfrm>
            <a:off x="613093" y="5807027"/>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0" name="Google Shape;280;p49"/>
          <p:cNvSpPr txBox="1">
            <a:spLocks noGrp="1"/>
          </p:cNvSpPr>
          <p:nvPr>
            <p:ph type="body" idx="17"/>
          </p:nvPr>
        </p:nvSpPr>
        <p:spPr>
          <a:xfrm>
            <a:off x="4393597" y="5039274"/>
            <a:ext cx="3200400" cy="227454"/>
          </a:xfrm>
          <a:prstGeom prst="rect">
            <a:avLst/>
          </a:prstGeom>
          <a:noFill/>
          <a:ln>
            <a:noFill/>
          </a:ln>
        </p:spPr>
        <p:txBody>
          <a:bodyPr spcFirstLastPara="1" wrap="square" lIns="0" tIns="0" rIns="0" bIns="0" anchor="b" anchorCtr="0">
            <a:noAutofit/>
          </a:bodyPr>
          <a:lstStyle>
            <a:lvl1pPr marL="457200" lvl="0" indent="-288607" algn="l">
              <a:lnSpc>
                <a:spcPct val="100000"/>
              </a:lnSpc>
              <a:spcBef>
                <a:spcPts val="0"/>
              </a:spcBef>
              <a:spcAft>
                <a:spcPts val="0"/>
              </a:spcAft>
              <a:buSzPts val="945"/>
              <a:buChar char="​"/>
              <a:defRPr sz="1050">
                <a:solidFill>
                  <a:schemeClr val="dk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1" name="Google Shape;281;p49"/>
          <p:cNvSpPr txBox="1">
            <a:spLocks noGrp="1"/>
          </p:cNvSpPr>
          <p:nvPr>
            <p:ph type="body" idx="18"/>
          </p:nvPr>
        </p:nvSpPr>
        <p:spPr>
          <a:xfrm>
            <a:off x="4400790" y="5327336"/>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2" name="Google Shape;282;p49"/>
          <p:cNvSpPr txBox="1">
            <a:spLocks noGrp="1"/>
          </p:cNvSpPr>
          <p:nvPr>
            <p:ph type="body" idx="19"/>
          </p:nvPr>
        </p:nvSpPr>
        <p:spPr>
          <a:xfrm>
            <a:off x="4400790" y="5576718"/>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3" name="Google Shape;283;p49"/>
          <p:cNvSpPr txBox="1">
            <a:spLocks noGrp="1"/>
          </p:cNvSpPr>
          <p:nvPr>
            <p:ph type="body" idx="20"/>
          </p:nvPr>
        </p:nvSpPr>
        <p:spPr>
          <a:xfrm>
            <a:off x="4400790" y="5807627"/>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4" name="Google Shape;284;p49"/>
          <p:cNvSpPr>
            <a:spLocks noGrp="1"/>
          </p:cNvSpPr>
          <p:nvPr>
            <p:ph type="pic" idx="21"/>
          </p:nvPr>
        </p:nvSpPr>
        <p:spPr>
          <a:xfrm>
            <a:off x="9207965" y="1600200"/>
            <a:ext cx="1841500" cy="660399"/>
          </a:xfrm>
          <a:prstGeom prst="rect">
            <a:avLst/>
          </a:prstGeom>
          <a:noFill/>
          <a:ln>
            <a:noFill/>
          </a:ln>
        </p:spPr>
      </p:sp>
      <p:sp>
        <p:nvSpPr>
          <p:cNvPr id="285" name="Google Shape;285;p49"/>
          <p:cNvSpPr txBox="1">
            <a:spLocks noGrp="1"/>
          </p:cNvSpPr>
          <p:nvPr>
            <p:ph type="body" idx="22"/>
          </p:nvPr>
        </p:nvSpPr>
        <p:spPr>
          <a:xfrm>
            <a:off x="8509465" y="2347933"/>
            <a:ext cx="3206750" cy="241300"/>
          </a:xfrm>
          <a:prstGeom prst="rect">
            <a:avLst/>
          </a:prstGeom>
          <a:noFill/>
          <a:ln>
            <a:noFill/>
          </a:ln>
        </p:spPr>
        <p:txBody>
          <a:bodyPr spcFirstLastPara="1" wrap="square" lIns="0" tIns="0" rIns="0" bIns="0" anchor="ctr" anchorCtr="0">
            <a:noAutofit/>
          </a:bodyPr>
          <a:lstStyle>
            <a:lvl1pPr marL="457200" lvl="0" indent="-297180" algn="ctr">
              <a:lnSpc>
                <a:spcPct val="100000"/>
              </a:lnSpc>
              <a:spcBef>
                <a:spcPts val="0"/>
              </a:spcBef>
              <a:spcAft>
                <a:spcPts val="0"/>
              </a:spcAft>
              <a:buSzPts val="1080"/>
              <a:buChar char="​"/>
              <a:defRPr sz="1200"/>
            </a:lvl1pPr>
            <a:lvl2pPr marL="914400" lvl="1" indent="-297180" algn="ctr">
              <a:lnSpc>
                <a:spcPct val="100000"/>
              </a:lnSpc>
              <a:spcBef>
                <a:spcPts val="1200"/>
              </a:spcBef>
              <a:spcAft>
                <a:spcPts val="0"/>
              </a:spcAft>
              <a:buSzPts val="1080"/>
              <a:buFont typeface="Open Sans"/>
              <a:buChar char="​"/>
              <a:defRPr sz="1200">
                <a:solidFill>
                  <a:schemeClr val="accent1"/>
                </a:solidFill>
              </a:defRPr>
            </a:lvl2pPr>
            <a:lvl3pPr marL="1371600" lvl="2" indent="-297180" algn="ctr">
              <a:lnSpc>
                <a:spcPct val="100000"/>
              </a:lnSpc>
              <a:spcBef>
                <a:spcPts val="1200"/>
              </a:spcBef>
              <a:spcAft>
                <a:spcPts val="0"/>
              </a:spcAft>
              <a:buSzPts val="1080"/>
              <a:buFont typeface="Open Sans"/>
              <a:buChar char="​"/>
              <a:defRPr sz="1200">
                <a:solidFill>
                  <a:schemeClr val="accent1"/>
                </a:solidFill>
              </a:defRPr>
            </a:lvl3pPr>
            <a:lvl4pPr marL="1828800" lvl="3" indent="-297180" algn="ctr">
              <a:lnSpc>
                <a:spcPct val="100000"/>
              </a:lnSpc>
              <a:spcBef>
                <a:spcPts val="1200"/>
              </a:spcBef>
              <a:spcAft>
                <a:spcPts val="0"/>
              </a:spcAft>
              <a:buSzPts val="1080"/>
              <a:buFont typeface="Open Sans"/>
              <a:buChar char="​"/>
              <a:defRPr sz="1200">
                <a:solidFill>
                  <a:schemeClr val="accent1"/>
                </a:solidFill>
              </a:defRPr>
            </a:lvl4pPr>
            <a:lvl5pPr marL="2286000" lvl="4" indent="-297179" algn="ctr">
              <a:lnSpc>
                <a:spcPct val="100000"/>
              </a:lnSpc>
              <a:spcBef>
                <a:spcPts val="1200"/>
              </a:spcBef>
              <a:spcAft>
                <a:spcPts val="0"/>
              </a:spcAft>
              <a:buSzPts val="1080"/>
              <a:buFont typeface="Open Sans"/>
              <a:buChar char="​"/>
              <a:defRPr sz="1200">
                <a:solidFill>
                  <a:schemeClr val="accen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6" name="Google Shape;286;p49"/>
          <p:cNvSpPr txBox="1">
            <a:spLocks noGrp="1"/>
          </p:cNvSpPr>
          <p:nvPr>
            <p:ph type="body" idx="23"/>
          </p:nvPr>
        </p:nvSpPr>
        <p:spPr>
          <a:xfrm>
            <a:off x="8509465" y="2647290"/>
            <a:ext cx="3206750" cy="241300"/>
          </a:xfrm>
          <a:prstGeom prst="rect">
            <a:avLst/>
          </a:prstGeom>
          <a:noFill/>
          <a:ln>
            <a:noFill/>
          </a:ln>
        </p:spPr>
        <p:txBody>
          <a:bodyPr spcFirstLastPara="1" wrap="square" lIns="0" tIns="0" rIns="0" bIns="0" anchor="ctr" anchorCtr="0">
            <a:noAutofit/>
          </a:bodyPr>
          <a:lstStyle>
            <a:lvl1pPr marL="457200" lvl="0" indent="-297180" algn="ctr">
              <a:lnSpc>
                <a:spcPct val="100000"/>
              </a:lnSpc>
              <a:spcBef>
                <a:spcPts val="0"/>
              </a:spcBef>
              <a:spcAft>
                <a:spcPts val="0"/>
              </a:spcAft>
              <a:buSzPts val="1080"/>
              <a:buChar char="​"/>
              <a:defRPr sz="1200"/>
            </a:lvl1pPr>
            <a:lvl2pPr marL="914400" lvl="1" indent="-297180" algn="ctr">
              <a:lnSpc>
                <a:spcPct val="100000"/>
              </a:lnSpc>
              <a:spcBef>
                <a:spcPts val="1200"/>
              </a:spcBef>
              <a:spcAft>
                <a:spcPts val="0"/>
              </a:spcAft>
              <a:buSzPts val="1080"/>
              <a:buFont typeface="Open Sans"/>
              <a:buChar char="​"/>
              <a:defRPr sz="1200">
                <a:solidFill>
                  <a:schemeClr val="accent1"/>
                </a:solidFill>
              </a:defRPr>
            </a:lvl2pPr>
            <a:lvl3pPr marL="1371600" lvl="2" indent="-297180" algn="ctr">
              <a:lnSpc>
                <a:spcPct val="100000"/>
              </a:lnSpc>
              <a:spcBef>
                <a:spcPts val="1200"/>
              </a:spcBef>
              <a:spcAft>
                <a:spcPts val="0"/>
              </a:spcAft>
              <a:buSzPts val="1080"/>
              <a:buFont typeface="Open Sans"/>
              <a:buChar char="​"/>
              <a:defRPr sz="1200">
                <a:solidFill>
                  <a:schemeClr val="accent1"/>
                </a:solidFill>
              </a:defRPr>
            </a:lvl3pPr>
            <a:lvl4pPr marL="1828800" lvl="3" indent="-297180" algn="ctr">
              <a:lnSpc>
                <a:spcPct val="100000"/>
              </a:lnSpc>
              <a:spcBef>
                <a:spcPts val="1200"/>
              </a:spcBef>
              <a:spcAft>
                <a:spcPts val="0"/>
              </a:spcAft>
              <a:buSzPts val="1080"/>
              <a:buFont typeface="Open Sans"/>
              <a:buChar char="​"/>
              <a:defRPr sz="1200">
                <a:solidFill>
                  <a:schemeClr val="accent1"/>
                </a:solidFill>
              </a:defRPr>
            </a:lvl4pPr>
            <a:lvl5pPr marL="2286000" lvl="4" indent="-297179" algn="ctr">
              <a:lnSpc>
                <a:spcPct val="100000"/>
              </a:lnSpc>
              <a:spcBef>
                <a:spcPts val="1200"/>
              </a:spcBef>
              <a:spcAft>
                <a:spcPts val="0"/>
              </a:spcAft>
              <a:buSzPts val="1080"/>
              <a:buFont typeface="Open Sans"/>
              <a:buChar char="​"/>
              <a:defRPr sz="1200">
                <a:solidFill>
                  <a:schemeClr val="accen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7" name="Google Shape;287;p49"/>
          <p:cNvSpPr>
            <a:spLocks noGrp="1"/>
          </p:cNvSpPr>
          <p:nvPr>
            <p:ph type="pic" idx="24"/>
          </p:nvPr>
        </p:nvSpPr>
        <p:spPr>
          <a:xfrm>
            <a:off x="8515815" y="2971800"/>
            <a:ext cx="3194050" cy="1828800"/>
          </a:xfrm>
          <a:prstGeom prst="rect">
            <a:avLst/>
          </a:prstGeom>
          <a:noFill/>
          <a:ln>
            <a:noFill/>
          </a:ln>
        </p:spPr>
      </p:sp>
      <p:sp>
        <p:nvSpPr>
          <p:cNvPr id="288" name="Google Shape;288;p49"/>
          <p:cNvSpPr txBox="1">
            <a:spLocks noGrp="1"/>
          </p:cNvSpPr>
          <p:nvPr>
            <p:ph type="body" idx="25"/>
          </p:nvPr>
        </p:nvSpPr>
        <p:spPr>
          <a:xfrm>
            <a:off x="8515815" y="5022214"/>
            <a:ext cx="3200400" cy="1153795"/>
          </a:xfrm>
          <a:prstGeom prst="rect">
            <a:avLst/>
          </a:prstGeom>
          <a:noFill/>
          <a:ln>
            <a:noFill/>
          </a:ln>
        </p:spPr>
        <p:txBody>
          <a:bodyPr spcFirstLastPara="1" wrap="square" lIns="0" tIns="0" rIns="0" bIns="0" anchor="t" anchorCtr="0">
            <a:noAutofit/>
          </a:bodyPr>
          <a:lstStyle>
            <a:lvl1pPr marL="457200" lvl="0" indent="-308610" algn="ctr">
              <a:lnSpc>
                <a:spcPct val="100000"/>
              </a:lnSpc>
              <a:spcBef>
                <a:spcPts val="0"/>
              </a:spcBef>
              <a:spcAft>
                <a:spcPts val="0"/>
              </a:spcAft>
              <a:buSzPts val="1260"/>
              <a:buChar char="​"/>
              <a:defRPr sz="1400"/>
            </a:lvl1pPr>
            <a:lvl2pPr marL="914400" lvl="1" indent="-297180" algn="ctr">
              <a:lnSpc>
                <a:spcPct val="100000"/>
              </a:lnSpc>
              <a:spcBef>
                <a:spcPts val="0"/>
              </a:spcBef>
              <a:spcAft>
                <a:spcPts val="0"/>
              </a:spcAft>
              <a:buSzPts val="1080"/>
              <a:buFont typeface="Open Sans"/>
              <a:buChar char="​"/>
              <a:defRPr sz="1200">
                <a:solidFill>
                  <a:schemeClr val="accent5"/>
                </a:solidFill>
              </a:defRPr>
            </a:lvl2pPr>
            <a:lvl3pPr marL="1371600" lvl="2" indent="-228600" algn="ctr">
              <a:lnSpc>
                <a:spcPct val="100000"/>
              </a:lnSpc>
              <a:spcBef>
                <a:spcPts val="1200"/>
              </a:spcBef>
              <a:spcAft>
                <a:spcPts val="0"/>
              </a:spcAft>
              <a:buSzPts val="1080"/>
              <a:buFont typeface="Open Sans"/>
              <a:buNone/>
              <a:defRPr sz="1200">
                <a:solidFill>
                  <a:schemeClr val="accent1"/>
                </a:solidFill>
              </a:defRPr>
            </a:lvl3pPr>
            <a:lvl4pPr marL="1828800" lvl="3" indent="-297180" algn="ctr">
              <a:lnSpc>
                <a:spcPct val="100000"/>
              </a:lnSpc>
              <a:spcBef>
                <a:spcPts val="1200"/>
              </a:spcBef>
              <a:spcAft>
                <a:spcPts val="0"/>
              </a:spcAft>
              <a:buSzPts val="1080"/>
              <a:buFont typeface="Open Sans"/>
              <a:buChar char="​"/>
              <a:defRPr sz="1200">
                <a:solidFill>
                  <a:schemeClr val="accent1"/>
                </a:solidFill>
              </a:defRPr>
            </a:lvl4pPr>
            <a:lvl5pPr marL="2286000" lvl="4" indent="-297179" algn="ctr">
              <a:lnSpc>
                <a:spcPct val="100000"/>
              </a:lnSpc>
              <a:spcBef>
                <a:spcPts val="1200"/>
              </a:spcBef>
              <a:spcAft>
                <a:spcPts val="0"/>
              </a:spcAft>
              <a:buSzPts val="1080"/>
              <a:buFont typeface="Open Sans"/>
              <a:buChar char="​"/>
              <a:defRPr sz="1200">
                <a:solidFill>
                  <a:schemeClr val="accen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89" name="Google Shape;289;p49"/>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ree Icon ">
  <p:cSld name="Three Icon ">
    <p:spTree>
      <p:nvGrpSpPr>
        <p:cNvPr id="1" name="Shape 290"/>
        <p:cNvGrpSpPr/>
        <p:nvPr/>
      </p:nvGrpSpPr>
      <p:grpSpPr>
        <a:xfrm>
          <a:off x="0" y="0"/>
          <a:ext cx="0" cy="0"/>
          <a:chOff x="0" y="0"/>
          <a:chExt cx="0" cy="0"/>
        </a:xfrm>
      </p:grpSpPr>
      <p:sp>
        <p:nvSpPr>
          <p:cNvPr id="291" name="Google Shape;291;p50"/>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50"/>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293" name="Google Shape;293;p50"/>
          <p:cNvSpPr/>
          <p:nvPr/>
        </p:nvSpPr>
        <p:spPr>
          <a:xfrm>
            <a:off x="1981877" y="2055429"/>
            <a:ext cx="1828959" cy="1828959"/>
          </a:xfrm>
          <a:prstGeom prst="ellipse">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Arial"/>
              <a:ea typeface="Arial"/>
              <a:cs typeface="Arial"/>
              <a:sym typeface="Arial"/>
            </a:endParaRPr>
          </a:p>
        </p:txBody>
      </p:sp>
      <p:sp>
        <p:nvSpPr>
          <p:cNvPr id="294" name="Google Shape;294;p50"/>
          <p:cNvSpPr txBox="1">
            <a:spLocks noGrp="1"/>
          </p:cNvSpPr>
          <p:nvPr>
            <p:ph type="body" idx="2"/>
          </p:nvPr>
        </p:nvSpPr>
        <p:spPr>
          <a:xfrm>
            <a:off x="2188103" y="2419650"/>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95" name="Google Shape;295;p50"/>
          <p:cNvSpPr txBox="1">
            <a:spLocks noGrp="1"/>
          </p:cNvSpPr>
          <p:nvPr>
            <p:ph type="body" idx="3"/>
          </p:nvPr>
        </p:nvSpPr>
        <p:spPr>
          <a:xfrm>
            <a:off x="1525905"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96" name="Google Shape;296;p50"/>
          <p:cNvSpPr/>
          <p:nvPr/>
        </p:nvSpPr>
        <p:spPr>
          <a:xfrm>
            <a:off x="5184924" y="2055429"/>
            <a:ext cx="1828959" cy="1828959"/>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50"/>
          <p:cNvSpPr txBox="1">
            <a:spLocks noGrp="1"/>
          </p:cNvSpPr>
          <p:nvPr>
            <p:ph type="body" idx="4"/>
          </p:nvPr>
        </p:nvSpPr>
        <p:spPr>
          <a:xfrm>
            <a:off x="5408612" y="2419650"/>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98" name="Google Shape;298;p50"/>
          <p:cNvSpPr txBox="1">
            <a:spLocks noGrp="1"/>
          </p:cNvSpPr>
          <p:nvPr>
            <p:ph type="body" idx="5"/>
          </p:nvPr>
        </p:nvSpPr>
        <p:spPr>
          <a:xfrm>
            <a:off x="4721225"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299" name="Google Shape;299;p50"/>
          <p:cNvSpPr/>
          <p:nvPr/>
        </p:nvSpPr>
        <p:spPr>
          <a:xfrm>
            <a:off x="8389301" y="2055429"/>
            <a:ext cx="1828959" cy="1828959"/>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p50"/>
          <p:cNvSpPr txBox="1">
            <a:spLocks noGrp="1"/>
          </p:cNvSpPr>
          <p:nvPr>
            <p:ph type="body" idx="6"/>
          </p:nvPr>
        </p:nvSpPr>
        <p:spPr>
          <a:xfrm>
            <a:off x="7923213"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2"/>
                </a:solidFill>
              </a:defRPr>
            </a:lvl1pPr>
            <a:lvl2pPr marL="914400" lvl="1" indent="-331469" algn="ctr">
              <a:lnSpc>
                <a:spcPct val="100000"/>
              </a:lnSpc>
              <a:spcBef>
                <a:spcPts val="600"/>
              </a:spcBef>
              <a:spcAft>
                <a:spcPts val="0"/>
              </a:spcAft>
              <a:buSzPts val="1620"/>
              <a:buFont typeface="Open Sans"/>
              <a:buChar char="​"/>
              <a:defRPr>
                <a:solidFill>
                  <a:schemeClr val="dk2"/>
                </a:solidFill>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01" name="Google Shape;301;p50"/>
          <p:cNvSpPr txBox="1">
            <a:spLocks noGrp="1"/>
          </p:cNvSpPr>
          <p:nvPr>
            <p:ph type="body" idx="7"/>
          </p:nvPr>
        </p:nvSpPr>
        <p:spPr>
          <a:xfrm>
            <a:off x="8609012" y="2419650"/>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2"/>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02" name="Google Shape;302;p5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ur Icon ">
  <p:cSld name="Four Icon ">
    <p:spTree>
      <p:nvGrpSpPr>
        <p:cNvPr id="1" name="Shape 303"/>
        <p:cNvGrpSpPr/>
        <p:nvPr/>
      </p:nvGrpSpPr>
      <p:grpSpPr>
        <a:xfrm>
          <a:off x="0" y="0"/>
          <a:ext cx="0" cy="0"/>
          <a:chOff x="0" y="0"/>
          <a:chExt cx="0" cy="0"/>
        </a:xfrm>
      </p:grpSpPr>
      <p:sp>
        <p:nvSpPr>
          <p:cNvPr id="304" name="Google Shape;304;p51"/>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5" name="Google Shape;305;p51"/>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306" name="Google Shape;306;p51"/>
          <p:cNvSpPr/>
          <p:nvPr/>
        </p:nvSpPr>
        <p:spPr>
          <a:xfrm>
            <a:off x="1065749" y="2060872"/>
            <a:ext cx="1828959" cy="1828959"/>
          </a:xfrm>
          <a:prstGeom prst="ellipse">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Arial"/>
              <a:ea typeface="Arial"/>
              <a:cs typeface="Arial"/>
              <a:sym typeface="Arial"/>
            </a:endParaRPr>
          </a:p>
        </p:txBody>
      </p:sp>
      <p:sp>
        <p:nvSpPr>
          <p:cNvPr id="307" name="Google Shape;307;p51"/>
          <p:cNvSpPr txBox="1">
            <a:spLocks noGrp="1"/>
          </p:cNvSpPr>
          <p:nvPr>
            <p:ph type="body" idx="2"/>
          </p:nvPr>
        </p:nvSpPr>
        <p:spPr>
          <a:xfrm>
            <a:off x="1273703"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08" name="Google Shape;308;p51"/>
          <p:cNvSpPr txBox="1">
            <a:spLocks noGrp="1"/>
          </p:cNvSpPr>
          <p:nvPr>
            <p:ph type="body" idx="3"/>
          </p:nvPr>
        </p:nvSpPr>
        <p:spPr>
          <a:xfrm>
            <a:off x="84267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09" name="Google Shape;309;p51"/>
          <p:cNvSpPr/>
          <p:nvPr/>
        </p:nvSpPr>
        <p:spPr>
          <a:xfrm>
            <a:off x="3806932" y="2060872"/>
            <a:ext cx="1828959" cy="1828959"/>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0" name="Google Shape;310;p51"/>
          <p:cNvSpPr txBox="1">
            <a:spLocks noGrp="1"/>
          </p:cNvSpPr>
          <p:nvPr>
            <p:ph type="body" idx="4"/>
          </p:nvPr>
        </p:nvSpPr>
        <p:spPr>
          <a:xfrm>
            <a:off x="4000597"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11" name="Google Shape;311;p51"/>
          <p:cNvSpPr txBox="1">
            <a:spLocks noGrp="1"/>
          </p:cNvSpPr>
          <p:nvPr>
            <p:ph type="body" idx="5"/>
          </p:nvPr>
        </p:nvSpPr>
        <p:spPr>
          <a:xfrm>
            <a:off x="357981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12" name="Google Shape;312;p51"/>
          <p:cNvSpPr/>
          <p:nvPr/>
        </p:nvSpPr>
        <p:spPr>
          <a:xfrm>
            <a:off x="6562100" y="2060872"/>
            <a:ext cx="1828959" cy="1828959"/>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3" name="Google Shape;313;p51"/>
          <p:cNvSpPr txBox="1">
            <a:spLocks noGrp="1"/>
          </p:cNvSpPr>
          <p:nvPr>
            <p:ph type="body" idx="6"/>
          </p:nvPr>
        </p:nvSpPr>
        <p:spPr>
          <a:xfrm>
            <a:off x="6772120"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2"/>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14" name="Google Shape;314;p51"/>
          <p:cNvSpPr txBox="1">
            <a:spLocks noGrp="1"/>
          </p:cNvSpPr>
          <p:nvPr>
            <p:ph type="body" idx="7"/>
          </p:nvPr>
        </p:nvSpPr>
        <p:spPr>
          <a:xfrm>
            <a:off x="632301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2"/>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15" name="Google Shape;315;p51"/>
          <p:cNvSpPr/>
          <p:nvPr/>
        </p:nvSpPr>
        <p:spPr>
          <a:xfrm>
            <a:off x="9302132" y="2060872"/>
            <a:ext cx="1828959" cy="1828959"/>
          </a:xfrm>
          <a:prstGeom prst="ellipse">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6" name="Google Shape;316;p51"/>
          <p:cNvSpPr txBox="1">
            <a:spLocks noGrp="1"/>
          </p:cNvSpPr>
          <p:nvPr>
            <p:ph type="body" idx="8"/>
          </p:nvPr>
        </p:nvSpPr>
        <p:spPr>
          <a:xfrm>
            <a:off x="9538248"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6"/>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17" name="Google Shape;317;p51"/>
          <p:cNvSpPr txBox="1">
            <a:spLocks noGrp="1"/>
          </p:cNvSpPr>
          <p:nvPr>
            <p:ph type="body" idx="9"/>
          </p:nvPr>
        </p:nvSpPr>
        <p:spPr>
          <a:xfrm>
            <a:off x="906621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6"/>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18" name="Google Shape;318;p5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ive Icon ">
  <p:cSld name="Five Icon ">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52"/>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322" name="Google Shape;322;p52"/>
          <p:cNvSpPr/>
          <p:nvPr/>
        </p:nvSpPr>
        <p:spPr>
          <a:xfrm>
            <a:off x="609800" y="2064663"/>
            <a:ext cx="1828959" cy="1828959"/>
          </a:xfrm>
          <a:prstGeom prst="ellipse">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Arial"/>
              <a:ea typeface="Arial"/>
              <a:cs typeface="Arial"/>
              <a:sym typeface="Arial"/>
            </a:endParaRPr>
          </a:p>
        </p:txBody>
      </p:sp>
      <p:sp>
        <p:nvSpPr>
          <p:cNvPr id="323" name="Google Shape;323;p52"/>
          <p:cNvSpPr txBox="1">
            <a:spLocks noGrp="1"/>
          </p:cNvSpPr>
          <p:nvPr>
            <p:ph type="body" idx="2"/>
          </p:nvPr>
        </p:nvSpPr>
        <p:spPr>
          <a:xfrm>
            <a:off x="820549"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24" name="Google Shape;324;p52"/>
          <p:cNvSpPr txBox="1">
            <a:spLocks noGrp="1"/>
          </p:cNvSpPr>
          <p:nvPr>
            <p:ph type="body" idx="3"/>
          </p:nvPr>
        </p:nvSpPr>
        <p:spPr>
          <a:xfrm>
            <a:off x="610850"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5"/>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25" name="Google Shape;325;p52"/>
          <p:cNvSpPr/>
          <p:nvPr/>
        </p:nvSpPr>
        <p:spPr>
          <a:xfrm>
            <a:off x="2892452" y="2064663"/>
            <a:ext cx="1828959" cy="1828959"/>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6" name="Google Shape;326;p52"/>
          <p:cNvSpPr txBox="1">
            <a:spLocks noGrp="1"/>
          </p:cNvSpPr>
          <p:nvPr>
            <p:ph type="body" idx="4"/>
          </p:nvPr>
        </p:nvSpPr>
        <p:spPr>
          <a:xfrm>
            <a:off x="3110473"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27" name="Google Shape;327;p52"/>
          <p:cNvSpPr txBox="1">
            <a:spLocks noGrp="1"/>
          </p:cNvSpPr>
          <p:nvPr>
            <p:ph type="body" idx="5"/>
          </p:nvPr>
        </p:nvSpPr>
        <p:spPr>
          <a:xfrm>
            <a:off x="2894013"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28" name="Google Shape;328;p52"/>
          <p:cNvSpPr/>
          <p:nvPr/>
        </p:nvSpPr>
        <p:spPr>
          <a:xfrm>
            <a:off x="5201380" y="2064663"/>
            <a:ext cx="1828959" cy="1828959"/>
          </a:xfrm>
          <a:prstGeom prst="ellipse">
            <a:avLst/>
          </a:prstGeom>
          <a:noFill/>
          <a:ln w="3810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9" name="Google Shape;329;p52"/>
          <p:cNvSpPr txBox="1">
            <a:spLocks noGrp="1"/>
          </p:cNvSpPr>
          <p:nvPr>
            <p:ph type="body" idx="6"/>
          </p:nvPr>
        </p:nvSpPr>
        <p:spPr>
          <a:xfrm>
            <a:off x="5412658"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2"/>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30" name="Google Shape;330;p52"/>
          <p:cNvSpPr txBox="1">
            <a:spLocks noGrp="1"/>
          </p:cNvSpPr>
          <p:nvPr>
            <p:ph type="body" idx="7"/>
          </p:nvPr>
        </p:nvSpPr>
        <p:spPr>
          <a:xfrm>
            <a:off x="5185093"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2"/>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31" name="Google Shape;331;p52"/>
          <p:cNvSpPr/>
          <p:nvPr/>
        </p:nvSpPr>
        <p:spPr>
          <a:xfrm>
            <a:off x="7464921" y="2064663"/>
            <a:ext cx="1828959" cy="1828959"/>
          </a:xfrm>
          <a:prstGeom prst="ellipse">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2" name="Google Shape;332;p52"/>
          <p:cNvSpPr txBox="1">
            <a:spLocks noGrp="1"/>
          </p:cNvSpPr>
          <p:nvPr>
            <p:ph type="body" idx="8"/>
          </p:nvPr>
        </p:nvSpPr>
        <p:spPr>
          <a:xfrm>
            <a:off x="7677080"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6"/>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33" name="Google Shape;333;p52"/>
          <p:cNvSpPr txBox="1">
            <a:spLocks noGrp="1"/>
          </p:cNvSpPr>
          <p:nvPr>
            <p:ph type="body" idx="9"/>
          </p:nvPr>
        </p:nvSpPr>
        <p:spPr>
          <a:xfrm>
            <a:off x="7470001" y="4282873"/>
            <a:ext cx="1894336"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6"/>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34" name="Google Shape;334;p52"/>
          <p:cNvSpPr/>
          <p:nvPr/>
        </p:nvSpPr>
        <p:spPr>
          <a:xfrm>
            <a:off x="9744473" y="2064663"/>
            <a:ext cx="1828959" cy="1828959"/>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335" name="Google Shape;335;p52"/>
          <p:cNvSpPr txBox="1">
            <a:spLocks noGrp="1"/>
          </p:cNvSpPr>
          <p:nvPr>
            <p:ph type="body" idx="13"/>
          </p:nvPr>
        </p:nvSpPr>
        <p:spPr>
          <a:xfrm>
            <a:off x="9980612"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dk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36" name="Google Shape;336;p52"/>
          <p:cNvSpPr txBox="1">
            <a:spLocks noGrp="1"/>
          </p:cNvSpPr>
          <p:nvPr>
            <p:ph type="body" idx="14"/>
          </p:nvPr>
        </p:nvSpPr>
        <p:spPr>
          <a:xfrm>
            <a:off x="9752013"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dk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37" name="Google Shape;337;p5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ive Numbered ">
  <p:cSld name="Five Numbered ">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0" name="Google Shape;340;p53"/>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cxnSp>
        <p:nvCxnSpPr>
          <p:cNvPr id="341" name="Google Shape;341;p53"/>
          <p:cNvCxnSpPr/>
          <p:nvPr/>
        </p:nvCxnSpPr>
        <p:spPr>
          <a:xfrm>
            <a:off x="598206" y="2512464"/>
            <a:ext cx="1828800" cy="0"/>
          </a:xfrm>
          <a:prstGeom prst="straightConnector1">
            <a:avLst/>
          </a:prstGeom>
          <a:noFill/>
          <a:ln w="25400" cap="flat" cmpd="sng">
            <a:solidFill>
              <a:schemeClr val="accent5"/>
            </a:solidFill>
            <a:prstDash val="solid"/>
            <a:miter lim="800000"/>
            <a:headEnd type="none" w="sm" len="sm"/>
            <a:tailEnd type="none" w="sm" len="sm"/>
          </a:ln>
        </p:spPr>
      </p:cxnSp>
      <p:sp>
        <p:nvSpPr>
          <p:cNvPr id="342" name="Google Shape;342;p53"/>
          <p:cNvSpPr txBox="1">
            <a:spLocks noGrp="1"/>
          </p:cNvSpPr>
          <p:nvPr>
            <p:ph type="body" idx="2"/>
          </p:nvPr>
        </p:nvSpPr>
        <p:spPr>
          <a:xfrm>
            <a:off x="610850"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5"/>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43" name="Google Shape;343;p53"/>
          <p:cNvCxnSpPr/>
          <p:nvPr/>
        </p:nvCxnSpPr>
        <p:spPr>
          <a:xfrm>
            <a:off x="2894012" y="2512464"/>
            <a:ext cx="1828800" cy="0"/>
          </a:xfrm>
          <a:prstGeom prst="straightConnector1">
            <a:avLst/>
          </a:prstGeom>
          <a:noFill/>
          <a:ln w="25400" cap="flat" cmpd="sng">
            <a:solidFill>
              <a:schemeClr val="accent1"/>
            </a:solidFill>
            <a:prstDash val="solid"/>
            <a:miter lim="800000"/>
            <a:headEnd type="none" w="sm" len="sm"/>
            <a:tailEnd type="none" w="sm" len="sm"/>
          </a:ln>
        </p:spPr>
      </p:cxnSp>
      <p:sp>
        <p:nvSpPr>
          <p:cNvPr id="344" name="Google Shape;344;p53"/>
          <p:cNvSpPr txBox="1">
            <a:spLocks noGrp="1"/>
          </p:cNvSpPr>
          <p:nvPr>
            <p:ph type="body" idx="3"/>
          </p:nvPr>
        </p:nvSpPr>
        <p:spPr>
          <a:xfrm>
            <a:off x="2894013"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45" name="Google Shape;345;p53"/>
          <p:cNvCxnSpPr/>
          <p:nvPr/>
        </p:nvCxnSpPr>
        <p:spPr>
          <a:xfrm>
            <a:off x="5180012" y="2512464"/>
            <a:ext cx="1828800" cy="0"/>
          </a:xfrm>
          <a:prstGeom prst="straightConnector1">
            <a:avLst/>
          </a:prstGeom>
          <a:noFill/>
          <a:ln w="25400" cap="flat" cmpd="sng">
            <a:solidFill>
              <a:schemeClr val="accent2"/>
            </a:solidFill>
            <a:prstDash val="solid"/>
            <a:miter lim="800000"/>
            <a:headEnd type="none" w="sm" len="sm"/>
            <a:tailEnd type="none" w="sm" len="sm"/>
          </a:ln>
        </p:spPr>
      </p:cxnSp>
      <p:sp>
        <p:nvSpPr>
          <p:cNvPr id="346" name="Google Shape;346;p53"/>
          <p:cNvSpPr txBox="1">
            <a:spLocks noGrp="1"/>
          </p:cNvSpPr>
          <p:nvPr>
            <p:ph type="body" idx="4"/>
          </p:nvPr>
        </p:nvSpPr>
        <p:spPr>
          <a:xfrm>
            <a:off x="5185093"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2"/>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47" name="Google Shape;347;p53"/>
          <p:cNvCxnSpPr/>
          <p:nvPr/>
        </p:nvCxnSpPr>
        <p:spPr>
          <a:xfrm>
            <a:off x="7466012" y="2512464"/>
            <a:ext cx="1828800" cy="0"/>
          </a:xfrm>
          <a:prstGeom prst="straightConnector1">
            <a:avLst/>
          </a:prstGeom>
          <a:noFill/>
          <a:ln w="25400" cap="flat" cmpd="sng">
            <a:solidFill>
              <a:schemeClr val="accent6"/>
            </a:solidFill>
            <a:prstDash val="solid"/>
            <a:miter lim="800000"/>
            <a:headEnd type="none" w="sm" len="sm"/>
            <a:tailEnd type="none" w="sm" len="sm"/>
          </a:ln>
        </p:spPr>
      </p:cxnSp>
      <p:sp>
        <p:nvSpPr>
          <p:cNvPr id="348" name="Google Shape;348;p53"/>
          <p:cNvSpPr txBox="1">
            <a:spLocks noGrp="1"/>
          </p:cNvSpPr>
          <p:nvPr>
            <p:ph type="body" idx="5"/>
          </p:nvPr>
        </p:nvSpPr>
        <p:spPr>
          <a:xfrm>
            <a:off x="7470001"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6"/>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49" name="Google Shape;349;p53"/>
          <p:cNvCxnSpPr/>
          <p:nvPr/>
        </p:nvCxnSpPr>
        <p:spPr>
          <a:xfrm>
            <a:off x="9752012" y="2512464"/>
            <a:ext cx="1828800"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53"/>
          <p:cNvSpPr txBox="1">
            <a:spLocks noGrp="1"/>
          </p:cNvSpPr>
          <p:nvPr>
            <p:ph type="body" idx="6"/>
          </p:nvPr>
        </p:nvSpPr>
        <p:spPr>
          <a:xfrm>
            <a:off x="9752013"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dk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51" name="Google Shape;351;p53"/>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352" name="Google Shape;352;p53"/>
          <p:cNvSpPr/>
          <p:nvPr/>
        </p:nvSpPr>
        <p:spPr>
          <a:xfrm>
            <a:off x="1131007" y="2006791"/>
            <a:ext cx="788487" cy="788487"/>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accent5"/>
                </a:solidFill>
                <a:latin typeface="Arial"/>
                <a:ea typeface="Arial"/>
                <a:cs typeface="Arial"/>
                <a:sym typeface="Arial"/>
              </a:rPr>
              <a:t>1</a:t>
            </a:r>
            <a:endParaRPr/>
          </a:p>
        </p:txBody>
      </p:sp>
      <p:sp>
        <p:nvSpPr>
          <p:cNvPr id="353" name="Google Shape;353;p53"/>
          <p:cNvSpPr/>
          <p:nvPr/>
        </p:nvSpPr>
        <p:spPr>
          <a:xfrm>
            <a:off x="3414170" y="2006791"/>
            <a:ext cx="788487" cy="788487"/>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accent1"/>
                </a:solidFill>
                <a:latin typeface="Arial"/>
                <a:ea typeface="Arial"/>
                <a:cs typeface="Arial"/>
                <a:sym typeface="Arial"/>
              </a:rPr>
              <a:t>2</a:t>
            </a:r>
            <a:endParaRPr/>
          </a:p>
        </p:txBody>
      </p:sp>
      <p:sp>
        <p:nvSpPr>
          <p:cNvPr id="354" name="Google Shape;354;p53"/>
          <p:cNvSpPr/>
          <p:nvPr/>
        </p:nvSpPr>
        <p:spPr>
          <a:xfrm>
            <a:off x="5705250" y="2006791"/>
            <a:ext cx="788487" cy="788487"/>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accent2"/>
                </a:solidFill>
                <a:latin typeface="Arial"/>
                <a:ea typeface="Arial"/>
                <a:cs typeface="Arial"/>
                <a:sym typeface="Arial"/>
              </a:rPr>
              <a:t>3</a:t>
            </a:r>
            <a:endParaRPr/>
          </a:p>
        </p:txBody>
      </p:sp>
      <p:sp>
        <p:nvSpPr>
          <p:cNvPr id="355" name="Google Shape;355;p53"/>
          <p:cNvSpPr/>
          <p:nvPr/>
        </p:nvSpPr>
        <p:spPr>
          <a:xfrm>
            <a:off x="7990158" y="2006791"/>
            <a:ext cx="788487" cy="788487"/>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accent6"/>
                </a:solidFill>
                <a:latin typeface="Arial"/>
                <a:ea typeface="Arial"/>
                <a:cs typeface="Arial"/>
                <a:sym typeface="Arial"/>
              </a:rPr>
              <a:t>4</a:t>
            </a:r>
            <a:endParaRPr/>
          </a:p>
        </p:txBody>
      </p:sp>
      <p:sp>
        <p:nvSpPr>
          <p:cNvPr id="356" name="Google Shape;356;p53"/>
          <p:cNvSpPr/>
          <p:nvPr/>
        </p:nvSpPr>
        <p:spPr>
          <a:xfrm>
            <a:off x="10272170" y="2006791"/>
            <a:ext cx="788487" cy="788487"/>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5</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357"/>
        <p:cNvGrpSpPr/>
        <p:nvPr/>
      </p:nvGrpSpPr>
      <p:grpSpPr>
        <a:xfrm>
          <a:off x="0" y="0"/>
          <a:ext cx="0" cy="0"/>
          <a:chOff x="0" y="0"/>
          <a:chExt cx="0" cy="0"/>
        </a:xfrm>
      </p:grpSpPr>
      <p:sp>
        <p:nvSpPr>
          <p:cNvPr id="358" name="Google Shape;358;p54"/>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9" name="Google Shape;359;p54"/>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360" name="Google Shape;360;p54" descr="Row 1 label"/>
          <p:cNvSpPr txBox="1">
            <a:spLocks noGrp="1"/>
          </p:cNvSpPr>
          <p:nvPr>
            <p:ph type="body" idx="2"/>
          </p:nvPr>
        </p:nvSpPr>
        <p:spPr>
          <a:xfrm>
            <a:off x="271464" y="1546789"/>
            <a:ext cx="574570" cy="439174"/>
          </a:xfrm>
          <a:prstGeom prst="rect">
            <a:avLst/>
          </a:prstGeom>
          <a:solidFill>
            <a:schemeClr val="lt1"/>
          </a:solidFill>
          <a:ln>
            <a:noFill/>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900"/>
              <a:buNone/>
              <a:defRPr sz="10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61" name="Google Shape;361;p54" descr="Row 1 text box is a long horizontal box the width of the slide acting as a header. "/>
          <p:cNvSpPr txBox="1">
            <a:spLocks noGrp="1"/>
          </p:cNvSpPr>
          <p:nvPr>
            <p:ph type="body" idx="3"/>
          </p:nvPr>
        </p:nvSpPr>
        <p:spPr>
          <a:xfrm>
            <a:off x="1034040" y="1561701"/>
            <a:ext cx="10630969" cy="429469"/>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1440"/>
              <a:buNone/>
              <a:defRPr sz="16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62" name="Google Shape;362;p54" descr="Row 2 label; this row shows 4 content boxes labeled A through D, each is a different color and holds text."/>
          <p:cNvSpPr txBox="1">
            <a:spLocks noGrp="1"/>
          </p:cNvSpPr>
          <p:nvPr>
            <p:ph type="body" idx="4"/>
          </p:nvPr>
        </p:nvSpPr>
        <p:spPr>
          <a:xfrm>
            <a:off x="285750" y="3304775"/>
            <a:ext cx="560283" cy="658026"/>
          </a:xfrm>
          <a:prstGeom prst="rect">
            <a:avLst/>
          </a:prstGeom>
          <a:solidFill>
            <a:schemeClr val="lt1"/>
          </a:solidFill>
          <a:ln>
            <a:noFill/>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900"/>
              <a:buNone/>
              <a:defRPr sz="10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63" name="Google Shape;363;p54"/>
          <p:cNvCxnSpPr/>
          <p:nvPr/>
        </p:nvCxnSpPr>
        <p:spPr>
          <a:xfrm>
            <a:off x="1093076" y="2680138"/>
            <a:ext cx="2459421" cy="0"/>
          </a:xfrm>
          <a:prstGeom prst="straightConnector1">
            <a:avLst/>
          </a:prstGeom>
          <a:noFill/>
          <a:ln w="25400" cap="flat" cmpd="sng">
            <a:solidFill>
              <a:schemeClr val="accent5"/>
            </a:solidFill>
            <a:prstDash val="solid"/>
            <a:miter lim="800000"/>
            <a:headEnd type="none" w="sm" len="sm"/>
            <a:tailEnd type="none" w="sm" len="sm"/>
          </a:ln>
        </p:spPr>
      </p:cxnSp>
      <p:sp>
        <p:nvSpPr>
          <p:cNvPr id="364" name="Google Shape;364;p54" descr="Row 2, box 1: text in plum"/>
          <p:cNvSpPr txBox="1">
            <a:spLocks noGrp="1"/>
          </p:cNvSpPr>
          <p:nvPr>
            <p:ph type="body" idx="5"/>
          </p:nvPr>
        </p:nvSpPr>
        <p:spPr>
          <a:xfrm>
            <a:off x="1102407" y="2699834"/>
            <a:ext cx="2430126" cy="1949198"/>
          </a:xfrm>
          <a:prstGeom prst="rect">
            <a:avLst/>
          </a:prstGeom>
          <a:noFill/>
          <a:ln>
            <a:noFill/>
          </a:ln>
        </p:spPr>
        <p:txBody>
          <a:bodyPr spcFirstLastPara="1" wrap="square" lIns="0" tIns="365750" rIns="0" bIns="0" anchor="t" anchorCtr="0">
            <a:noAutofit/>
          </a:bodyPr>
          <a:lstStyle>
            <a:lvl1pPr marL="457200" lvl="0" indent="-228600" algn="ctr">
              <a:lnSpc>
                <a:spcPct val="100000"/>
              </a:lnSpc>
              <a:spcBef>
                <a:spcPts val="600"/>
              </a:spcBef>
              <a:spcAft>
                <a:spcPts val="0"/>
              </a:spcAft>
              <a:buSzPts val="1620"/>
              <a:buNone/>
              <a:defRPr sz="1800">
                <a:solidFill>
                  <a:schemeClr val="accent5"/>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65" name="Google Shape;365;p54"/>
          <p:cNvCxnSpPr/>
          <p:nvPr/>
        </p:nvCxnSpPr>
        <p:spPr>
          <a:xfrm>
            <a:off x="3808412" y="2680138"/>
            <a:ext cx="2459421" cy="0"/>
          </a:xfrm>
          <a:prstGeom prst="straightConnector1">
            <a:avLst/>
          </a:prstGeom>
          <a:noFill/>
          <a:ln w="25400" cap="flat" cmpd="sng">
            <a:solidFill>
              <a:schemeClr val="accent1"/>
            </a:solidFill>
            <a:prstDash val="solid"/>
            <a:miter lim="800000"/>
            <a:headEnd type="none" w="sm" len="sm"/>
            <a:tailEnd type="none" w="sm" len="sm"/>
          </a:ln>
        </p:spPr>
      </p:cxnSp>
      <p:sp>
        <p:nvSpPr>
          <p:cNvPr id="366" name="Google Shape;366;p54" descr="Row 2, box 2: text in ocean"/>
          <p:cNvSpPr txBox="1">
            <a:spLocks noGrp="1"/>
          </p:cNvSpPr>
          <p:nvPr>
            <p:ph type="body" idx="6"/>
          </p:nvPr>
        </p:nvSpPr>
        <p:spPr>
          <a:xfrm>
            <a:off x="3816081" y="2699834"/>
            <a:ext cx="2430126" cy="1949198"/>
          </a:xfrm>
          <a:prstGeom prst="rect">
            <a:avLst/>
          </a:prstGeom>
          <a:noFill/>
          <a:ln>
            <a:noFill/>
          </a:ln>
        </p:spPr>
        <p:txBody>
          <a:bodyPr spcFirstLastPara="1" wrap="square" lIns="0" tIns="365750" rIns="0" bIns="0" anchor="t" anchorCtr="0">
            <a:noAutofit/>
          </a:bodyPr>
          <a:lstStyle>
            <a:lvl1pPr marL="457200" lvl="0" indent="-228600" algn="ctr">
              <a:lnSpc>
                <a:spcPct val="100000"/>
              </a:lnSpc>
              <a:spcBef>
                <a:spcPts val="600"/>
              </a:spcBef>
              <a:spcAft>
                <a:spcPts val="0"/>
              </a:spcAft>
              <a:buSzPts val="1620"/>
              <a:buNone/>
              <a:defRPr sz="1800">
                <a:solidFill>
                  <a:schemeClr val="accent1"/>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67" name="Google Shape;367;p54"/>
          <p:cNvCxnSpPr/>
          <p:nvPr/>
        </p:nvCxnSpPr>
        <p:spPr>
          <a:xfrm>
            <a:off x="6551612" y="2680138"/>
            <a:ext cx="2459421" cy="0"/>
          </a:xfrm>
          <a:prstGeom prst="straightConnector1">
            <a:avLst/>
          </a:prstGeom>
          <a:noFill/>
          <a:ln w="25400" cap="flat" cmpd="sng">
            <a:solidFill>
              <a:schemeClr val="accent2"/>
            </a:solidFill>
            <a:prstDash val="solid"/>
            <a:miter lim="800000"/>
            <a:headEnd type="none" w="sm" len="sm"/>
            <a:tailEnd type="none" w="sm" len="sm"/>
          </a:ln>
        </p:spPr>
      </p:cxnSp>
      <p:sp>
        <p:nvSpPr>
          <p:cNvPr id="368" name="Google Shape;368;p54" descr="Row 2, box 3: text in indigo"/>
          <p:cNvSpPr txBox="1">
            <a:spLocks noGrp="1"/>
          </p:cNvSpPr>
          <p:nvPr>
            <p:ph type="body" idx="7"/>
          </p:nvPr>
        </p:nvSpPr>
        <p:spPr>
          <a:xfrm>
            <a:off x="6529754" y="2699834"/>
            <a:ext cx="2477611" cy="1949198"/>
          </a:xfrm>
          <a:prstGeom prst="rect">
            <a:avLst/>
          </a:prstGeom>
          <a:noFill/>
          <a:ln>
            <a:noFill/>
          </a:ln>
        </p:spPr>
        <p:txBody>
          <a:bodyPr spcFirstLastPara="1" wrap="square" lIns="0" tIns="365750" rIns="0" bIns="0" anchor="t" anchorCtr="0">
            <a:noAutofit/>
          </a:bodyPr>
          <a:lstStyle>
            <a:lvl1pPr marL="457200" lvl="0" indent="-331470" algn="ctr">
              <a:lnSpc>
                <a:spcPct val="100000"/>
              </a:lnSpc>
              <a:spcBef>
                <a:spcPts val="600"/>
              </a:spcBef>
              <a:spcAft>
                <a:spcPts val="0"/>
              </a:spcAft>
              <a:buSzPts val="1620"/>
              <a:buChar char="​"/>
              <a:defRPr sz="1800">
                <a:solidFill>
                  <a:schemeClr val="accent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369" name="Google Shape;369;p54"/>
          <p:cNvCxnSpPr/>
          <p:nvPr/>
        </p:nvCxnSpPr>
        <p:spPr>
          <a:xfrm>
            <a:off x="9229123" y="2680138"/>
            <a:ext cx="2459421" cy="0"/>
          </a:xfrm>
          <a:prstGeom prst="straightConnector1">
            <a:avLst/>
          </a:prstGeom>
          <a:noFill/>
          <a:ln w="25400" cap="flat" cmpd="sng">
            <a:solidFill>
              <a:schemeClr val="accent6"/>
            </a:solidFill>
            <a:prstDash val="solid"/>
            <a:miter lim="800000"/>
            <a:headEnd type="none" w="sm" len="sm"/>
            <a:tailEnd type="none" w="sm" len="sm"/>
          </a:ln>
        </p:spPr>
      </p:cxnSp>
      <p:sp>
        <p:nvSpPr>
          <p:cNvPr id="370" name="Google Shape;370;p54" descr="Row 2, box 4: text in dark green"/>
          <p:cNvSpPr txBox="1">
            <a:spLocks noGrp="1"/>
          </p:cNvSpPr>
          <p:nvPr>
            <p:ph type="body" idx="8"/>
          </p:nvPr>
        </p:nvSpPr>
        <p:spPr>
          <a:xfrm>
            <a:off x="9243428" y="2699834"/>
            <a:ext cx="2454586" cy="1949198"/>
          </a:xfrm>
          <a:prstGeom prst="rect">
            <a:avLst/>
          </a:prstGeom>
          <a:noFill/>
          <a:ln>
            <a:noFill/>
          </a:ln>
        </p:spPr>
        <p:txBody>
          <a:bodyPr spcFirstLastPara="1" wrap="square" lIns="0" tIns="365750" rIns="0" bIns="0" anchor="t" anchorCtr="0">
            <a:noAutofit/>
          </a:bodyPr>
          <a:lstStyle>
            <a:lvl1pPr marL="457200" lvl="0" indent="-228600" algn="ctr">
              <a:lnSpc>
                <a:spcPct val="100000"/>
              </a:lnSpc>
              <a:spcBef>
                <a:spcPts val="600"/>
              </a:spcBef>
              <a:spcAft>
                <a:spcPts val="0"/>
              </a:spcAft>
              <a:buSzPts val="1620"/>
              <a:buNone/>
              <a:defRPr sz="1800">
                <a:solidFill>
                  <a:schemeClr val="accent6"/>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1" name="Google Shape;371;p54" descr="Row 3 label: this row shows six, small content boxes in a horiztonal row"/>
          <p:cNvSpPr txBox="1">
            <a:spLocks noGrp="1"/>
          </p:cNvSpPr>
          <p:nvPr>
            <p:ph type="body" idx="9"/>
          </p:nvPr>
        </p:nvSpPr>
        <p:spPr>
          <a:xfrm>
            <a:off x="300038" y="5065521"/>
            <a:ext cx="545995" cy="658026"/>
          </a:xfrm>
          <a:prstGeom prst="rect">
            <a:avLst/>
          </a:prstGeom>
          <a:solidFill>
            <a:schemeClr val="lt1"/>
          </a:solidFill>
          <a:ln>
            <a:noFill/>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900"/>
              <a:buNone/>
              <a:defRPr sz="10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2" name="Google Shape;372;p54" descr="Row 3, text box 1"/>
          <p:cNvSpPr txBox="1">
            <a:spLocks noGrp="1"/>
          </p:cNvSpPr>
          <p:nvPr>
            <p:ph type="body" idx="13"/>
          </p:nvPr>
        </p:nvSpPr>
        <p:spPr>
          <a:xfrm>
            <a:off x="1115051"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3" name="Google Shape;373;p54" descr="Row 3, text box 2"/>
          <p:cNvSpPr txBox="1">
            <a:spLocks noGrp="1"/>
          </p:cNvSpPr>
          <p:nvPr>
            <p:ph type="body" idx="14"/>
          </p:nvPr>
        </p:nvSpPr>
        <p:spPr>
          <a:xfrm>
            <a:off x="2886312"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4" name="Google Shape;374;p54" descr="Row 3, text box 3"/>
          <p:cNvSpPr txBox="1">
            <a:spLocks noGrp="1"/>
          </p:cNvSpPr>
          <p:nvPr>
            <p:ph type="body" idx="15"/>
          </p:nvPr>
        </p:nvSpPr>
        <p:spPr>
          <a:xfrm>
            <a:off x="4657573"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5" name="Google Shape;375;p54" descr="Row 3, text box 4"/>
          <p:cNvSpPr txBox="1">
            <a:spLocks noGrp="1"/>
          </p:cNvSpPr>
          <p:nvPr>
            <p:ph type="body" idx="16"/>
          </p:nvPr>
        </p:nvSpPr>
        <p:spPr>
          <a:xfrm>
            <a:off x="6428834"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6" name="Google Shape;376;p54" descr="Row 3, text box 5"/>
          <p:cNvSpPr txBox="1">
            <a:spLocks noGrp="1"/>
          </p:cNvSpPr>
          <p:nvPr>
            <p:ph type="body" idx="17"/>
          </p:nvPr>
        </p:nvSpPr>
        <p:spPr>
          <a:xfrm>
            <a:off x="8200095"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7" name="Google Shape;377;p54" descr="Row 3, text box 6"/>
          <p:cNvSpPr txBox="1">
            <a:spLocks noGrp="1"/>
          </p:cNvSpPr>
          <p:nvPr>
            <p:ph type="body" idx="18"/>
          </p:nvPr>
        </p:nvSpPr>
        <p:spPr>
          <a:xfrm>
            <a:off x="9971354"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78" name="Google Shape;378;p5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Full-Bleed Photo 2">
  <p:cSld name="Full-Bleed Photo 2">
    <p:bg>
      <p:bgPr>
        <a:noFill/>
        <a:effectLst/>
      </p:bgPr>
    </p:bg>
    <p:spTree>
      <p:nvGrpSpPr>
        <p:cNvPr id="1" name="Shape 379"/>
        <p:cNvGrpSpPr/>
        <p:nvPr/>
      </p:nvGrpSpPr>
      <p:grpSpPr>
        <a:xfrm>
          <a:off x="0" y="0"/>
          <a:ext cx="0" cy="0"/>
          <a:chOff x="0" y="0"/>
          <a:chExt cx="0" cy="0"/>
        </a:xfrm>
      </p:grpSpPr>
      <p:sp>
        <p:nvSpPr>
          <p:cNvPr id="380" name="Google Shape;380;p55"/>
          <p:cNvSpPr/>
          <p:nvPr/>
        </p:nvSpPr>
        <p:spPr>
          <a:xfrm>
            <a:off x="-1" y="6766560"/>
            <a:ext cx="12188825" cy="95225"/>
          </a:xfrm>
          <a:prstGeom prst="rect">
            <a:avLst/>
          </a:prstGeom>
          <a:noFill/>
          <a:ln>
            <a:noFill/>
          </a:ln>
        </p:spPr>
      </p:sp>
      <p:sp>
        <p:nvSpPr>
          <p:cNvPr id="381" name="Google Shape;381;p55"/>
          <p:cNvSpPr/>
          <p:nvPr/>
        </p:nvSpPr>
        <p:spPr>
          <a:xfrm>
            <a:off x="419085" y="6215185"/>
            <a:ext cx="1535550" cy="556262"/>
          </a:xfrm>
          <a:prstGeom prst="rect">
            <a:avLst/>
          </a:prstGeom>
          <a:noFill/>
          <a:ln>
            <a:noFill/>
          </a:ln>
        </p:spPr>
      </p:sp>
      <p:sp>
        <p:nvSpPr>
          <p:cNvPr id="382" name="Google Shape;382;p55"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lt1"/>
                </a:solidFill>
                <a:latin typeface="Arial"/>
                <a:ea typeface="Arial"/>
                <a:cs typeface="Arial"/>
                <a:sym typeface="Arial"/>
              </a:rPr>
              <a:t>Confidential   │ © VMware, Inc.</a:t>
            </a:r>
            <a:endParaRPr/>
          </a:p>
        </p:txBody>
      </p:sp>
      <p:sp>
        <p:nvSpPr>
          <p:cNvPr id="383" name="Google Shape;383;p55"/>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lt1"/>
                </a:solidFill>
                <a:latin typeface="Arial"/>
                <a:ea typeface="Arial"/>
                <a:cs typeface="Arial"/>
                <a:sym typeface="Arial"/>
              </a:rPr>
              <a:t>‹#›</a:t>
            </a:fld>
            <a:endParaRPr sz="8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Big Statement - Leaf">
  <p:cSld name="Big Statement - Leaf">
    <p:spTree>
      <p:nvGrpSpPr>
        <p:cNvPr id="1" name="Shape 384"/>
        <p:cNvGrpSpPr/>
        <p:nvPr/>
      </p:nvGrpSpPr>
      <p:grpSpPr>
        <a:xfrm>
          <a:off x="0" y="0"/>
          <a:ext cx="0" cy="0"/>
          <a:chOff x="0" y="0"/>
          <a:chExt cx="0" cy="0"/>
        </a:xfrm>
      </p:grpSpPr>
      <p:grpSp>
        <p:nvGrpSpPr>
          <p:cNvPr id="385" name="Google Shape;385;p56"/>
          <p:cNvGrpSpPr/>
          <p:nvPr/>
        </p:nvGrpSpPr>
        <p:grpSpPr>
          <a:xfrm>
            <a:off x="-2506692" y="-5172103"/>
            <a:ext cx="16498633" cy="16498633"/>
            <a:chOff x="-2506692" y="-5172103"/>
            <a:chExt cx="16498633" cy="16498633"/>
          </a:xfrm>
        </p:grpSpPr>
        <p:sp>
          <p:nvSpPr>
            <p:cNvPr id="386" name="Google Shape;386;p56"/>
            <p:cNvSpPr/>
            <p:nvPr/>
          </p:nvSpPr>
          <p:spPr>
            <a:xfrm rot="2700000">
              <a:off x="810400" y="-3656857"/>
              <a:ext cx="9864449" cy="13468141"/>
            </a:xfrm>
            <a:custGeom>
              <a:avLst/>
              <a:gdLst/>
              <a:ahLst/>
              <a:cxnLst/>
              <a:rect l="l" t="t" r="r" b="b"/>
              <a:pathLst>
                <a:path w="9864449" h="13468141" extrusionOk="0">
                  <a:moveTo>
                    <a:pt x="0" y="7314461"/>
                  </a:moveTo>
                  <a:lnTo>
                    <a:pt x="7314462" y="0"/>
                  </a:lnTo>
                  <a:lnTo>
                    <a:pt x="9864449" y="2549987"/>
                  </a:lnTo>
                  <a:lnTo>
                    <a:pt x="9864449" y="7148688"/>
                  </a:lnTo>
                  <a:lnTo>
                    <a:pt x="3544996" y="13468141"/>
                  </a:lnTo>
                  <a:lnTo>
                    <a:pt x="0" y="9923145"/>
                  </a:lnTo>
                  <a:close/>
                </a:path>
              </a:pathLst>
            </a:custGeom>
            <a:solidFill>
              <a:srgbClr val="F4F8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87" name="Google Shape;387;p56"/>
            <p:cNvSpPr/>
            <p:nvPr/>
          </p:nvSpPr>
          <p:spPr>
            <a:xfrm rot="2700000">
              <a:off x="9037252" y="3334944"/>
              <a:ext cx="970552" cy="4540137"/>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chemeClr val="accent4"/>
                </a:gs>
                <a:gs pos="24000">
                  <a:schemeClr val="accent4"/>
                </a:gs>
                <a:gs pos="87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388" name="Google Shape;388;p56"/>
          <p:cNvSpPr txBox="1">
            <a:spLocks noGrp="1"/>
          </p:cNvSpPr>
          <p:nvPr>
            <p:ph type="body" idx="1"/>
          </p:nvPr>
        </p:nvSpPr>
        <p:spPr>
          <a:xfrm>
            <a:off x="608013" y="2233670"/>
            <a:ext cx="6497867" cy="22859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89" name="Google Shape;389;p56"/>
          <p:cNvSpPr/>
          <p:nvPr/>
        </p:nvSpPr>
        <p:spPr>
          <a:xfrm>
            <a:off x="419085" y="6218399"/>
            <a:ext cx="1539751" cy="557784"/>
          </a:xfrm>
          <a:prstGeom prst="rect">
            <a:avLst/>
          </a:prstGeom>
          <a:noFill/>
          <a:ln>
            <a:noFill/>
          </a:ln>
        </p:spPr>
      </p:sp>
      <p:sp>
        <p:nvSpPr>
          <p:cNvPr id="390" name="Google Shape;390;p56"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391" name="Google Shape;391;p5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Big Statement - Plum">
  <p:cSld name="Big Statement - Plum">
    <p:spTree>
      <p:nvGrpSpPr>
        <p:cNvPr id="1" name="Shape 392"/>
        <p:cNvGrpSpPr/>
        <p:nvPr/>
      </p:nvGrpSpPr>
      <p:grpSpPr>
        <a:xfrm>
          <a:off x="0" y="0"/>
          <a:ext cx="0" cy="0"/>
          <a:chOff x="0" y="0"/>
          <a:chExt cx="0" cy="0"/>
        </a:xfrm>
      </p:grpSpPr>
      <p:grpSp>
        <p:nvGrpSpPr>
          <p:cNvPr id="393" name="Google Shape;393;p57"/>
          <p:cNvGrpSpPr/>
          <p:nvPr/>
        </p:nvGrpSpPr>
        <p:grpSpPr>
          <a:xfrm>
            <a:off x="-2506692" y="-5172103"/>
            <a:ext cx="16498633" cy="16498633"/>
            <a:chOff x="-2506692" y="-5172103"/>
            <a:chExt cx="16498633" cy="16498633"/>
          </a:xfrm>
        </p:grpSpPr>
        <p:sp>
          <p:nvSpPr>
            <p:cNvPr id="394" name="Google Shape;394;p57"/>
            <p:cNvSpPr/>
            <p:nvPr/>
          </p:nvSpPr>
          <p:spPr>
            <a:xfrm rot="2700000">
              <a:off x="810400" y="-3656857"/>
              <a:ext cx="9864449" cy="13468141"/>
            </a:xfrm>
            <a:custGeom>
              <a:avLst/>
              <a:gdLst/>
              <a:ahLst/>
              <a:cxnLst/>
              <a:rect l="l" t="t" r="r" b="b"/>
              <a:pathLst>
                <a:path w="9864449" h="13468141" extrusionOk="0">
                  <a:moveTo>
                    <a:pt x="0" y="7314461"/>
                  </a:moveTo>
                  <a:lnTo>
                    <a:pt x="7314462" y="0"/>
                  </a:lnTo>
                  <a:lnTo>
                    <a:pt x="9864449" y="2549987"/>
                  </a:lnTo>
                  <a:lnTo>
                    <a:pt x="9864449" y="7148688"/>
                  </a:lnTo>
                  <a:lnTo>
                    <a:pt x="3544996" y="13468141"/>
                  </a:lnTo>
                  <a:lnTo>
                    <a:pt x="0" y="9923145"/>
                  </a:lnTo>
                  <a:close/>
                </a:path>
              </a:pathLst>
            </a:custGeom>
            <a:solidFill>
              <a:srgbClr val="F4F8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95" name="Google Shape;395;p57"/>
            <p:cNvSpPr/>
            <p:nvPr/>
          </p:nvSpPr>
          <p:spPr>
            <a:xfrm rot="2700000">
              <a:off x="9037252" y="3334944"/>
              <a:ext cx="970552" cy="4540137"/>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7F35AB"/>
                </a:gs>
                <a:gs pos="24000">
                  <a:srgbClr val="7F35AB"/>
                </a:gs>
                <a:gs pos="87000">
                  <a:srgbClr val="264088"/>
                </a:gs>
                <a:gs pos="100000">
                  <a:srgbClr val="264088"/>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396" name="Google Shape;396;p57"/>
          <p:cNvSpPr txBox="1">
            <a:spLocks noGrp="1"/>
          </p:cNvSpPr>
          <p:nvPr>
            <p:ph type="body" idx="1"/>
          </p:nvPr>
        </p:nvSpPr>
        <p:spPr>
          <a:xfrm>
            <a:off x="608013" y="2233670"/>
            <a:ext cx="6497867" cy="22859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5"/>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97" name="Google Shape;397;p57"/>
          <p:cNvSpPr/>
          <p:nvPr/>
        </p:nvSpPr>
        <p:spPr>
          <a:xfrm>
            <a:off x="419085" y="6218399"/>
            <a:ext cx="1539751" cy="557784"/>
          </a:xfrm>
          <a:prstGeom prst="rect">
            <a:avLst/>
          </a:prstGeom>
          <a:noFill/>
          <a:ln>
            <a:noFill/>
          </a:ln>
        </p:spPr>
      </p:sp>
      <p:sp>
        <p:nvSpPr>
          <p:cNvPr id="398" name="Google Shape;398;p57"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399" name="Google Shape;399;p5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2"/>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35" name="Google Shape;35;p22"/>
          <p:cNvSpPr txBox="1">
            <a:spLocks noGrp="1"/>
          </p:cNvSpPr>
          <p:nvPr>
            <p:ph type="body" idx="2"/>
          </p:nvPr>
        </p:nvSpPr>
        <p:spPr>
          <a:xfrm>
            <a:off x="592866" y="1600202"/>
            <a:ext cx="5044347" cy="875370"/>
          </a:xfrm>
          <a:prstGeom prst="rect">
            <a:avLst/>
          </a:prstGeom>
          <a:noFill/>
          <a:ln>
            <a:noFill/>
          </a:ln>
        </p:spPr>
        <p:txBody>
          <a:bodyPr spcFirstLastPara="1" wrap="square" lIns="0" tIns="91425" rIns="457200" bIns="91425" anchor="b" anchorCtr="0">
            <a:noAutofit/>
          </a:bodyPr>
          <a:lstStyle>
            <a:lvl1pPr marL="457200" lvl="0" indent="-342900" algn="l">
              <a:lnSpc>
                <a:spcPct val="100000"/>
              </a:lnSpc>
              <a:spcBef>
                <a:spcPts val="1200"/>
              </a:spcBef>
              <a:spcAft>
                <a:spcPts val="0"/>
              </a:spcAft>
              <a:buSzPts val="1800"/>
              <a:buChar char="​"/>
              <a:defRPr>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6" name="Google Shape;36;p22"/>
          <p:cNvSpPr/>
          <p:nvPr/>
        </p:nvSpPr>
        <p:spPr>
          <a:xfrm>
            <a:off x="592866" y="2484176"/>
            <a:ext cx="5044347"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7" name="Google Shape;37;p22"/>
          <p:cNvSpPr txBox="1">
            <a:spLocks noGrp="1"/>
          </p:cNvSpPr>
          <p:nvPr>
            <p:ph type="body" idx="3"/>
          </p:nvPr>
        </p:nvSpPr>
        <p:spPr>
          <a:xfrm>
            <a:off x="579808" y="2621020"/>
            <a:ext cx="5071595" cy="3544027"/>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8" name="Google Shape;38;p22"/>
          <p:cNvSpPr txBox="1">
            <a:spLocks noGrp="1"/>
          </p:cNvSpPr>
          <p:nvPr>
            <p:ph type="body" idx="4"/>
          </p:nvPr>
        </p:nvSpPr>
        <p:spPr>
          <a:xfrm>
            <a:off x="6556832" y="1600202"/>
            <a:ext cx="5372100" cy="875370"/>
          </a:xfrm>
          <a:prstGeom prst="rect">
            <a:avLst/>
          </a:prstGeom>
          <a:noFill/>
          <a:ln>
            <a:noFill/>
          </a:ln>
        </p:spPr>
        <p:txBody>
          <a:bodyPr spcFirstLastPara="1" wrap="square" lIns="0" tIns="91425" rIns="457200" bIns="91425" anchor="b" anchorCtr="0">
            <a:noAutofit/>
          </a:bodyPr>
          <a:lstStyle>
            <a:lvl1pPr marL="457200" lvl="0" indent="-342900" algn="l">
              <a:lnSpc>
                <a:spcPct val="100000"/>
              </a:lnSpc>
              <a:spcBef>
                <a:spcPts val="1200"/>
              </a:spcBef>
              <a:spcAft>
                <a:spcPts val="0"/>
              </a:spcAft>
              <a:buSzPts val="1800"/>
              <a:buChar char="​"/>
              <a:defRPr sz="20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39" name="Google Shape;39;p22"/>
          <p:cNvSpPr/>
          <p:nvPr/>
        </p:nvSpPr>
        <p:spPr>
          <a:xfrm>
            <a:off x="6551981" y="2484176"/>
            <a:ext cx="5044347" cy="4571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40" name="Google Shape;40;p22"/>
          <p:cNvSpPr txBox="1">
            <a:spLocks noGrp="1"/>
          </p:cNvSpPr>
          <p:nvPr>
            <p:ph type="body" idx="5"/>
          </p:nvPr>
        </p:nvSpPr>
        <p:spPr>
          <a:xfrm>
            <a:off x="6556249" y="2621280"/>
            <a:ext cx="5372682" cy="3575124"/>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1" name="Google Shape;41;p2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Big Statement - Aqua">
  <p:cSld name="Big Statement - Aqua">
    <p:spTree>
      <p:nvGrpSpPr>
        <p:cNvPr id="1" name="Shape 400"/>
        <p:cNvGrpSpPr/>
        <p:nvPr/>
      </p:nvGrpSpPr>
      <p:grpSpPr>
        <a:xfrm>
          <a:off x="0" y="0"/>
          <a:ext cx="0" cy="0"/>
          <a:chOff x="0" y="0"/>
          <a:chExt cx="0" cy="0"/>
        </a:xfrm>
      </p:grpSpPr>
      <p:grpSp>
        <p:nvGrpSpPr>
          <p:cNvPr id="401" name="Google Shape;401;p58"/>
          <p:cNvGrpSpPr/>
          <p:nvPr/>
        </p:nvGrpSpPr>
        <p:grpSpPr>
          <a:xfrm>
            <a:off x="-2506692" y="-5172103"/>
            <a:ext cx="16498633" cy="16498633"/>
            <a:chOff x="-2506692" y="-5172103"/>
            <a:chExt cx="16498633" cy="16498633"/>
          </a:xfrm>
        </p:grpSpPr>
        <p:sp>
          <p:nvSpPr>
            <p:cNvPr id="402" name="Google Shape;402;p58"/>
            <p:cNvSpPr/>
            <p:nvPr/>
          </p:nvSpPr>
          <p:spPr>
            <a:xfrm rot="2700000">
              <a:off x="810400" y="-3656857"/>
              <a:ext cx="9864449" cy="13468141"/>
            </a:xfrm>
            <a:custGeom>
              <a:avLst/>
              <a:gdLst/>
              <a:ahLst/>
              <a:cxnLst/>
              <a:rect l="l" t="t" r="r" b="b"/>
              <a:pathLst>
                <a:path w="9864449" h="13468141" extrusionOk="0">
                  <a:moveTo>
                    <a:pt x="0" y="7314461"/>
                  </a:moveTo>
                  <a:lnTo>
                    <a:pt x="7314462" y="0"/>
                  </a:lnTo>
                  <a:lnTo>
                    <a:pt x="9864449" y="2549987"/>
                  </a:lnTo>
                  <a:lnTo>
                    <a:pt x="9864449" y="7148688"/>
                  </a:lnTo>
                  <a:lnTo>
                    <a:pt x="3544996" y="13468141"/>
                  </a:lnTo>
                  <a:lnTo>
                    <a:pt x="0" y="9923145"/>
                  </a:lnTo>
                  <a:close/>
                </a:path>
              </a:pathLst>
            </a:custGeom>
            <a:solidFill>
              <a:srgbClr val="F4F8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03" name="Google Shape;403;p58"/>
            <p:cNvSpPr/>
            <p:nvPr/>
          </p:nvSpPr>
          <p:spPr>
            <a:xfrm rot="2700000">
              <a:off x="9037252" y="3334944"/>
              <a:ext cx="970552" cy="4540137"/>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chemeClr val="accent3"/>
                </a:gs>
                <a:gs pos="24000">
                  <a:schemeClr val="accent3"/>
                </a:gs>
                <a:gs pos="87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404" name="Google Shape;404;p58"/>
          <p:cNvSpPr txBox="1">
            <a:spLocks noGrp="1"/>
          </p:cNvSpPr>
          <p:nvPr>
            <p:ph type="body" idx="1"/>
          </p:nvPr>
        </p:nvSpPr>
        <p:spPr>
          <a:xfrm>
            <a:off x="608013" y="2233670"/>
            <a:ext cx="6497867" cy="22859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1"/>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05" name="Google Shape;405;p58"/>
          <p:cNvSpPr/>
          <p:nvPr/>
        </p:nvSpPr>
        <p:spPr>
          <a:xfrm>
            <a:off x="419085" y="6218399"/>
            <a:ext cx="1539751" cy="557784"/>
          </a:xfrm>
          <a:prstGeom prst="rect">
            <a:avLst/>
          </a:prstGeom>
          <a:noFill/>
          <a:ln>
            <a:noFill/>
          </a:ln>
        </p:spPr>
      </p:sp>
      <p:sp>
        <p:nvSpPr>
          <p:cNvPr id="406" name="Google Shape;406;p58"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
        <p:nvSpPr>
          <p:cNvPr id="407" name="Google Shape;407;p5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Statement with Icon - Ocean">
  <p:cSld name="Big Statement with Icon - Ocean">
    <p:spTree>
      <p:nvGrpSpPr>
        <p:cNvPr id="1" name="Shape 408"/>
        <p:cNvGrpSpPr/>
        <p:nvPr/>
      </p:nvGrpSpPr>
      <p:grpSpPr>
        <a:xfrm>
          <a:off x="0" y="0"/>
          <a:ext cx="0" cy="0"/>
          <a:chOff x="0" y="0"/>
          <a:chExt cx="0" cy="0"/>
        </a:xfrm>
      </p:grpSpPr>
      <p:sp>
        <p:nvSpPr>
          <p:cNvPr id="409" name="Google Shape;409;p59"/>
          <p:cNvSpPr txBox="1">
            <a:spLocks noGrp="1"/>
          </p:cNvSpPr>
          <p:nvPr>
            <p:ph type="body" idx="1"/>
          </p:nvPr>
        </p:nvSpPr>
        <p:spPr>
          <a:xfrm>
            <a:off x="608013" y="2514600"/>
            <a:ext cx="5556813" cy="18287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10" name="Google Shape;410;p59"/>
          <p:cNvSpPr/>
          <p:nvPr/>
        </p:nvSpPr>
        <p:spPr>
          <a:xfrm>
            <a:off x="5379720" y="-80614"/>
            <a:ext cx="6809966" cy="6821367"/>
          </a:xfrm>
          <a:custGeom>
            <a:avLst/>
            <a:gdLst/>
            <a:ahLst/>
            <a:cxnLst/>
            <a:rect l="l" t="t" r="r" b="b"/>
            <a:pathLst>
              <a:path w="6846538" h="6858000" extrusionOk="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 pos="100000">
                <a:srgbClr val="F4F8F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11" name="Google Shape;411;p59" descr="place icon in center"/>
          <p:cNvSpPr/>
          <p:nvPr/>
        </p:nvSpPr>
        <p:spPr>
          <a:xfrm>
            <a:off x="7273815" y="1515193"/>
            <a:ext cx="3735912" cy="3735912"/>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60325"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2" name="Google Shape;412;p59"/>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Statement with Icon - Indigo">
  <p:cSld name="Big Statement with Icon - Indigo">
    <p:spTree>
      <p:nvGrpSpPr>
        <p:cNvPr id="1" name="Shape 413"/>
        <p:cNvGrpSpPr/>
        <p:nvPr/>
      </p:nvGrpSpPr>
      <p:grpSpPr>
        <a:xfrm>
          <a:off x="0" y="0"/>
          <a:ext cx="0" cy="0"/>
          <a:chOff x="0" y="0"/>
          <a:chExt cx="0" cy="0"/>
        </a:xfrm>
      </p:grpSpPr>
      <p:sp>
        <p:nvSpPr>
          <p:cNvPr id="414" name="Google Shape;414;p60"/>
          <p:cNvSpPr txBox="1">
            <a:spLocks noGrp="1"/>
          </p:cNvSpPr>
          <p:nvPr>
            <p:ph type="body" idx="1"/>
          </p:nvPr>
        </p:nvSpPr>
        <p:spPr>
          <a:xfrm>
            <a:off x="608013" y="2514600"/>
            <a:ext cx="5254471" cy="18287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15" name="Google Shape;415;p60"/>
          <p:cNvSpPr/>
          <p:nvPr/>
        </p:nvSpPr>
        <p:spPr>
          <a:xfrm>
            <a:off x="5379720" y="-80614"/>
            <a:ext cx="6809966" cy="6821367"/>
          </a:xfrm>
          <a:custGeom>
            <a:avLst/>
            <a:gdLst/>
            <a:ahLst/>
            <a:cxnLst/>
            <a:rect l="l" t="t" r="r" b="b"/>
            <a:pathLst>
              <a:path w="6846538" h="6858000" extrusionOk="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29000">
                <a:srgbClr val="F4F8FA"/>
              </a:gs>
              <a:gs pos="100000">
                <a:srgbClr val="F4F8F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16" name="Google Shape;416;p60" descr="place icon in center"/>
          <p:cNvSpPr/>
          <p:nvPr/>
        </p:nvSpPr>
        <p:spPr>
          <a:xfrm rot="10800000">
            <a:off x="7273815" y="1515193"/>
            <a:ext cx="3735912" cy="3735912"/>
          </a:xfrm>
          <a:prstGeom prst="ellipse">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60325"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7" name="Google Shape;417;p6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Statement with Icon - Plum">
  <p:cSld name="Big Statement with Icon - Plum">
    <p:spTree>
      <p:nvGrpSpPr>
        <p:cNvPr id="1" name="Shape 418"/>
        <p:cNvGrpSpPr/>
        <p:nvPr/>
      </p:nvGrpSpPr>
      <p:grpSpPr>
        <a:xfrm>
          <a:off x="0" y="0"/>
          <a:ext cx="0" cy="0"/>
          <a:chOff x="0" y="0"/>
          <a:chExt cx="0" cy="0"/>
        </a:xfrm>
      </p:grpSpPr>
      <p:sp>
        <p:nvSpPr>
          <p:cNvPr id="419" name="Google Shape;419;p61"/>
          <p:cNvSpPr txBox="1">
            <a:spLocks noGrp="1"/>
          </p:cNvSpPr>
          <p:nvPr>
            <p:ph type="body" idx="1"/>
          </p:nvPr>
        </p:nvSpPr>
        <p:spPr>
          <a:xfrm>
            <a:off x="608015" y="2514600"/>
            <a:ext cx="4647032" cy="18287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5"/>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20" name="Google Shape;420;p61"/>
          <p:cNvSpPr/>
          <p:nvPr/>
        </p:nvSpPr>
        <p:spPr>
          <a:xfrm>
            <a:off x="5379720" y="-80614"/>
            <a:ext cx="6809966" cy="6821367"/>
          </a:xfrm>
          <a:custGeom>
            <a:avLst/>
            <a:gdLst/>
            <a:ahLst/>
            <a:cxnLst/>
            <a:rect l="l" t="t" r="r" b="b"/>
            <a:pathLst>
              <a:path w="6846538" h="6858000" extrusionOk="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 pos="100000">
                <a:srgbClr val="F4F8F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21" name="Google Shape;421;p61" descr="place icon in center"/>
          <p:cNvSpPr/>
          <p:nvPr/>
        </p:nvSpPr>
        <p:spPr>
          <a:xfrm>
            <a:off x="7273815" y="1515193"/>
            <a:ext cx="3735912" cy="3735912"/>
          </a:xfrm>
          <a:prstGeom prst="ellipse">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60325"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2" name="Google Shape;422;p6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Statement with Photo">
  <p:cSld name="Big Statement with Photo">
    <p:spTree>
      <p:nvGrpSpPr>
        <p:cNvPr id="1" name="Shape 423"/>
        <p:cNvGrpSpPr/>
        <p:nvPr/>
      </p:nvGrpSpPr>
      <p:grpSpPr>
        <a:xfrm>
          <a:off x="0" y="0"/>
          <a:ext cx="0" cy="0"/>
          <a:chOff x="0" y="0"/>
          <a:chExt cx="0" cy="0"/>
        </a:xfrm>
      </p:grpSpPr>
      <p:sp>
        <p:nvSpPr>
          <p:cNvPr id="424" name="Google Shape;424;p62"/>
          <p:cNvSpPr txBox="1">
            <a:spLocks noGrp="1"/>
          </p:cNvSpPr>
          <p:nvPr>
            <p:ph type="body" idx="1"/>
          </p:nvPr>
        </p:nvSpPr>
        <p:spPr>
          <a:xfrm>
            <a:off x="608014" y="2514600"/>
            <a:ext cx="5485844" cy="18287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25" name="Google Shape;425;p62"/>
          <p:cNvSpPr>
            <a:spLocks noGrp="1"/>
          </p:cNvSpPr>
          <p:nvPr>
            <p:ph type="pic" idx="2"/>
          </p:nvPr>
        </p:nvSpPr>
        <p:spPr>
          <a:xfrm>
            <a:off x="6785688" y="0"/>
            <a:ext cx="5403138" cy="6764798"/>
          </a:xfrm>
          <a:prstGeom prst="rect">
            <a:avLst/>
          </a:prstGeom>
          <a:noFill/>
          <a:ln>
            <a:noFill/>
          </a:ln>
        </p:spPr>
      </p:sp>
      <p:sp>
        <p:nvSpPr>
          <p:cNvPr id="426" name="Google Shape;426;p6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Statistic">
  <p:cSld name="Big Statistic">
    <p:bg>
      <p:bgPr>
        <a:solidFill>
          <a:srgbClr val="F4F8FA"/>
        </a:solidFill>
        <a:effectLst/>
      </p:bgPr>
    </p:bg>
    <p:spTree>
      <p:nvGrpSpPr>
        <p:cNvPr id="1" name="Shape 427"/>
        <p:cNvGrpSpPr/>
        <p:nvPr/>
      </p:nvGrpSpPr>
      <p:grpSpPr>
        <a:xfrm>
          <a:off x="0" y="0"/>
          <a:ext cx="0" cy="0"/>
          <a:chOff x="0" y="0"/>
          <a:chExt cx="0" cy="0"/>
        </a:xfrm>
      </p:grpSpPr>
      <p:grpSp>
        <p:nvGrpSpPr>
          <p:cNvPr id="428" name="Google Shape;428;p63"/>
          <p:cNvGrpSpPr/>
          <p:nvPr/>
        </p:nvGrpSpPr>
        <p:grpSpPr>
          <a:xfrm>
            <a:off x="0" y="0"/>
            <a:ext cx="12188822" cy="5193397"/>
            <a:chOff x="0" y="0"/>
            <a:chExt cx="12188822" cy="5193397"/>
          </a:xfrm>
        </p:grpSpPr>
        <p:sp>
          <p:nvSpPr>
            <p:cNvPr id="429" name="Google Shape;429;p63"/>
            <p:cNvSpPr/>
            <p:nvPr/>
          </p:nvSpPr>
          <p:spPr>
            <a:xfrm>
              <a:off x="0" y="0"/>
              <a:ext cx="12188822" cy="4332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30" name="Google Shape;430;p63"/>
            <p:cNvSpPr/>
            <p:nvPr/>
          </p:nvSpPr>
          <p:spPr>
            <a:xfrm>
              <a:off x="672527" y="722997"/>
              <a:ext cx="4470400" cy="44704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31" name="Google Shape;431;p63" descr="Doughnut chart label 3"/>
          <p:cNvSpPr txBox="1">
            <a:spLocks noGrp="1"/>
          </p:cNvSpPr>
          <p:nvPr>
            <p:ph type="body" idx="1"/>
          </p:nvPr>
        </p:nvSpPr>
        <p:spPr>
          <a:xfrm>
            <a:off x="6096000" y="2514599"/>
            <a:ext cx="5027613" cy="1371601"/>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32" name="Google Shape;432;p63"/>
          <p:cNvSpPr>
            <a:spLocks noGrp="1"/>
          </p:cNvSpPr>
          <p:nvPr>
            <p:ph type="chart" idx="2"/>
          </p:nvPr>
        </p:nvSpPr>
        <p:spPr>
          <a:xfrm>
            <a:off x="662672" y="722997"/>
            <a:ext cx="4480256" cy="4480256"/>
          </a:xfrm>
          <a:prstGeom prst="rect">
            <a:avLst/>
          </a:prstGeom>
          <a:noFill/>
          <a:ln>
            <a:noFill/>
          </a:ln>
        </p:spPr>
        <p:txBody>
          <a:bodyPr spcFirstLastPara="1" wrap="square" lIns="0" tIns="0" rIns="0" bIns="0" anchor="ctr" anchorCtr="0">
            <a:noAutofit/>
          </a:bodyPr>
          <a:lstStyle>
            <a:lvl1pPr marR="0" lvl="0" algn="ctr" rtl="0">
              <a:lnSpc>
                <a:spcPct val="100000"/>
              </a:lnSpc>
              <a:spcBef>
                <a:spcPts val="1200"/>
              </a:spcBef>
              <a:spcAft>
                <a:spcPts val="0"/>
              </a:spcAft>
              <a:buClr>
                <a:srgbClr val="A8A8AB"/>
              </a:buClr>
              <a:buSzPts val="1800"/>
              <a:buFont typeface="Arial"/>
              <a:buChar char="​"/>
              <a:defRPr sz="2000" b="0" i="0" u="none" strike="noStrike" cap="none">
                <a:solidFill>
                  <a:schemeClr val="dk2"/>
                </a:solidFill>
                <a:latin typeface="Arial"/>
                <a:ea typeface="Arial"/>
                <a:cs typeface="Arial"/>
                <a:sym typeface="Arial"/>
              </a:defRPr>
            </a:lvl1pPr>
            <a:lvl2pPr marR="0" lvl="1" algn="l" rtl="0">
              <a:lnSpc>
                <a:spcPct val="100000"/>
              </a:lnSpc>
              <a:spcBef>
                <a:spcPts val="1200"/>
              </a:spcBef>
              <a:spcAft>
                <a:spcPts val="0"/>
              </a:spcAft>
              <a:buClr>
                <a:schemeClr val="dk1"/>
              </a:buClr>
              <a:buSzPts val="1620"/>
              <a:buFont typeface="Arial"/>
              <a:buChar char="•"/>
              <a:defRPr sz="1800" b="0" i="0" u="none" strike="noStrike" cap="none">
                <a:solidFill>
                  <a:schemeClr val="dk2"/>
                </a:solidFill>
                <a:latin typeface="Arial"/>
                <a:ea typeface="Arial"/>
                <a:cs typeface="Arial"/>
                <a:sym typeface="Arial"/>
              </a:defRPr>
            </a:lvl2pPr>
            <a:lvl3pPr marR="0" lvl="2" algn="l" rtl="0">
              <a:lnSpc>
                <a:spcPct val="100000"/>
              </a:lnSpc>
              <a:spcBef>
                <a:spcPts val="1200"/>
              </a:spcBef>
              <a:spcAft>
                <a:spcPts val="0"/>
              </a:spcAft>
              <a:buClr>
                <a:schemeClr val="dk1"/>
              </a:buClr>
              <a:buSzPts val="1440"/>
              <a:buFont typeface="Arial"/>
              <a:buChar char="–"/>
              <a:defRPr sz="1600" b="0" i="0" u="none" strike="noStrike" cap="none">
                <a:solidFill>
                  <a:schemeClr val="dk2"/>
                </a:solidFill>
                <a:latin typeface="Arial"/>
                <a:ea typeface="Arial"/>
                <a:cs typeface="Arial"/>
                <a:sym typeface="Arial"/>
              </a:defRPr>
            </a:lvl3pPr>
            <a:lvl4pPr marR="0" lvl="3"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4pPr>
            <a:lvl5pPr marR="0" lvl="4"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5pPr>
            <a:lvl6pPr marR="0" lvl="5"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6pPr>
            <a:lvl7pPr marR="0" lvl="6"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7pPr>
            <a:lvl8pPr marR="0" lvl="7"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8pPr>
            <a:lvl9pPr marR="0" lvl="8"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9pPr>
          </a:lstStyle>
          <a:p>
            <a:endParaRPr/>
          </a:p>
        </p:txBody>
      </p:sp>
      <p:sp>
        <p:nvSpPr>
          <p:cNvPr id="433" name="Google Shape;433;p63" descr="Doughnut chart label 1"/>
          <p:cNvSpPr txBox="1">
            <a:spLocks noGrp="1"/>
          </p:cNvSpPr>
          <p:nvPr>
            <p:ph type="body" idx="3"/>
          </p:nvPr>
        </p:nvSpPr>
        <p:spPr>
          <a:xfrm>
            <a:off x="608330"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34" name="Google Shape;434;p63" descr="Doughnut chart label 2"/>
          <p:cNvSpPr txBox="1">
            <a:spLocks noGrp="1"/>
          </p:cNvSpPr>
          <p:nvPr>
            <p:ph type="body" idx="4"/>
          </p:nvPr>
        </p:nvSpPr>
        <p:spPr>
          <a:xfrm>
            <a:off x="2436416"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35" name="Google Shape;435;p63" descr="Doughnut chart label 4"/>
          <p:cNvSpPr txBox="1">
            <a:spLocks noGrp="1"/>
          </p:cNvSpPr>
          <p:nvPr>
            <p:ph type="body" idx="5"/>
          </p:nvPr>
        </p:nvSpPr>
        <p:spPr>
          <a:xfrm>
            <a:off x="4261103"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36" name="Google Shape;436;p63" descr="Doughnut chart label 5"/>
          <p:cNvSpPr txBox="1">
            <a:spLocks noGrp="1"/>
          </p:cNvSpPr>
          <p:nvPr>
            <p:ph type="body" idx="6"/>
          </p:nvPr>
        </p:nvSpPr>
        <p:spPr>
          <a:xfrm>
            <a:off x="6088109"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37" name="Google Shape;437;p63" descr="Doughnut chart label 6"/>
          <p:cNvSpPr txBox="1">
            <a:spLocks noGrp="1"/>
          </p:cNvSpPr>
          <p:nvPr>
            <p:ph type="body" idx="7"/>
          </p:nvPr>
        </p:nvSpPr>
        <p:spPr>
          <a:xfrm>
            <a:off x="7920672"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38" name="Google Shape;438;p63"/>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39"/>
        <p:cNvGrpSpPr/>
        <p:nvPr/>
      </p:nvGrpSpPr>
      <p:grpSpPr>
        <a:xfrm>
          <a:off x="0" y="0"/>
          <a:ext cx="0" cy="0"/>
          <a:chOff x="0" y="0"/>
          <a:chExt cx="0" cy="0"/>
        </a:xfrm>
      </p:grpSpPr>
      <p:sp>
        <p:nvSpPr>
          <p:cNvPr id="440" name="Google Shape;440;p6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Thank You / Closing - Leaf">
  <p:cSld name="Thank You / Closing - Leaf">
    <p:spTree>
      <p:nvGrpSpPr>
        <p:cNvPr id="1" name="Shape 441"/>
        <p:cNvGrpSpPr/>
        <p:nvPr/>
      </p:nvGrpSpPr>
      <p:grpSpPr>
        <a:xfrm>
          <a:off x="0" y="0"/>
          <a:ext cx="0" cy="0"/>
          <a:chOff x="0" y="0"/>
          <a:chExt cx="0" cy="0"/>
        </a:xfrm>
      </p:grpSpPr>
      <p:grpSp>
        <p:nvGrpSpPr>
          <p:cNvPr id="442" name="Google Shape;442;p65"/>
          <p:cNvGrpSpPr/>
          <p:nvPr/>
        </p:nvGrpSpPr>
        <p:grpSpPr>
          <a:xfrm>
            <a:off x="-1734588" y="-1733380"/>
            <a:ext cx="7671312" cy="7673204"/>
            <a:chOff x="-1734588" y="-1733380"/>
            <a:chExt cx="7671312" cy="7673204"/>
          </a:xfrm>
        </p:grpSpPr>
        <p:sp>
          <p:nvSpPr>
            <p:cNvPr id="443" name="Google Shape;443;p65"/>
            <p:cNvSpPr/>
            <p:nvPr/>
          </p:nvSpPr>
          <p:spPr>
            <a:xfrm rot="2700000">
              <a:off x="874528" y="-2095620"/>
              <a:ext cx="2453081" cy="8395793"/>
            </a:xfrm>
            <a:custGeom>
              <a:avLst/>
              <a:gdLst/>
              <a:ahLst/>
              <a:cxnLst/>
              <a:rect l="l" t="t" r="r" b="b"/>
              <a:pathLst>
                <a:path w="2453081" h="8395793" extrusionOk="0">
                  <a:moveTo>
                    <a:pt x="0" y="2451371"/>
                  </a:moveTo>
                  <a:lnTo>
                    <a:pt x="951724" y="1499646"/>
                  </a:lnTo>
                  <a:lnTo>
                    <a:pt x="2451371" y="0"/>
                  </a:lnTo>
                  <a:lnTo>
                    <a:pt x="2451371" y="8322767"/>
                  </a:lnTo>
                  <a:lnTo>
                    <a:pt x="2453081" y="8340727"/>
                  </a:lnTo>
                  <a:lnTo>
                    <a:pt x="2453076" y="8395793"/>
                  </a:lnTo>
                  <a:lnTo>
                    <a:pt x="2107648" y="8050365"/>
                  </a:lnTo>
                  <a:lnTo>
                    <a:pt x="2107650" y="8050364"/>
                  </a:lnTo>
                  <a:lnTo>
                    <a:pt x="0" y="594271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44" name="Google Shape;444;p65"/>
            <p:cNvSpPr/>
            <p:nvPr/>
          </p:nvSpPr>
          <p:spPr>
            <a:xfrm rot="-2700000">
              <a:off x="-1169136" y="3117277"/>
              <a:ext cx="6372785" cy="667126"/>
            </a:xfrm>
            <a:custGeom>
              <a:avLst/>
              <a:gdLst/>
              <a:ahLst/>
              <a:cxnLst/>
              <a:rect l="l" t="t" r="r" b="b"/>
              <a:pathLst>
                <a:path w="6372785" h="667126" extrusionOk="0">
                  <a:moveTo>
                    <a:pt x="6372785" y="0"/>
                  </a:moveTo>
                  <a:lnTo>
                    <a:pt x="6372785" y="667126"/>
                  </a:lnTo>
                  <a:lnTo>
                    <a:pt x="0" y="667126"/>
                  </a:lnTo>
                  <a:lnTo>
                    <a:pt x="667126" y="0"/>
                  </a:lnTo>
                  <a:close/>
                </a:path>
              </a:pathLst>
            </a:custGeom>
            <a:gradFill>
              <a:gsLst>
                <a:gs pos="0">
                  <a:schemeClr val="accent4"/>
                </a:gs>
                <a:gs pos="16000">
                  <a:schemeClr val="accent4"/>
                </a:gs>
                <a:gs pos="76000">
                  <a:schemeClr val="lt1"/>
                </a:gs>
                <a:gs pos="94000">
                  <a:schemeClr val="lt1"/>
                </a:gs>
                <a:gs pos="100000">
                  <a:schemeClr val="lt1"/>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445" name="Google Shape;445;p65"/>
          <p:cNvSpPr txBox="1"/>
          <p:nvPr/>
        </p:nvSpPr>
        <p:spPr>
          <a:xfrm>
            <a:off x="7122912" y="4133697"/>
            <a:ext cx="3585557" cy="692497"/>
          </a:xfrm>
          <a:prstGeom prst="rect">
            <a:avLst/>
          </a:prstGeom>
          <a:noFill/>
          <a:ln>
            <a:noFill/>
          </a:ln>
        </p:spPr>
        <p:txBody>
          <a:bodyPr spcFirstLastPara="1" wrap="square" lIns="0" tIns="0" rIns="0" bIns="0" anchor="t" anchorCtr="0">
            <a:spAutoFit/>
          </a:bodyPr>
          <a:lstStyle/>
          <a:p>
            <a:pPr marL="0" marR="0" lvl="0" indent="0" algn="r" rtl="0">
              <a:lnSpc>
                <a:spcPct val="90000"/>
              </a:lnSpc>
              <a:spcBef>
                <a:spcPts val="0"/>
              </a:spcBef>
              <a:spcAft>
                <a:spcPts val="0"/>
              </a:spcAft>
              <a:buClr>
                <a:schemeClr val="accent2"/>
              </a:buClr>
              <a:buSzPts val="5000"/>
              <a:buFont typeface="Arial"/>
              <a:buNone/>
            </a:pPr>
            <a:r>
              <a:rPr lang="en-US" sz="5000" b="0" cap="none">
                <a:solidFill>
                  <a:schemeClr val="accent2"/>
                </a:solidFill>
                <a:latin typeface="Arial"/>
                <a:ea typeface="Arial"/>
                <a:cs typeface="Arial"/>
                <a:sym typeface="Arial"/>
              </a:rPr>
              <a:t>Thank You</a:t>
            </a:r>
            <a:endParaRPr/>
          </a:p>
        </p:txBody>
      </p:sp>
      <p:sp>
        <p:nvSpPr>
          <p:cNvPr id="446" name="Google Shape;446;p65"/>
          <p:cNvSpPr/>
          <p:nvPr/>
        </p:nvSpPr>
        <p:spPr>
          <a:xfrm>
            <a:off x="419085" y="6218399"/>
            <a:ext cx="1539751" cy="557784"/>
          </a:xfrm>
          <a:prstGeom prst="rect">
            <a:avLst/>
          </a:prstGeom>
          <a:noFill/>
          <a:ln>
            <a:noFill/>
          </a:ln>
        </p:spPr>
      </p:sp>
      <p:sp>
        <p:nvSpPr>
          <p:cNvPr id="447" name="Google Shape;447;p65"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hank You / Closing - Plum">
  <p:cSld name="Thank You / Closing - Plum">
    <p:spTree>
      <p:nvGrpSpPr>
        <p:cNvPr id="1" name="Shape 448"/>
        <p:cNvGrpSpPr/>
        <p:nvPr/>
      </p:nvGrpSpPr>
      <p:grpSpPr>
        <a:xfrm>
          <a:off x="0" y="0"/>
          <a:ext cx="0" cy="0"/>
          <a:chOff x="0" y="0"/>
          <a:chExt cx="0" cy="0"/>
        </a:xfrm>
      </p:grpSpPr>
      <p:grpSp>
        <p:nvGrpSpPr>
          <p:cNvPr id="449" name="Google Shape;449;p66"/>
          <p:cNvGrpSpPr/>
          <p:nvPr/>
        </p:nvGrpSpPr>
        <p:grpSpPr>
          <a:xfrm>
            <a:off x="-1734588" y="-1733380"/>
            <a:ext cx="7671312" cy="7673204"/>
            <a:chOff x="-1734588" y="-1733380"/>
            <a:chExt cx="7671312" cy="7673204"/>
          </a:xfrm>
        </p:grpSpPr>
        <p:sp>
          <p:nvSpPr>
            <p:cNvPr id="450" name="Google Shape;450;p66"/>
            <p:cNvSpPr/>
            <p:nvPr/>
          </p:nvSpPr>
          <p:spPr>
            <a:xfrm rot="2700000">
              <a:off x="874528" y="-2095620"/>
              <a:ext cx="2453081" cy="8395793"/>
            </a:xfrm>
            <a:custGeom>
              <a:avLst/>
              <a:gdLst/>
              <a:ahLst/>
              <a:cxnLst/>
              <a:rect l="l" t="t" r="r" b="b"/>
              <a:pathLst>
                <a:path w="2453081" h="8395793" extrusionOk="0">
                  <a:moveTo>
                    <a:pt x="0" y="2451371"/>
                  </a:moveTo>
                  <a:lnTo>
                    <a:pt x="951724" y="1499646"/>
                  </a:lnTo>
                  <a:lnTo>
                    <a:pt x="2451371" y="0"/>
                  </a:lnTo>
                  <a:lnTo>
                    <a:pt x="2451371" y="8322767"/>
                  </a:lnTo>
                  <a:lnTo>
                    <a:pt x="2453081" y="8340727"/>
                  </a:lnTo>
                  <a:lnTo>
                    <a:pt x="2453076" y="8395793"/>
                  </a:lnTo>
                  <a:lnTo>
                    <a:pt x="2107648" y="8050365"/>
                  </a:lnTo>
                  <a:lnTo>
                    <a:pt x="2107650" y="8050364"/>
                  </a:lnTo>
                  <a:lnTo>
                    <a:pt x="0" y="594271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51" name="Google Shape;451;p66"/>
            <p:cNvSpPr/>
            <p:nvPr/>
          </p:nvSpPr>
          <p:spPr>
            <a:xfrm rot="-2700000">
              <a:off x="-1169136" y="3117277"/>
              <a:ext cx="6372785" cy="667126"/>
            </a:xfrm>
            <a:custGeom>
              <a:avLst/>
              <a:gdLst/>
              <a:ahLst/>
              <a:cxnLst/>
              <a:rect l="l" t="t" r="r" b="b"/>
              <a:pathLst>
                <a:path w="6372785" h="667126" extrusionOk="0">
                  <a:moveTo>
                    <a:pt x="6372785" y="0"/>
                  </a:moveTo>
                  <a:lnTo>
                    <a:pt x="6372785" y="667126"/>
                  </a:lnTo>
                  <a:lnTo>
                    <a:pt x="0" y="667126"/>
                  </a:lnTo>
                  <a:lnTo>
                    <a:pt x="667126" y="0"/>
                  </a:lnTo>
                  <a:close/>
                </a:path>
              </a:pathLst>
            </a:custGeom>
            <a:gradFill>
              <a:gsLst>
                <a:gs pos="0">
                  <a:srgbClr val="FFFFFF">
                    <a:alpha val="0"/>
                  </a:srgbClr>
                </a:gs>
                <a:gs pos="16000">
                  <a:srgbClr val="FFFFFF">
                    <a:alpha val="0"/>
                  </a:srgbClr>
                </a:gs>
                <a:gs pos="77000">
                  <a:srgbClr val="FFFFFF"/>
                </a:gs>
                <a:gs pos="100000">
                  <a:srgbClr val="FFFFFF"/>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452" name="Google Shape;452;p66"/>
          <p:cNvSpPr txBox="1"/>
          <p:nvPr/>
        </p:nvSpPr>
        <p:spPr>
          <a:xfrm>
            <a:off x="7122912" y="4133697"/>
            <a:ext cx="3585557" cy="692497"/>
          </a:xfrm>
          <a:prstGeom prst="rect">
            <a:avLst/>
          </a:prstGeom>
          <a:noFill/>
          <a:ln>
            <a:noFill/>
          </a:ln>
        </p:spPr>
        <p:txBody>
          <a:bodyPr spcFirstLastPara="1" wrap="square" lIns="0" tIns="0" rIns="0" bIns="0" anchor="t" anchorCtr="0">
            <a:spAutoFit/>
          </a:bodyPr>
          <a:lstStyle/>
          <a:p>
            <a:pPr marL="0" marR="0" lvl="0" indent="0" algn="r" rtl="0">
              <a:lnSpc>
                <a:spcPct val="90000"/>
              </a:lnSpc>
              <a:spcBef>
                <a:spcPts val="0"/>
              </a:spcBef>
              <a:spcAft>
                <a:spcPts val="0"/>
              </a:spcAft>
              <a:buClr>
                <a:schemeClr val="accent2"/>
              </a:buClr>
              <a:buSzPts val="5000"/>
              <a:buFont typeface="Arial"/>
              <a:buNone/>
            </a:pPr>
            <a:r>
              <a:rPr lang="en-US" sz="5000" b="0" cap="none">
                <a:solidFill>
                  <a:schemeClr val="accent2"/>
                </a:solidFill>
                <a:latin typeface="Arial"/>
                <a:ea typeface="Arial"/>
                <a:cs typeface="Arial"/>
                <a:sym typeface="Arial"/>
              </a:rPr>
              <a:t>Thank You</a:t>
            </a:r>
            <a:endParaRPr/>
          </a:p>
        </p:txBody>
      </p:sp>
      <p:sp>
        <p:nvSpPr>
          <p:cNvPr id="453" name="Google Shape;453;p66"/>
          <p:cNvSpPr/>
          <p:nvPr/>
        </p:nvSpPr>
        <p:spPr>
          <a:xfrm>
            <a:off x="419085" y="6218399"/>
            <a:ext cx="1539751" cy="557784"/>
          </a:xfrm>
          <a:prstGeom prst="rect">
            <a:avLst/>
          </a:prstGeom>
          <a:noFill/>
          <a:ln>
            <a:noFill/>
          </a:ln>
        </p:spPr>
      </p:sp>
      <p:sp>
        <p:nvSpPr>
          <p:cNvPr id="454" name="Google Shape;454;p66"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 © VMware, Inc.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Font Check">
  <p:cSld name="Font Check">
    <p:bg>
      <p:bgPr>
        <a:solidFill>
          <a:schemeClr val="accent5"/>
        </a:solidFill>
        <a:effectLst/>
      </p:bgPr>
    </p:bg>
    <p:spTree>
      <p:nvGrpSpPr>
        <p:cNvPr id="1" name="Shape 455"/>
        <p:cNvGrpSpPr/>
        <p:nvPr/>
      </p:nvGrpSpPr>
      <p:grpSpPr>
        <a:xfrm>
          <a:off x="0" y="0"/>
          <a:ext cx="0" cy="0"/>
          <a:chOff x="0" y="0"/>
          <a:chExt cx="0" cy="0"/>
        </a:xfrm>
      </p:grpSpPr>
      <p:sp>
        <p:nvSpPr>
          <p:cNvPr id="456" name="Google Shape;456;p67"/>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7" name="Google Shape;457;p67"/>
          <p:cNvSpPr txBox="1">
            <a:spLocks noGrp="1"/>
          </p:cNvSpPr>
          <p:nvPr>
            <p:ph type="subTitle" idx="1"/>
          </p:nvPr>
        </p:nvSpPr>
        <p:spPr>
          <a:xfrm>
            <a:off x="592866" y="838105"/>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1800"/>
              <a:buNone/>
              <a:defRPr sz="2000">
                <a:solidFill>
                  <a:schemeClr val="lt1"/>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458" name="Google Shape;458;p67" descr="Do the fonts in the words below match on your screen?"/>
          <p:cNvSpPr/>
          <p:nvPr/>
        </p:nvSpPr>
        <p:spPr>
          <a:xfrm>
            <a:off x="623363" y="1616678"/>
            <a:ext cx="4633737" cy="244100"/>
          </a:xfrm>
          <a:prstGeom prst="rect">
            <a:avLst/>
          </a:prstGeom>
          <a:solidFill>
            <a:srgbClr val="3F1A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a:solidFill>
                  <a:schemeClr val="lt1"/>
                </a:solidFill>
                <a:latin typeface="Arial"/>
                <a:ea typeface="Arial"/>
                <a:cs typeface="Arial"/>
                <a:sym typeface="Arial"/>
              </a:rPr>
              <a:t>Do the fonts in the words below match on your screen?</a:t>
            </a:r>
            <a:endParaRPr/>
          </a:p>
        </p:txBody>
      </p:sp>
      <p:cxnSp>
        <p:nvCxnSpPr>
          <p:cNvPr id="459" name="Google Shape;459;p67"/>
          <p:cNvCxnSpPr/>
          <p:nvPr/>
        </p:nvCxnSpPr>
        <p:spPr>
          <a:xfrm>
            <a:off x="623364" y="1860778"/>
            <a:ext cx="7299849" cy="0"/>
          </a:xfrm>
          <a:prstGeom prst="straightConnector1">
            <a:avLst/>
          </a:prstGeom>
          <a:noFill/>
          <a:ln w="25400" cap="flat" cmpd="sng">
            <a:solidFill>
              <a:srgbClr val="3F1A59"/>
            </a:solidFill>
            <a:prstDash val="solid"/>
            <a:miter lim="800000"/>
            <a:headEnd type="none" w="sm" len="sm"/>
            <a:tailEnd type="none" w="sm" len="sm"/>
          </a:ln>
        </p:spPr>
      </p:cxnSp>
      <p:sp>
        <p:nvSpPr>
          <p:cNvPr id="460" name="Google Shape;460;p67"/>
          <p:cNvSpPr/>
          <p:nvPr/>
        </p:nvSpPr>
        <p:spPr>
          <a:xfrm>
            <a:off x="657155" y="2219739"/>
            <a:ext cx="3088310" cy="557972"/>
          </a:xfrm>
          <a:prstGeom prst="rect">
            <a:avLst/>
          </a:prstGeom>
          <a:noFill/>
          <a:ln>
            <a:noFill/>
          </a:ln>
        </p:spPr>
      </p:sp>
      <p:sp>
        <p:nvSpPr>
          <p:cNvPr id="461" name="Google Shape;461;p67"/>
          <p:cNvSpPr txBox="1">
            <a:spLocks noGrp="1"/>
          </p:cNvSpPr>
          <p:nvPr>
            <p:ph type="body" idx="2"/>
          </p:nvPr>
        </p:nvSpPr>
        <p:spPr>
          <a:xfrm>
            <a:off x="598114" y="2908233"/>
            <a:ext cx="5354637" cy="895350"/>
          </a:xfrm>
          <a:prstGeom prst="rect">
            <a:avLst/>
          </a:prstGeom>
          <a:noFill/>
          <a:ln>
            <a:noFill/>
          </a:ln>
        </p:spPr>
        <p:txBody>
          <a:bodyPr spcFirstLastPara="1" wrap="square" lIns="0" tIns="0" rIns="0" bIns="0" anchor="t" anchorCtr="0">
            <a:noAutofit/>
          </a:bodyPr>
          <a:lstStyle>
            <a:lvl1pPr marL="457200" lvl="0" indent="-508635" algn="l">
              <a:lnSpc>
                <a:spcPct val="100000"/>
              </a:lnSpc>
              <a:spcBef>
                <a:spcPts val="1200"/>
              </a:spcBef>
              <a:spcAft>
                <a:spcPts val="0"/>
              </a:spcAft>
              <a:buSzPts val="4410"/>
              <a:buChar char="​"/>
              <a:defRPr sz="4900">
                <a:solidFill>
                  <a:schemeClr val="lt1"/>
                </a:solidFill>
              </a:defRPr>
            </a:lvl1pPr>
            <a:lvl2pPr marL="914400" lvl="1" indent="-434340" algn="l">
              <a:lnSpc>
                <a:spcPct val="100000"/>
              </a:lnSpc>
              <a:spcBef>
                <a:spcPts val="1200"/>
              </a:spcBef>
              <a:spcAft>
                <a:spcPts val="0"/>
              </a:spcAft>
              <a:buSzPts val="3240"/>
              <a:buChar char="•"/>
              <a:defRPr sz="3600">
                <a:solidFill>
                  <a:schemeClr val="lt1"/>
                </a:solidFill>
              </a:defRPr>
            </a:lvl2pPr>
            <a:lvl3pPr marL="1371600" lvl="2" indent="-411480" algn="l">
              <a:lnSpc>
                <a:spcPct val="100000"/>
              </a:lnSpc>
              <a:spcBef>
                <a:spcPts val="1200"/>
              </a:spcBef>
              <a:spcAft>
                <a:spcPts val="0"/>
              </a:spcAft>
              <a:buSzPts val="2880"/>
              <a:buChar char="–"/>
              <a:defRPr sz="3200">
                <a:solidFill>
                  <a:schemeClr val="lt1"/>
                </a:solidFill>
              </a:defRPr>
            </a:lvl3pPr>
            <a:lvl4pPr marL="1828800" lvl="3" indent="-388619" algn="l">
              <a:lnSpc>
                <a:spcPct val="100000"/>
              </a:lnSpc>
              <a:spcBef>
                <a:spcPts val="1200"/>
              </a:spcBef>
              <a:spcAft>
                <a:spcPts val="0"/>
              </a:spcAft>
              <a:buSzPts val="2520"/>
              <a:buChar char="•"/>
              <a:defRPr sz="2800">
                <a:solidFill>
                  <a:schemeClr val="lt1"/>
                </a:solidFill>
              </a:defRPr>
            </a:lvl4pPr>
            <a:lvl5pPr marL="2286000" lvl="4" indent="-388620" algn="l">
              <a:lnSpc>
                <a:spcPct val="100000"/>
              </a:lnSpc>
              <a:spcBef>
                <a:spcPts val="1200"/>
              </a:spcBef>
              <a:spcAft>
                <a:spcPts val="0"/>
              </a:spcAft>
              <a:buSzPts val="2520"/>
              <a:buChar char="–"/>
              <a:defRPr sz="2800">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462" name="Google Shape;462;p67"/>
          <p:cNvSpPr/>
          <p:nvPr/>
        </p:nvSpPr>
        <p:spPr>
          <a:xfrm>
            <a:off x="6030912" y="2242892"/>
            <a:ext cx="4743106" cy="538407"/>
          </a:xfrm>
          <a:prstGeom prst="rect">
            <a:avLst/>
          </a:prstGeom>
          <a:noFill/>
          <a:ln>
            <a:noFill/>
          </a:ln>
        </p:spPr>
      </p:sp>
      <p:sp>
        <p:nvSpPr>
          <p:cNvPr id="463" name="Google Shape;463;p67"/>
          <p:cNvSpPr txBox="1">
            <a:spLocks noGrp="1"/>
          </p:cNvSpPr>
          <p:nvPr>
            <p:ph type="body" idx="3"/>
          </p:nvPr>
        </p:nvSpPr>
        <p:spPr>
          <a:xfrm>
            <a:off x="5983683" y="2908233"/>
            <a:ext cx="5354637" cy="895350"/>
          </a:xfrm>
          <a:prstGeom prst="rect">
            <a:avLst/>
          </a:prstGeom>
          <a:noFill/>
          <a:ln>
            <a:noFill/>
          </a:ln>
        </p:spPr>
        <p:txBody>
          <a:bodyPr spcFirstLastPara="1" wrap="square" lIns="0" tIns="0" rIns="0" bIns="0" anchor="t" anchorCtr="0">
            <a:noAutofit/>
          </a:bodyPr>
          <a:lstStyle>
            <a:lvl1pPr marL="457200" lvl="0" indent="-508635" algn="l">
              <a:lnSpc>
                <a:spcPct val="100000"/>
              </a:lnSpc>
              <a:spcBef>
                <a:spcPts val="1200"/>
              </a:spcBef>
              <a:spcAft>
                <a:spcPts val="0"/>
              </a:spcAft>
              <a:buSzPts val="4410"/>
              <a:buChar char="​"/>
              <a:defRPr sz="4900">
                <a:solidFill>
                  <a:schemeClr val="lt1"/>
                </a:solidFill>
                <a:latin typeface="Arial"/>
                <a:ea typeface="Arial"/>
                <a:cs typeface="Arial"/>
                <a:sym typeface="Arial"/>
              </a:defRPr>
            </a:lvl1pPr>
            <a:lvl2pPr marL="914400" lvl="1" indent="-434340" algn="l">
              <a:lnSpc>
                <a:spcPct val="100000"/>
              </a:lnSpc>
              <a:spcBef>
                <a:spcPts val="1200"/>
              </a:spcBef>
              <a:spcAft>
                <a:spcPts val="0"/>
              </a:spcAft>
              <a:buSzPts val="3240"/>
              <a:buChar char="•"/>
              <a:defRPr sz="3600">
                <a:solidFill>
                  <a:schemeClr val="lt1"/>
                </a:solidFill>
              </a:defRPr>
            </a:lvl2pPr>
            <a:lvl3pPr marL="1371600" lvl="2" indent="-411480" algn="l">
              <a:lnSpc>
                <a:spcPct val="100000"/>
              </a:lnSpc>
              <a:spcBef>
                <a:spcPts val="1200"/>
              </a:spcBef>
              <a:spcAft>
                <a:spcPts val="0"/>
              </a:spcAft>
              <a:buSzPts val="2880"/>
              <a:buChar char="–"/>
              <a:defRPr sz="3200">
                <a:solidFill>
                  <a:schemeClr val="lt1"/>
                </a:solidFill>
              </a:defRPr>
            </a:lvl3pPr>
            <a:lvl4pPr marL="1828800" lvl="3" indent="-388619" algn="l">
              <a:lnSpc>
                <a:spcPct val="100000"/>
              </a:lnSpc>
              <a:spcBef>
                <a:spcPts val="1200"/>
              </a:spcBef>
              <a:spcAft>
                <a:spcPts val="0"/>
              </a:spcAft>
              <a:buSzPts val="2520"/>
              <a:buChar char="•"/>
              <a:defRPr sz="2800">
                <a:solidFill>
                  <a:schemeClr val="lt1"/>
                </a:solidFill>
              </a:defRPr>
            </a:lvl4pPr>
            <a:lvl5pPr marL="2286000" lvl="4" indent="-388620" algn="l">
              <a:lnSpc>
                <a:spcPct val="100000"/>
              </a:lnSpc>
              <a:spcBef>
                <a:spcPts val="1200"/>
              </a:spcBef>
              <a:spcAft>
                <a:spcPts val="0"/>
              </a:spcAft>
              <a:buSzPts val="2520"/>
              <a:buChar char="–"/>
              <a:defRPr sz="2800">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 Closing - Aqua">
  <p:cSld name="Thank You / Closing - Aqua">
    <p:spTree>
      <p:nvGrpSpPr>
        <p:cNvPr id="1" name="Shape 42"/>
        <p:cNvGrpSpPr/>
        <p:nvPr/>
      </p:nvGrpSpPr>
      <p:grpSpPr>
        <a:xfrm>
          <a:off x="0" y="0"/>
          <a:ext cx="0" cy="0"/>
          <a:chOff x="0" y="0"/>
          <a:chExt cx="0" cy="0"/>
        </a:xfrm>
      </p:grpSpPr>
      <p:grpSp>
        <p:nvGrpSpPr>
          <p:cNvPr id="43" name="Google Shape;43;p23"/>
          <p:cNvGrpSpPr/>
          <p:nvPr/>
        </p:nvGrpSpPr>
        <p:grpSpPr>
          <a:xfrm>
            <a:off x="-1734588" y="-1733380"/>
            <a:ext cx="7671312" cy="7673204"/>
            <a:chOff x="-1734588" y="-1733380"/>
            <a:chExt cx="7671312" cy="7673204"/>
          </a:xfrm>
        </p:grpSpPr>
        <p:sp>
          <p:nvSpPr>
            <p:cNvPr id="44" name="Google Shape;44;p23"/>
            <p:cNvSpPr/>
            <p:nvPr/>
          </p:nvSpPr>
          <p:spPr>
            <a:xfrm rot="2700000">
              <a:off x="874528" y="-2095620"/>
              <a:ext cx="2453081" cy="8395793"/>
            </a:xfrm>
            <a:custGeom>
              <a:avLst/>
              <a:gdLst/>
              <a:ahLst/>
              <a:cxnLst/>
              <a:rect l="l" t="t" r="r" b="b"/>
              <a:pathLst>
                <a:path w="2453081" h="8395793" extrusionOk="0">
                  <a:moveTo>
                    <a:pt x="0" y="2451371"/>
                  </a:moveTo>
                  <a:lnTo>
                    <a:pt x="951724" y="1499646"/>
                  </a:lnTo>
                  <a:lnTo>
                    <a:pt x="2451371" y="0"/>
                  </a:lnTo>
                  <a:lnTo>
                    <a:pt x="2451371" y="8322767"/>
                  </a:lnTo>
                  <a:lnTo>
                    <a:pt x="2453081" y="8340727"/>
                  </a:lnTo>
                  <a:lnTo>
                    <a:pt x="2453076" y="8395793"/>
                  </a:lnTo>
                  <a:lnTo>
                    <a:pt x="2107648" y="8050365"/>
                  </a:lnTo>
                  <a:lnTo>
                    <a:pt x="2107650" y="8050364"/>
                  </a:lnTo>
                  <a:lnTo>
                    <a:pt x="0" y="594271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5" name="Google Shape;45;p23"/>
            <p:cNvSpPr/>
            <p:nvPr/>
          </p:nvSpPr>
          <p:spPr>
            <a:xfrm rot="-2700000">
              <a:off x="-1169136" y="3117277"/>
              <a:ext cx="6372785" cy="667126"/>
            </a:xfrm>
            <a:custGeom>
              <a:avLst/>
              <a:gdLst/>
              <a:ahLst/>
              <a:cxnLst/>
              <a:rect l="l" t="t" r="r" b="b"/>
              <a:pathLst>
                <a:path w="6372785" h="667126" extrusionOk="0">
                  <a:moveTo>
                    <a:pt x="6372785" y="0"/>
                  </a:moveTo>
                  <a:lnTo>
                    <a:pt x="6372785" y="667126"/>
                  </a:lnTo>
                  <a:lnTo>
                    <a:pt x="0" y="667126"/>
                  </a:lnTo>
                  <a:lnTo>
                    <a:pt x="667126" y="0"/>
                  </a:lnTo>
                  <a:close/>
                </a:path>
              </a:pathLst>
            </a:custGeom>
            <a:gradFill>
              <a:gsLst>
                <a:gs pos="0">
                  <a:srgbClr val="FFFFFF">
                    <a:alpha val="0"/>
                  </a:srgbClr>
                </a:gs>
                <a:gs pos="16000">
                  <a:srgbClr val="FFFFFF">
                    <a:alpha val="0"/>
                  </a:srgbClr>
                </a:gs>
                <a:gs pos="77000">
                  <a:srgbClr val="FFFFFF"/>
                </a:gs>
                <a:gs pos="100000">
                  <a:srgbClr val="FFFFFF"/>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46" name="Google Shape;46;p23"/>
          <p:cNvSpPr txBox="1"/>
          <p:nvPr/>
        </p:nvSpPr>
        <p:spPr>
          <a:xfrm>
            <a:off x="7122912" y="4133697"/>
            <a:ext cx="3585557" cy="692497"/>
          </a:xfrm>
          <a:prstGeom prst="rect">
            <a:avLst/>
          </a:prstGeom>
          <a:noFill/>
          <a:ln>
            <a:noFill/>
          </a:ln>
        </p:spPr>
        <p:txBody>
          <a:bodyPr spcFirstLastPara="1" wrap="square" lIns="0" tIns="0" rIns="0" bIns="0" anchor="t" anchorCtr="0">
            <a:spAutoFit/>
          </a:bodyPr>
          <a:lstStyle/>
          <a:p>
            <a:pPr marL="0" marR="0" lvl="0" indent="0" algn="r" rtl="0">
              <a:lnSpc>
                <a:spcPct val="90000"/>
              </a:lnSpc>
              <a:spcBef>
                <a:spcPts val="0"/>
              </a:spcBef>
              <a:spcAft>
                <a:spcPts val="0"/>
              </a:spcAft>
              <a:buClr>
                <a:schemeClr val="accent2"/>
              </a:buClr>
              <a:buSzPts val="5000"/>
              <a:buFont typeface="Arial"/>
              <a:buNone/>
            </a:pPr>
            <a:r>
              <a:rPr lang="en-US" sz="5000" b="0" cap="none">
                <a:solidFill>
                  <a:schemeClr val="accent2"/>
                </a:solidFill>
                <a:latin typeface="Arial"/>
                <a:ea typeface="Arial"/>
                <a:cs typeface="Arial"/>
                <a:sym typeface="Arial"/>
              </a:rPr>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Grid">
  <p:cSld name="Grid">
    <p:spTree>
      <p:nvGrpSpPr>
        <p:cNvPr id="1" name="Shape 464"/>
        <p:cNvGrpSpPr/>
        <p:nvPr/>
      </p:nvGrpSpPr>
      <p:grpSpPr>
        <a:xfrm>
          <a:off x="0" y="0"/>
          <a:ext cx="0" cy="0"/>
          <a:chOff x="0" y="0"/>
          <a:chExt cx="0" cy="0"/>
        </a:xfrm>
      </p:grpSpPr>
      <p:grpSp>
        <p:nvGrpSpPr>
          <p:cNvPr id="465" name="Google Shape;465;p68"/>
          <p:cNvGrpSpPr/>
          <p:nvPr/>
        </p:nvGrpSpPr>
        <p:grpSpPr>
          <a:xfrm>
            <a:off x="609441" y="1600202"/>
            <a:ext cx="10055941" cy="4580469"/>
            <a:chOff x="609441" y="1600198"/>
            <a:chExt cx="10055941" cy="4580469"/>
          </a:xfrm>
        </p:grpSpPr>
        <p:sp>
          <p:nvSpPr>
            <p:cNvPr id="466" name="Google Shape;466;p68"/>
            <p:cNvSpPr/>
            <p:nvPr/>
          </p:nvSpPr>
          <p:spPr>
            <a:xfrm>
              <a:off x="609441" y="1600199"/>
              <a:ext cx="914203"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7" name="Google Shape;467;p68"/>
            <p:cNvSpPr/>
            <p:nvPr/>
          </p:nvSpPr>
          <p:spPr>
            <a:xfrm>
              <a:off x="2436448" y="1600198"/>
              <a:ext cx="915282"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8" name="Google Shape;468;p68"/>
            <p:cNvSpPr/>
            <p:nvPr/>
          </p:nvSpPr>
          <p:spPr>
            <a:xfrm>
              <a:off x="4263453" y="1600198"/>
              <a:ext cx="920909"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9" name="Google Shape;469;p68"/>
            <p:cNvSpPr/>
            <p:nvPr/>
          </p:nvSpPr>
          <p:spPr>
            <a:xfrm>
              <a:off x="6090459" y="1600198"/>
              <a:ext cx="920909"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0" name="Google Shape;470;p68"/>
            <p:cNvSpPr/>
            <p:nvPr/>
          </p:nvSpPr>
          <p:spPr>
            <a:xfrm>
              <a:off x="7921943" y="1600198"/>
              <a:ext cx="916431"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1" name="Google Shape;471;p68"/>
            <p:cNvSpPr/>
            <p:nvPr/>
          </p:nvSpPr>
          <p:spPr>
            <a:xfrm>
              <a:off x="9750028" y="1600198"/>
              <a:ext cx="915354"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72" name="Google Shape;472;p68"/>
          <p:cNvGrpSpPr/>
          <p:nvPr/>
        </p:nvGrpSpPr>
        <p:grpSpPr>
          <a:xfrm>
            <a:off x="0" y="0"/>
            <a:ext cx="12188826" cy="6858004"/>
            <a:chOff x="0" y="0"/>
            <a:chExt cx="12188826" cy="6858004"/>
          </a:xfrm>
        </p:grpSpPr>
        <p:cxnSp>
          <p:nvCxnSpPr>
            <p:cNvPr id="473" name="Google Shape;473;p68"/>
            <p:cNvCxnSpPr/>
            <p:nvPr/>
          </p:nvCxnSpPr>
          <p:spPr>
            <a:xfrm>
              <a:off x="609601"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74" name="Google Shape;474;p68"/>
            <p:cNvCxnSpPr/>
            <p:nvPr/>
          </p:nvCxnSpPr>
          <p:spPr>
            <a:xfrm>
              <a:off x="1523644"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75" name="Google Shape;475;p68"/>
            <p:cNvCxnSpPr/>
            <p:nvPr/>
          </p:nvCxnSpPr>
          <p:spPr>
            <a:xfrm>
              <a:off x="1980665"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76" name="Google Shape;476;p68"/>
            <p:cNvCxnSpPr/>
            <p:nvPr/>
          </p:nvCxnSpPr>
          <p:spPr>
            <a:xfrm>
              <a:off x="2437686"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77" name="Google Shape;477;p68"/>
            <p:cNvCxnSpPr/>
            <p:nvPr/>
          </p:nvCxnSpPr>
          <p:spPr>
            <a:xfrm>
              <a:off x="2894708"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78" name="Google Shape;478;p68"/>
            <p:cNvCxnSpPr/>
            <p:nvPr/>
          </p:nvCxnSpPr>
          <p:spPr>
            <a:xfrm>
              <a:off x="3351729"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79" name="Google Shape;479;p68"/>
            <p:cNvCxnSpPr/>
            <p:nvPr/>
          </p:nvCxnSpPr>
          <p:spPr>
            <a:xfrm>
              <a:off x="3808750"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0" name="Google Shape;480;p68"/>
            <p:cNvCxnSpPr/>
            <p:nvPr/>
          </p:nvCxnSpPr>
          <p:spPr>
            <a:xfrm>
              <a:off x="4265772"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1" name="Google Shape;481;p68"/>
            <p:cNvCxnSpPr/>
            <p:nvPr/>
          </p:nvCxnSpPr>
          <p:spPr>
            <a:xfrm>
              <a:off x="4722793"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2" name="Google Shape;482;p68"/>
            <p:cNvCxnSpPr/>
            <p:nvPr/>
          </p:nvCxnSpPr>
          <p:spPr>
            <a:xfrm>
              <a:off x="5179814"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3" name="Google Shape;483;p68"/>
            <p:cNvCxnSpPr/>
            <p:nvPr/>
          </p:nvCxnSpPr>
          <p:spPr>
            <a:xfrm>
              <a:off x="5636836"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4" name="Google Shape;484;p68"/>
            <p:cNvCxnSpPr/>
            <p:nvPr/>
          </p:nvCxnSpPr>
          <p:spPr>
            <a:xfrm>
              <a:off x="6093857"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5" name="Google Shape;485;p68"/>
            <p:cNvCxnSpPr/>
            <p:nvPr/>
          </p:nvCxnSpPr>
          <p:spPr>
            <a:xfrm>
              <a:off x="6550878"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6" name="Google Shape;486;p68"/>
            <p:cNvCxnSpPr/>
            <p:nvPr/>
          </p:nvCxnSpPr>
          <p:spPr>
            <a:xfrm>
              <a:off x="7007900"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7" name="Google Shape;487;p68"/>
            <p:cNvCxnSpPr/>
            <p:nvPr/>
          </p:nvCxnSpPr>
          <p:spPr>
            <a:xfrm>
              <a:off x="7464921"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8" name="Google Shape;488;p68"/>
            <p:cNvCxnSpPr/>
            <p:nvPr/>
          </p:nvCxnSpPr>
          <p:spPr>
            <a:xfrm>
              <a:off x="7921943"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89" name="Google Shape;489;p68"/>
            <p:cNvCxnSpPr/>
            <p:nvPr/>
          </p:nvCxnSpPr>
          <p:spPr>
            <a:xfrm>
              <a:off x="8378964"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0" name="Google Shape;490;p68"/>
            <p:cNvCxnSpPr/>
            <p:nvPr/>
          </p:nvCxnSpPr>
          <p:spPr>
            <a:xfrm>
              <a:off x="8835985"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1" name="Google Shape;491;p68"/>
            <p:cNvCxnSpPr/>
            <p:nvPr/>
          </p:nvCxnSpPr>
          <p:spPr>
            <a:xfrm>
              <a:off x="9750028"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2" name="Google Shape;492;p68"/>
            <p:cNvCxnSpPr/>
            <p:nvPr/>
          </p:nvCxnSpPr>
          <p:spPr>
            <a:xfrm>
              <a:off x="9293007"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3" name="Google Shape;493;p68"/>
            <p:cNvCxnSpPr/>
            <p:nvPr/>
          </p:nvCxnSpPr>
          <p:spPr>
            <a:xfrm>
              <a:off x="10207049"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4" name="Google Shape;494;p68"/>
            <p:cNvCxnSpPr/>
            <p:nvPr/>
          </p:nvCxnSpPr>
          <p:spPr>
            <a:xfrm>
              <a:off x="10664071"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5" name="Google Shape;495;p68"/>
            <p:cNvCxnSpPr/>
            <p:nvPr/>
          </p:nvCxnSpPr>
          <p:spPr>
            <a:xfrm>
              <a:off x="11121092"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6" name="Google Shape;496;p68"/>
            <p:cNvCxnSpPr/>
            <p:nvPr/>
          </p:nvCxnSpPr>
          <p:spPr>
            <a:xfrm>
              <a:off x="1066622"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7" name="Google Shape;497;p68"/>
            <p:cNvCxnSpPr/>
            <p:nvPr/>
          </p:nvCxnSpPr>
          <p:spPr>
            <a:xfrm>
              <a:off x="11572105"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498" name="Google Shape;498;p68"/>
            <p:cNvCxnSpPr/>
            <p:nvPr/>
          </p:nvCxnSpPr>
          <p:spPr>
            <a:xfrm>
              <a:off x="6094413" y="-6094413"/>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499" name="Google Shape;499;p68"/>
            <p:cNvCxnSpPr/>
            <p:nvPr/>
          </p:nvCxnSpPr>
          <p:spPr>
            <a:xfrm>
              <a:off x="6094413" y="-5637212"/>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0" name="Google Shape;500;p68"/>
            <p:cNvCxnSpPr/>
            <p:nvPr/>
          </p:nvCxnSpPr>
          <p:spPr>
            <a:xfrm>
              <a:off x="6094413" y="-5180012"/>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1" name="Google Shape;501;p68"/>
            <p:cNvCxnSpPr/>
            <p:nvPr/>
          </p:nvCxnSpPr>
          <p:spPr>
            <a:xfrm>
              <a:off x="6094413" y="-31202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2" name="Google Shape;502;p68"/>
            <p:cNvCxnSpPr/>
            <p:nvPr/>
          </p:nvCxnSpPr>
          <p:spPr>
            <a:xfrm>
              <a:off x="6094413" y="-26630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3" name="Google Shape;503;p68"/>
            <p:cNvCxnSpPr/>
            <p:nvPr/>
          </p:nvCxnSpPr>
          <p:spPr>
            <a:xfrm>
              <a:off x="6094413" y="-22058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4" name="Google Shape;504;p68"/>
            <p:cNvCxnSpPr/>
            <p:nvPr/>
          </p:nvCxnSpPr>
          <p:spPr>
            <a:xfrm>
              <a:off x="6094413" y="-17486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5" name="Google Shape;505;p68"/>
            <p:cNvCxnSpPr/>
            <p:nvPr/>
          </p:nvCxnSpPr>
          <p:spPr>
            <a:xfrm>
              <a:off x="6094413" y="-1291438"/>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6" name="Google Shape;506;p68"/>
            <p:cNvCxnSpPr/>
            <p:nvPr/>
          </p:nvCxnSpPr>
          <p:spPr>
            <a:xfrm>
              <a:off x="6094413" y="-834238"/>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7" name="Google Shape;507;p68"/>
            <p:cNvCxnSpPr/>
            <p:nvPr/>
          </p:nvCxnSpPr>
          <p:spPr>
            <a:xfrm rot="10800000">
              <a:off x="1" y="5717375"/>
              <a:ext cx="12188825" cy="0"/>
            </a:xfrm>
            <a:prstGeom prst="straightConnector1">
              <a:avLst/>
            </a:prstGeom>
            <a:noFill/>
            <a:ln w="9525" cap="flat" cmpd="sng">
              <a:solidFill>
                <a:schemeClr val="accent2"/>
              </a:solidFill>
              <a:prstDash val="solid"/>
              <a:miter lim="800000"/>
              <a:headEnd type="none" w="sm" len="sm"/>
              <a:tailEnd type="none" w="sm" len="sm"/>
            </a:ln>
          </p:spPr>
        </p:cxnSp>
        <p:cxnSp>
          <p:nvCxnSpPr>
            <p:cNvPr id="508" name="Google Shape;508;p68"/>
            <p:cNvCxnSpPr/>
            <p:nvPr/>
          </p:nvCxnSpPr>
          <p:spPr>
            <a:xfrm>
              <a:off x="6094413" y="763591"/>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09" name="Google Shape;509;p68"/>
            <p:cNvCxnSpPr/>
            <p:nvPr/>
          </p:nvCxnSpPr>
          <p:spPr>
            <a:xfrm>
              <a:off x="6094413" y="-5637213"/>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10" name="Google Shape;510;p68"/>
            <p:cNvCxnSpPr/>
            <p:nvPr/>
          </p:nvCxnSpPr>
          <p:spPr>
            <a:xfrm>
              <a:off x="6094413" y="-4951412"/>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11" name="Google Shape;511;p68"/>
            <p:cNvCxnSpPr/>
            <p:nvPr/>
          </p:nvCxnSpPr>
          <p:spPr>
            <a:xfrm>
              <a:off x="6094413" y="86256"/>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12" name="Google Shape;512;p68"/>
            <p:cNvCxnSpPr/>
            <p:nvPr/>
          </p:nvCxnSpPr>
          <p:spPr>
            <a:xfrm>
              <a:off x="6094413" y="306387"/>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13" name="Google Shape;513;p68"/>
            <p:cNvCxnSpPr/>
            <p:nvPr/>
          </p:nvCxnSpPr>
          <p:spPr>
            <a:xfrm>
              <a:off x="6094413" y="-40346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14" name="Google Shape;514;p68"/>
            <p:cNvCxnSpPr/>
            <p:nvPr/>
          </p:nvCxnSpPr>
          <p:spPr>
            <a:xfrm>
              <a:off x="6094413" y="-35774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515" name="Google Shape;515;p68"/>
            <p:cNvCxnSpPr/>
            <p:nvPr/>
          </p:nvCxnSpPr>
          <p:spPr>
            <a:xfrm>
              <a:off x="6094413" y="-4494212"/>
              <a:ext cx="0" cy="12188826"/>
            </a:xfrm>
            <a:prstGeom prst="straightConnector1">
              <a:avLst/>
            </a:prstGeom>
            <a:noFill/>
            <a:ln w="9525" cap="flat" cmpd="sng">
              <a:solidFill>
                <a:schemeClr val="accent2"/>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O NOT USE">
  <p:cSld name="DO NOT USE">
    <p:bg>
      <p:bgPr>
        <a:solidFill>
          <a:srgbClr val="EC7700"/>
        </a:solidFill>
        <a:effectLst/>
      </p:bgPr>
    </p:bg>
    <p:spTree>
      <p:nvGrpSpPr>
        <p:cNvPr id="1" name="Shape 516"/>
        <p:cNvGrpSpPr/>
        <p:nvPr/>
      </p:nvGrpSpPr>
      <p:grpSpPr>
        <a:xfrm>
          <a:off x="0" y="0"/>
          <a:ext cx="0" cy="0"/>
          <a:chOff x="0" y="0"/>
          <a:chExt cx="0" cy="0"/>
        </a:xfrm>
      </p:grpSpPr>
      <p:sp>
        <p:nvSpPr>
          <p:cNvPr id="517" name="Google Shape;517;p69"/>
          <p:cNvSpPr txBox="1"/>
          <p:nvPr/>
        </p:nvSpPr>
        <p:spPr>
          <a:xfrm>
            <a:off x="606392" y="721895"/>
            <a:ext cx="10876547" cy="488000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5400">
                <a:solidFill>
                  <a:srgbClr val="1F1F1F"/>
                </a:solidFill>
                <a:latin typeface="Arial"/>
                <a:ea typeface="Arial"/>
                <a:cs typeface="Arial"/>
                <a:sym typeface="Arial"/>
              </a:rPr>
              <a:t>DO NOT USE </a:t>
            </a:r>
            <a:endParaRPr/>
          </a:p>
          <a:p>
            <a:pPr marL="0" marR="0" lvl="0" indent="0" algn="ctr" rtl="0">
              <a:lnSpc>
                <a:spcPct val="90000"/>
              </a:lnSpc>
              <a:spcBef>
                <a:spcPts val="0"/>
              </a:spcBef>
              <a:spcAft>
                <a:spcPts val="0"/>
              </a:spcAft>
              <a:buNone/>
            </a:pPr>
            <a:endParaRPr sz="5400">
              <a:solidFill>
                <a:srgbClr val="1F1F1F"/>
              </a:solidFill>
              <a:latin typeface="Arial"/>
              <a:ea typeface="Arial"/>
              <a:cs typeface="Arial"/>
              <a:sym typeface="Arial"/>
            </a:endParaRPr>
          </a:p>
          <a:p>
            <a:pPr marL="0" marR="0" lvl="0" indent="0" algn="ctr" rtl="0">
              <a:lnSpc>
                <a:spcPct val="90000"/>
              </a:lnSpc>
              <a:spcBef>
                <a:spcPts val="0"/>
              </a:spcBef>
              <a:spcAft>
                <a:spcPts val="0"/>
              </a:spcAft>
              <a:buNone/>
            </a:pPr>
            <a:r>
              <a:rPr lang="en-US" sz="5400">
                <a:solidFill>
                  <a:srgbClr val="1F1F1F"/>
                </a:solidFill>
                <a:latin typeface="Arial"/>
                <a:ea typeface="Arial"/>
                <a:cs typeface="Arial"/>
                <a:sym typeface="Arial"/>
              </a:rPr>
              <a:t>ALL LAYOUTS PAST THIS ARE NOT PART OF THIS TEMPLATE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98472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Title Slide – Plum">
  <p:cSld name="Title Slide – Plum">
    <p:spTree>
      <p:nvGrpSpPr>
        <p:cNvPr id="1" name="Shape 526"/>
        <p:cNvGrpSpPr/>
        <p:nvPr/>
      </p:nvGrpSpPr>
      <p:grpSpPr>
        <a:xfrm>
          <a:off x="0" y="0"/>
          <a:ext cx="0" cy="0"/>
          <a:chOff x="0" y="0"/>
          <a:chExt cx="0" cy="0"/>
        </a:xfrm>
      </p:grpSpPr>
      <p:sp>
        <p:nvSpPr>
          <p:cNvPr id="527" name="Google Shape;527;p71"/>
          <p:cNvSpPr txBox="1">
            <a:spLocks noGrp="1"/>
          </p:cNvSpPr>
          <p:nvPr>
            <p:ph type="title"/>
          </p:nvPr>
        </p:nvSpPr>
        <p:spPr>
          <a:xfrm>
            <a:off x="6592948" y="1582578"/>
            <a:ext cx="4996403" cy="123444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8" name="Google Shape;528;p71"/>
          <p:cNvSpPr txBox="1">
            <a:spLocks noGrp="1"/>
          </p:cNvSpPr>
          <p:nvPr>
            <p:ph type="subTitle" idx="1"/>
          </p:nvPr>
        </p:nvSpPr>
        <p:spPr>
          <a:xfrm>
            <a:off x="6592948" y="2867279"/>
            <a:ext cx="5116452" cy="41640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529" name="Google Shape;529;p71"/>
          <p:cNvGrpSpPr/>
          <p:nvPr/>
        </p:nvGrpSpPr>
        <p:grpSpPr>
          <a:xfrm>
            <a:off x="-1023645" y="-1926428"/>
            <a:ext cx="8694386" cy="10683110"/>
            <a:chOff x="-1023645" y="-1926428"/>
            <a:chExt cx="8694386" cy="10683110"/>
          </a:xfrm>
        </p:grpSpPr>
        <p:sp>
          <p:nvSpPr>
            <p:cNvPr id="530" name="Google Shape;530;p71" title="gradient decorative shape"/>
            <p:cNvSpPr/>
            <p:nvPr/>
          </p:nvSpPr>
          <p:spPr>
            <a:xfrm rot="2700000">
              <a:off x="2061554" y="1519285"/>
              <a:ext cx="2801109" cy="7318881"/>
            </a:xfrm>
            <a:custGeom>
              <a:avLst/>
              <a:gdLst/>
              <a:ahLst/>
              <a:cxnLst/>
              <a:rect l="l" t="t" r="r" b="b"/>
              <a:pathLst>
                <a:path w="2801109" h="7318881" extrusionOk="0">
                  <a:moveTo>
                    <a:pt x="0" y="0"/>
                  </a:moveTo>
                  <a:lnTo>
                    <a:pt x="2801109" y="0"/>
                  </a:lnTo>
                  <a:lnTo>
                    <a:pt x="2801109" y="4642648"/>
                  </a:lnTo>
                  <a:lnTo>
                    <a:pt x="163834" y="7318881"/>
                  </a:lnTo>
                  <a:lnTo>
                    <a:pt x="0" y="7155046"/>
                  </a:lnTo>
                  <a:close/>
                </a:path>
              </a:pathLst>
            </a:custGeom>
            <a:gradFill>
              <a:gsLst>
                <a:gs pos="0">
                  <a:srgbClr val="FFFFFF">
                    <a:alpha val="0"/>
                  </a:srgbClr>
                </a:gs>
                <a:gs pos="25000">
                  <a:srgbClr val="FFFFFF">
                    <a:alpha val="0"/>
                  </a:srgbClr>
                </a:gs>
                <a:gs pos="72000">
                  <a:schemeClr val="accent2"/>
                </a:gs>
                <a:gs pos="100000">
                  <a:schemeClr val="accent2"/>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1" name="Google Shape;531;p71" title="gradient decorative shape"/>
            <p:cNvSpPr/>
            <p:nvPr/>
          </p:nvSpPr>
          <p:spPr>
            <a:xfrm rot="2700000">
              <a:off x="1987453" y="-2390999"/>
              <a:ext cx="2672190" cy="9623529"/>
            </a:xfrm>
            <a:custGeom>
              <a:avLst/>
              <a:gdLst/>
              <a:ahLst/>
              <a:cxnLst/>
              <a:rect l="l" t="t" r="r" b="b"/>
              <a:pathLst>
                <a:path w="2672190" h="9623529" extrusionOk="0">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0">
                  <a:schemeClr val="accent5"/>
                </a:gs>
                <a:gs pos="33000">
                  <a:schemeClr val="accent5"/>
                </a:gs>
                <a:gs pos="78000">
                  <a:srgbClr val="FFFFFF">
                    <a:alpha val="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532" name="Google Shape;532;p71"/>
          <p:cNvSpPr/>
          <p:nvPr/>
        </p:nvSpPr>
        <p:spPr>
          <a:xfrm>
            <a:off x="419085" y="6215185"/>
            <a:ext cx="1535550" cy="556262"/>
          </a:xfrm>
          <a:prstGeom prst="rect">
            <a:avLst/>
          </a:prstGeom>
          <a:noFill/>
          <a:ln>
            <a:noFill/>
          </a:ln>
        </p:spPr>
      </p:sp>
      <p:sp>
        <p:nvSpPr>
          <p:cNvPr id="533" name="Google Shape;533;p71"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lt1"/>
                </a:solidFill>
                <a:latin typeface="Arial"/>
                <a:ea typeface="Arial"/>
                <a:cs typeface="Arial"/>
                <a:sym typeface="Arial"/>
              </a:rPr>
              <a:t>Confidential </a:t>
            </a:r>
            <a:r>
              <a:rPr lang="en-US" sz="700">
                <a:solidFill>
                  <a:schemeClr val="lt1"/>
                </a:solidFill>
                <a:latin typeface="Arial"/>
                <a:ea typeface="Arial"/>
                <a:cs typeface="Arial"/>
                <a:sym typeface="Arial"/>
              </a:rPr>
              <a:t>  </a:t>
            </a:r>
            <a:r>
              <a:rPr lang="en-US" sz="800">
                <a:solidFill>
                  <a:schemeClr val="lt1"/>
                </a:solidFill>
                <a:latin typeface="Arial"/>
                <a:ea typeface="Arial"/>
                <a:cs typeface="Arial"/>
                <a:sym typeface="Arial"/>
              </a:rPr>
              <a:t>│ ©2022 VMware, Inc.</a:t>
            </a:r>
            <a:endParaRPr/>
          </a:p>
        </p:txBody>
      </p:sp>
      <p:sp>
        <p:nvSpPr>
          <p:cNvPr id="534" name="Google Shape;534;p71"/>
          <p:cNvSpPr txBox="1">
            <a:spLocks noGrp="1"/>
          </p:cNvSpPr>
          <p:nvPr>
            <p:ph type="body" idx="2"/>
          </p:nvPr>
        </p:nvSpPr>
        <p:spPr>
          <a:xfrm>
            <a:off x="6592948" y="4756975"/>
            <a:ext cx="4019724"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35" name="Google Shape;535;p71"/>
          <p:cNvSpPr txBox="1">
            <a:spLocks noGrp="1"/>
          </p:cNvSpPr>
          <p:nvPr>
            <p:ph type="body" idx="3"/>
          </p:nvPr>
        </p:nvSpPr>
        <p:spPr>
          <a:xfrm>
            <a:off x="6592948" y="5137030"/>
            <a:ext cx="4019724"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1_Title Slide – Plum">
  <p:cSld name="1_Title Slide – Plum">
    <p:spTree>
      <p:nvGrpSpPr>
        <p:cNvPr id="1" name="Shape 536"/>
        <p:cNvGrpSpPr/>
        <p:nvPr/>
      </p:nvGrpSpPr>
      <p:grpSpPr>
        <a:xfrm>
          <a:off x="0" y="0"/>
          <a:ext cx="0" cy="0"/>
          <a:chOff x="0" y="0"/>
          <a:chExt cx="0" cy="0"/>
        </a:xfrm>
      </p:grpSpPr>
      <p:sp>
        <p:nvSpPr>
          <p:cNvPr id="537" name="Google Shape;537;p72"/>
          <p:cNvSpPr txBox="1">
            <a:spLocks noGrp="1"/>
          </p:cNvSpPr>
          <p:nvPr>
            <p:ph type="title"/>
          </p:nvPr>
        </p:nvSpPr>
        <p:spPr>
          <a:xfrm>
            <a:off x="6592948" y="1582578"/>
            <a:ext cx="4996403" cy="123444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8" name="Google Shape;538;p72"/>
          <p:cNvSpPr txBox="1">
            <a:spLocks noGrp="1"/>
          </p:cNvSpPr>
          <p:nvPr>
            <p:ph type="subTitle" idx="1"/>
          </p:nvPr>
        </p:nvSpPr>
        <p:spPr>
          <a:xfrm>
            <a:off x="6592948" y="2867279"/>
            <a:ext cx="5116452" cy="41640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539" name="Google Shape;539;p72"/>
          <p:cNvGrpSpPr/>
          <p:nvPr/>
        </p:nvGrpSpPr>
        <p:grpSpPr>
          <a:xfrm>
            <a:off x="-1023645" y="-1926428"/>
            <a:ext cx="8694386" cy="10683110"/>
            <a:chOff x="-1023645" y="-1926428"/>
            <a:chExt cx="8694386" cy="10683110"/>
          </a:xfrm>
        </p:grpSpPr>
        <p:sp>
          <p:nvSpPr>
            <p:cNvPr id="540" name="Google Shape;540;p72" title="gradient decorative shape"/>
            <p:cNvSpPr/>
            <p:nvPr/>
          </p:nvSpPr>
          <p:spPr>
            <a:xfrm rot="2700000">
              <a:off x="2061554" y="1519285"/>
              <a:ext cx="2801109" cy="7318881"/>
            </a:xfrm>
            <a:custGeom>
              <a:avLst/>
              <a:gdLst/>
              <a:ahLst/>
              <a:cxnLst/>
              <a:rect l="l" t="t" r="r" b="b"/>
              <a:pathLst>
                <a:path w="2801109" h="7318881" extrusionOk="0">
                  <a:moveTo>
                    <a:pt x="0" y="0"/>
                  </a:moveTo>
                  <a:lnTo>
                    <a:pt x="2801109" y="0"/>
                  </a:lnTo>
                  <a:lnTo>
                    <a:pt x="2801109" y="4642648"/>
                  </a:lnTo>
                  <a:lnTo>
                    <a:pt x="163834" y="7318881"/>
                  </a:lnTo>
                  <a:lnTo>
                    <a:pt x="0" y="7155046"/>
                  </a:lnTo>
                  <a:close/>
                </a:path>
              </a:pathLst>
            </a:custGeom>
            <a:gradFill>
              <a:gsLst>
                <a:gs pos="0">
                  <a:srgbClr val="FFFFFF">
                    <a:alpha val="0"/>
                  </a:srgbClr>
                </a:gs>
                <a:gs pos="25000">
                  <a:srgbClr val="FFFFFF">
                    <a:alpha val="0"/>
                  </a:srgbClr>
                </a:gs>
                <a:gs pos="72000">
                  <a:schemeClr val="accent2"/>
                </a:gs>
                <a:gs pos="100000">
                  <a:schemeClr val="accent2"/>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41" name="Google Shape;541;p72" title="gradient decorative shape"/>
            <p:cNvSpPr/>
            <p:nvPr/>
          </p:nvSpPr>
          <p:spPr>
            <a:xfrm rot="2700000">
              <a:off x="1987453" y="-2390999"/>
              <a:ext cx="2672190" cy="9623529"/>
            </a:xfrm>
            <a:custGeom>
              <a:avLst/>
              <a:gdLst/>
              <a:ahLst/>
              <a:cxnLst/>
              <a:rect l="l" t="t" r="r" b="b"/>
              <a:pathLst>
                <a:path w="2672190" h="9623529" extrusionOk="0">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0">
                  <a:schemeClr val="accent5"/>
                </a:gs>
                <a:gs pos="33000">
                  <a:schemeClr val="accent5"/>
                </a:gs>
                <a:gs pos="78000">
                  <a:srgbClr val="FFFFFF">
                    <a:alpha val="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542" name="Google Shape;542;p72"/>
          <p:cNvSpPr/>
          <p:nvPr/>
        </p:nvSpPr>
        <p:spPr>
          <a:xfrm>
            <a:off x="419085" y="6215185"/>
            <a:ext cx="1535550" cy="556262"/>
          </a:xfrm>
          <a:prstGeom prst="rect">
            <a:avLst/>
          </a:prstGeom>
          <a:noFill/>
          <a:ln>
            <a:noFill/>
          </a:ln>
        </p:spPr>
      </p:sp>
      <p:sp>
        <p:nvSpPr>
          <p:cNvPr id="543" name="Google Shape;543;p72"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lt1"/>
                </a:solidFill>
                <a:latin typeface="Arial"/>
                <a:ea typeface="Arial"/>
                <a:cs typeface="Arial"/>
                <a:sym typeface="Arial"/>
              </a:rPr>
              <a:t>Confidential </a:t>
            </a:r>
            <a:r>
              <a:rPr lang="en-US" sz="700">
                <a:solidFill>
                  <a:schemeClr val="lt1"/>
                </a:solidFill>
                <a:latin typeface="Arial"/>
                <a:ea typeface="Arial"/>
                <a:cs typeface="Arial"/>
                <a:sym typeface="Arial"/>
              </a:rPr>
              <a:t>  </a:t>
            </a:r>
            <a:r>
              <a:rPr lang="en-US" sz="800">
                <a:solidFill>
                  <a:schemeClr val="lt1"/>
                </a:solidFill>
                <a:latin typeface="Arial"/>
                <a:ea typeface="Arial"/>
                <a:cs typeface="Arial"/>
                <a:sym typeface="Arial"/>
              </a:rPr>
              <a:t>│ ©2022 VMware, Inc.</a:t>
            </a:r>
            <a:endParaRPr/>
          </a:p>
        </p:txBody>
      </p:sp>
      <p:sp>
        <p:nvSpPr>
          <p:cNvPr id="544" name="Google Shape;544;p72"/>
          <p:cNvSpPr txBox="1">
            <a:spLocks noGrp="1"/>
          </p:cNvSpPr>
          <p:nvPr>
            <p:ph type="body" idx="2"/>
          </p:nvPr>
        </p:nvSpPr>
        <p:spPr>
          <a:xfrm>
            <a:off x="6592948" y="4213221"/>
            <a:ext cx="4019724"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45" name="Google Shape;545;p72"/>
          <p:cNvSpPr txBox="1">
            <a:spLocks noGrp="1"/>
          </p:cNvSpPr>
          <p:nvPr>
            <p:ph type="body" idx="3"/>
          </p:nvPr>
        </p:nvSpPr>
        <p:spPr>
          <a:xfrm>
            <a:off x="6592948" y="4593276"/>
            <a:ext cx="4019724"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46" name="Google Shape;546;p72"/>
          <p:cNvSpPr txBox="1">
            <a:spLocks noGrp="1"/>
          </p:cNvSpPr>
          <p:nvPr>
            <p:ph type="body" idx="4"/>
          </p:nvPr>
        </p:nvSpPr>
        <p:spPr>
          <a:xfrm>
            <a:off x="6592948" y="5204499"/>
            <a:ext cx="4019724"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47" name="Google Shape;547;p72"/>
          <p:cNvSpPr txBox="1">
            <a:spLocks noGrp="1"/>
          </p:cNvSpPr>
          <p:nvPr>
            <p:ph type="body" idx="5"/>
          </p:nvPr>
        </p:nvSpPr>
        <p:spPr>
          <a:xfrm>
            <a:off x="6592948" y="5584554"/>
            <a:ext cx="4019724"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2_Title Slide – Plum">
  <p:cSld name="2_Title Slide – Plum">
    <p:spTree>
      <p:nvGrpSpPr>
        <p:cNvPr id="1" name="Shape 548"/>
        <p:cNvGrpSpPr/>
        <p:nvPr/>
      </p:nvGrpSpPr>
      <p:grpSpPr>
        <a:xfrm>
          <a:off x="0" y="0"/>
          <a:ext cx="0" cy="0"/>
          <a:chOff x="0" y="0"/>
          <a:chExt cx="0" cy="0"/>
        </a:xfrm>
      </p:grpSpPr>
      <p:sp>
        <p:nvSpPr>
          <p:cNvPr id="549" name="Google Shape;549;p73"/>
          <p:cNvSpPr txBox="1">
            <a:spLocks noGrp="1"/>
          </p:cNvSpPr>
          <p:nvPr>
            <p:ph type="title"/>
          </p:nvPr>
        </p:nvSpPr>
        <p:spPr>
          <a:xfrm>
            <a:off x="6592948" y="1582578"/>
            <a:ext cx="4996403" cy="123444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0" name="Google Shape;550;p73"/>
          <p:cNvSpPr txBox="1">
            <a:spLocks noGrp="1"/>
          </p:cNvSpPr>
          <p:nvPr>
            <p:ph type="subTitle" idx="1"/>
          </p:nvPr>
        </p:nvSpPr>
        <p:spPr>
          <a:xfrm>
            <a:off x="6592948" y="2867279"/>
            <a:ext cx="5116452" cy="41640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551" name="Google Shape;551;p73"/>
          <p:cNvGrpSpPr/>
          <p:nvPr/>
        </p:nvGrpSpPr>
        <p:grpSpPr>
          <a:xfrm>
            <a:off x="-1023645" y="-1926428"/>
            <a:ext cx="8694386" cy="10683110"/>
            <a:chOff x="-1023645" y="-1926428"/>
            <a:chExt cx="8694386" cy="10683110"/>
          </a:xfrm>
        </p:grpSpPr>
        <p:sp>
          <p:nvSpPr>
            <p:cNvPr id="552" name="Google Shape;552;p73" title="gradient decorative shape"/>
            <p:cNvSpPr/>
            <p:nvPr/>
          </p:nvSpPr>
          <p:spPr>
            <a:xfrm rot="2700000">
              <a:off x="2061554" y="1519285"/>
              <a:ext cx="2801109" cy="7318881"/>
            </a:xfrm>
            <a:custGeom>
              <a:avLst/>
              <a:gdLst/>
              <a:ahLst/>
              <a:cxnLst/>
              <a:rect l="l" t="t" r="r" b="b"/>
              <a:pathLst>
                <a:path w="2801109" h="7318881" extrusionOk="0">
                  <a:moveTo>
                    <a:pt x="0" y="0"/>
                  </a:moveTo>
                  <a:lnTo>
                    <a:pt x="2801109" y="0"/>
                  </a:lnTo>
                  <a:lnTo>
                    <a:pt x="2801109" y="4642648"/>
                  </a:lnTo>
                  <a:lnTo>
                    <a:pt x="163834" y="7318881"/>
                  </a:lnTo>
                  <a:lnTo>
                    <a:pt x="0" y="7155046"/>
                  </a:lnTo>
                  <a:close/>
                </a:path>
              </a:pathLst>
            </a:custGeom>
            <a:gradFill>
              <a:gsLst>
                <a:gs pos="0">
                  <a:srgbClr val="FFFFFF">
                    <a:alpha val="0"/>
                  </a:srgbClr>
                </a:gs>
                <a:gs pos="25000">
                  <a:srgbClr val="FFFFFF">
                    <a:alpha val="0"/>
                  </a:srgbClr>
                </a:gs>
                <a:gs pos="72000">
                  <a:schemeClr val="accent2"/>
                </a:gs>
                <a:gs pos="100000">
                  <a:schemeClr val="accent2"/>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53" name="Google Shape;553;p73" title="gradient decorative shape"/>
            <p:cNvSpPr/>
            <p:nvPr/>
          </p:nvSpPr>
          <p:spPr>
            <a:xfrm rot="2700000">
              <a:off x="1987453" y="-2390999"/>
              <a:ext cx="2672190" cy="9623529"/>
            </a:xfrm>
            <a:custGeom>
              <a:avLst/>
              <a:gdLst/>
              <a:ahLst/>
              <a:cxnLst/>
              <a:rect l="l" t="t" r="r" b="b"/>
              <a:pathLst>
                <a:path w="2672190" h="9623529" extrusionOk="0">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0">
                  <a:schemeClr val="accent5"/>
                </a:gs>
                <a:gs pos="33000">
                  <a:schemeClr val="accent5"/>
                </a:gs>
                <a:gs pos="78000">
                  <a:srgbClr val="FFFFFF">
                    <a:alpha val="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554" name="Google Shape;554;p73"/>
          <p:cNvSpPr/>
          <p:nvPr/>
        </p:nvSpPr>
        <p:spPr>
          <a:xfrm>
            <a:off x="419085" y="6215185"/>
            <a:ext cx="1535550" cy="556262"/>
          </a:xfrm>
          <a:prstGeom prst="rect">
            <a:avLst/>
          </a:prstGeom>
          <a:noFill/>
          <a:ln>
            <a:noFill/>
          </a:ln>
        </p:spPr>
      </p:sp>
      <p:sp>
        <p:nvSpPr>
          <p:cNvPr id="555" name="Google Shape;555;p73"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lt1"/>
                </a:solidFill>
                <a:latin typeface="Arial"/>
                <a:ea typeface="Arial"/>
                <a:cs typeface="Arial"/>
                <a:sym typeface="Arial"/>
              </a:rPr>
              <a:t>Confidential </a:t>
            </a:r>
            <a:r>
              <a:rPr lang="en-US" sz="700">
                <a:solidFill>
                  <a:schemeClr val="lt1"/>
                </a:solidFill>
                <a:latin typeface="Arial"/>
                <a:ea typeface="Arial"/>
                <a:cs typeface="Arial"/>
                <a:sym typeface="Arial"/>
              </a:rPr>
              <a:t>  </a:t>
            </a:r>
            <a:r>
              <a:rPr lang="en-US" sz="800">
                <a:solidFill>
                  <a:schemeClr val="lt1"/>
                </a:solidFill>
                <a:latin typeface="Arial"/>
                <a:ea typeface="Arial"/>
                <a:cs typeface="Arial"/>
                <a:sym typeface="Arial"/>
              </a:rPr>
              <a:t>│ ©2022 VMware, Inc.</a:t>
            </a:r>
            <a:endParaRPr/>
          </a:p>
        </p:txBody>
      </p:sp>
      <p:sp>
        <p:nvSpPr>
          <p:cNvPr id="556" name="Google Shape;556;p73"/>
          <p:cNvSpPr txBox="1">
            <a:spLocks noGrp="1"/>
          </p:cNvSpPr>
          <p:nvPr>
            <p:ph type="body" idx="2"/>
          </p:nvPr>
        </p:nvSpPr>
        <p:spPr>
          <a:xfrm>
            <a:off x="6601341" y="3574319"/>
            <a:ext cx="4019724"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57" name="Google Shape;557;p73"/>
          <p:cNvSpPr txBox="1">
            <a:spLocks noGrp="1"/>
          </p:cNvSpPr>
          <p:nvPr>
            <p:ph type="body" idx="3"/>
          </p:nvPr>
        </p:nvSpPr>
        <p:spPr>
          <a:xfrm>
            <a:off x="6601341" y="3954374"/>
            <a:ext cx="4019724"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58" name="Google Shape;558;p73"/>
          <p:cNvSpPr txBox="1">
            <a:spLocks noGrp="1"/>
          </p:cNvSpPr>
          <p:nvPr>
            <p:ph type="body" idx="4"/>
          </p:nvPr>
        </p:nvSpPr>
        <p:spPr>
          <a:xfrm>
            <a:off x="6601341" y="4639081"/>
            <a:ext cx="4019724"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59" name="Google Shape;559;p73"/>
          <p:cNvSpPr txBox="1">
            <a:spLocks noGrp="1"/>
          </p:cNvSpPr>
          <p:nvPr>
            <p:ph type="body" idx="5"/>
          </p:nvPr>
        </p:nvSpPr>
        <p:spPr>
          <a:xfrm>
            <a:off x="6601341" y="5019136"/>
            <a:ext cx="4019724"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60" name="Google Shape;560;p73"/>
          <p:cNvSpPr txBox="1">
            <a:spLocks noGrp="1"/>
          </p:cNvSpPr>
          <p:nvPr>
            <p:ph type="body" idx="6"/>
          </p:nvPr>
        </p:nvSpPr>
        <p:spPr>
          <a:xfrm>
            <a:off x="6601341" y="5666650"/>
            <a:ext cx="4019724"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61" name="Google Shape;561;p73"/>
          <p:cNvSpPr txBox="1">
            <a:spLocks noGrp="1"/>
          </p:cNvSpPr>
          <p:nvPr>
            <p:ph type="body" idx="7"/>
          </p:nvPr>
        </p:nvSpPr>
        <p:spPr>
          <a:xfrm>
            <a:off x="6601341" y="6046705"/>
            <a:ext cx="4019724"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62"/>
        <p:cNvGrpSpPr/>
        <p:nvPr/>
      </p:nvGrpSpPr>
      <p:grpSpPr>
        <a:xfrm>
          <a:off x="0" y="0"/>
          <a:ext cx="0" cy="0"/>
          <a:chOff x="0" y="0"/>
          <a:chExt cx="0" cy="0"/>
        </a:xfrm>
      </p:grpSpPr>
      <p:sp>
        <p:nvSpPr>
          <p:cNvPr id="563" name="Google Shape;563;p74" descr="A person pointing at a screen&#10;&#10;Description automatically generated with low confidence"/>
          <p:cNvSpPr/>
          <p:nvPr/>
        </p:nvSpPr>
        <p:spPr>
          <a:xfrm>
            <a:off x="7746058" y="1572768"/>
            <a:ext cx="4362293" cy="5074920"/>
          </a:xfrm>
          <a:prstGeom prst="rect">
            <a:avLst/>
          </a:prstGeom>
          <a:noFill/>
          <a:ln>
            <a:noFill/>
          </a:ln>
        </p:spPr>
      </p:sp>
      <p:sp>
        <p:nvSpPr>
          <p:cNvPr id="564" name="Google Shape;564;p74"/>
          <p:cNvSpPr txBox="1">
            <a:spLocks noGrp="1"/>
          </p:cNvSpPr>
          <p:nvPr>
            <p:ph type="body" idx="1"/>
          </p:nvPr>
        </p:nvSpPr>
        <p:spPr>
          <a:xfrm>
            <a:off x="2894013" y="1359907"/>
            <a:ext cx="7315200" cy="4322783"/>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800"/>
              </a:spcBef>
              <a:spcAft>
                <a:spcPts val="0"/>
              </a:spcAft>
              <a:buClr>
                <a:schemeClr val="accent2"/>
              </a:buClr>
              <a:buSzPts val="1800"/>
              <a:buFont typeface="Open Sans"/>
              <a:buChar char="​"/>
              <a:defRPr>
                <a:solidFill>
                  <a:schemeClr val="accent2"/>
                </a:solidFill>
              </a:defRPr>
            </a:lvl1pPr>
            <a:lvl2pPr marL="914400" lvl="1" indent="-331469" algn="l">
              <a:lnSpc>
                <a:spcPct val="100000"/>
              </a:lnSpc>
              <a:spcBef>
                <a:spcPts val="600"/>
              </a:spcBef>
              <a:spcAft>
                <a:spcPts val="0"/>
              </a:spcAft>
              <a:buSzPts val="1620"/>
              <a:buFont typeface="Open Sans"/>
              <a:buChar char="​"/>
              <a:defRPr/>
            </a:lvl2pPr>
            <a:lvl3pPr marL="1371600" lvl="2" indent="-228600" algn="l">
              <a:lnSpc>
                <a:spcPct val="100000"/>
              </a:lnSpc>
              <a:spcBef>
                <a:spcPts val="1200"/>
              </a:spcBef>
              <a:spcAft>
                <a:spcPts val="0"/>
              </a:spcAft>
              <a:buSzPts val="1620"/>
              <a:buFont typeface="Open Sans"/>
              <a:buNone/>
              <a:defRPr sz="1800"/>
            </a:lvl3pPr>
            <a:lvl4pPr marL="1828800" lvl="3" indent="-331469" algn="l">
              <a:lnSpc>
                <a:spcPct val="100000"/>
              </a:lnSpc>
              <a:spcBef>
                <a:spcPts val="1200"/>
              </a:spcBef>
              <a:spcAft>
                <a:spcPts val="0"/>
              </a:spcAft>
              <a:buSzPts val="1620"/>
              <a:buFont typeface="Open Sans"/>
              <a:buChar char="​"/>
              <a:defRPr sz="1800">
                <a:solidFill>
                  <a:schemeClr val="dk2"/>
                </a:solidFill>
              </a:defRPr>
            </a:lvl4pPr>
            <a:lvl5pPr marL="2286000" lvl="4" indent="-331470" algn="l">
              <a:lnSpc>
                <a:spcPct val="100000"/>
              </a:lnSpc>
              <a:spcBef>
                <a:spcPts val="1200"/>
              </a:spcBef>
              <a:spcAft>
                <a:spcPts val="0"/>
              </a:spcAft>
              <a:buSzPts val="1620"/>
              <a:buFont typeface="Open Sans"/>
              <a:buChar char="​"/>
              <a:defRPr sz="1800">
                <a:solidFill>
                  <a:schemeClr val="dk2"/>
                </a:solidFill>
              </a:defRPr>
            </a:lvl5pPr>
            <a:lvl6pPr marL="2743200" lvl="5" indent="-331470" algn="l">
              <a:lnSpc>
                <a:spcPct val="100000"/>
              </a:lnSpc>
              <a:spcBef>
                <a:spcPts val="1200"/>
              </a:spcBef>
              <a:spcAft>
                <a:spcPts val="0"/>
              </a:spcAft>
              <a:buSzPts val="1620"/>
              <a:buFont typeface="Open Sans"/>
              <a:buChar char="​"/>
              <a:defRPr sz="1800">
                <a:solidFill>
                  <a:schemeClr val="dk2"/>
                </a:solidFill>
              </a:defRPr>
            </a:lvl6pPr>
            <a:lvl7pPr marL="3200400" lvl="6" indent="-331470" algn="l">
              <a:lnSpc>
                <a:spcPct val="100000"/>
              </a:lnSpc>
              <a:spcBef>
                <a:spcPts val="1200"/>
              </a:spcBef>
              <a:spcAft>
                <a:spcPts val="0"/>
              </a:spcAft>
              <a:buSzPts val="1620"/>
              <a:buFont typeface="Open Sans"/>
              <a:buChar char="​"/>
              <a:defRPr sz="1800">
                <a:solidFill>
                  <a:schemeClr val="dk2"/>
                </a:solidFill>
              </a:defRPr>
            </a:lvl7pPr>
            <a:lvl8pPr marL="3657600" lvl="7" indent="-331470" algn="l">
              <a:lnSpc>
                <a:spcPct val="100000"/>
              </a:lnSpc>
              <a:spcBef>
                <a:spcPts val="1200"/>
              </a:spcBef>
              <a:spcAft>
                <a:spcPts val="0"/>
              </a:spcAft>
              <a:buSzPts val="1620"/>
              <a:buFont typeface="Open Sans"/>
              <a:buChar char="​"/>
              <a:defRPr sz="1800">
                <a:solidFill>
                  <a:schemeClr val="dk2"/>
                </a:solidFill>
              </a:defRPr>
            </a:lvl8pPr>
            <a:lvl9pPr marL="4114800" lvl="8" indent="-331470" algn="l">
              <a:lnSpc>
                <a:spcPct val="100000"/>
              </a:lnSpc>
              <a:spcBef>
                <a:spcPts val="1200"/>
              </a:spcBef>
              <a:spcAft>
                <a:spcPts val="0"/>
              </a:spcAft>
              <a:buSzPts val="1620"/>
              <a:buFont typeface="Open Sans"/>
              <a:buChar char="​"/>
              <a:defRPr sz="1800">
                <a:solidFill>
                  <a:schemeClr val="dk2"/>
                </a:solidFill>
              </a:defRPr>
            </a:lvl9pPr>
          </a:lstStyle>
          <a:p>
            <a:endParaRPr/>
          </a:p>
        </p:txBody>
      </p:sp>
      <p:sp>
        <p:nvSpPr>
          <p:cNvPr id="565" name="Google Shape;565;p7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566" name="Google Shape;566;p74"/>
          <p:cNvSpPr txBox="1"/>
          <p:nvPr/>
        </p:nvSpPr>
        <p:spPr>
          <a:xfrm>
            <a:off x="610289" y="1257625"/>
            <a:ext cx="1939871" cy="4431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accent2"/>
              </a:buClr>
              <a:buSzPts val="3200"/>
              <a:buFont typeface="Arial"/>
              <a:buNone/>
            </a:pPr>
            <a:r>
              <a:rPr lang="en-US" sz="3200" b="0">
                <a:solidFill>
                  <a:schemeClr val="accent2"/>
                </a:solidFill>
                <a:latin typeface="Arial"/>
                <a:ea typeface="Arial"/>
                <a:cs typeface="Arial"/>
                <a:sym typeface="Arial"/>
              </a:rPr>
              <a:t>Agenda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Section Header – Plum">
  <p:cSld name="Section Header – Plum">
    <p:spTree>
      <p:nvGrpSpPr>
        <p:cNvPr id="1" name="Shape 567"/>
        <p:cNvGrpSpPr/>
        <p:nvPr/>
      </p:nvGrpSpPr>
      <p:grpSpPr>
        <a:xfrm>
          <a:off x="0" y="0"/>
          <a:ext cx="0" cy="0"/>
          <a:chOff x="0" y="0"/>
          <a:chExt cx="0" cy="0"/>
        </a:xfrm>
      </p:grpSpPr>
      <p:sp>
        <p:nvSpPr>
          <p:cNvPr id="568" name="Google Shape;568;p75"/>
          <p:cNvSpPr txBox="1">
            <a:spLocks noGrp="1"/>
          </p:cNvSpPr>
          <p:nvPr>
            <p:ph type="title"/>
          </p:nvPr>
        </p:nvSpPr>
        <p:spPr>
          <a:xfrm>
            <a:off x="589107" y="938794"/>
            <a:ext cx="6555971"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9" name="Google Shape;569;p75"/>
          <p:cNvSpPr txBox="1">
            <a:spLocks noGrp="1"/>
          </p:cNvSpPr>
          <p:nvPr>
            <p:ph type="subTitle" idx="1"/>
          </p:nvPr>
        </p:nvSpPr>
        <p:spPr>
          <a:xfrm>
            <a:off x="602966" y="22677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570" name="Google Shape;570;p75"/>
          <p:cNvGrpSpPr/>
          <p:nvPr/>
        </p:nvGrpSpPr>
        <p:grpSpPr>
          <a:xfrm>
            <a:off x="5713789" y="392015"/>
            <a:ext cx="8090714" cy="8090714"/>
            <a:chOff x="5713789" y="392015"/>
            <a:chExt cx="8090714" cy="8090714"/>
          </a:xfrm>
        </p:grpSpPr>
        <p:sp>
          <p:nvSpPr>
            <p:cNvPr id="571" name="Google Shape;571;p75"/>
            <p:cNvSpPr/>
            <p:nvPr/>
          </p:nvSpPr>
          <p:spPr>
            <a:xfrm rot="2700000">
              <a:off x="8616689" y="-141170"/>
              <a:ext cx="2284913" cy="9157084"/>
            </a:xfrm>
            <a:custGeom>
              <a:avLst/>
              <a:gdLst/>
              <a:ahLst/>
              <a:cxnLst/>
              <a:rect l="l" t="t" r="r" b="b"/>
              <a:pathLst>
                <a:path w="2284913" h="9157084" extrusionOk="0">
                  <a:moveTo>
                    <a:pt x="1" y="0"/>
                  </a:moveTo>
                  <a:lnTo>
                    <a:pt x="2284913" y="2284913"/>
                  </a:lnTo>
                  <a:lnTo>
                    <a:pt x="2284913" y="6872172"/>
                  </a:lnTo>
                  <a:lnTo>
                    <a:pt x="0" y="9157084"/>
                  </a:lnTo>
                  <a:close/>
                </a:path>
              </a:pathLst>
            </a:custGeom>
            <a:gradFill>
              <a:gsLst>
                <a:gs pos="0">
                  <a:srgbClr val="7F35AB"/>
                </a:gs>
                <a:gs pos="24000">
                  <a:srgbClr val="7F35AB"/>
                </a:gs>
                <a:gs pos="87000">
                  <a:srgbClr val="264088"/>
                </a:gs>
                <a:gs pos="100000">
                  <a:srgbClr val="264088"/>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72" name="Google Shape;572;p75"/>
            <p:cNvSpPr/>
            <p:nvPr/>
          </p:nvSpPr>
          <p:spPr>
            <a:xfrm rot="2700000">
              <a:off x="9753830" y="1674737"/>
              <a:ext cx="970552" cy="6485190"/>
            </a:xfrm>
            <a:custGeom>
              <a:avLst/>
              <a:gdLst/>
              <a:ahLst/>
              <a:cxnLst/>
              <a:rect l="l" t="t" r="r" b="b"/>
              <a:pathLst>
                <a:path w="970552" h="6485190" extrusionOk="0">
                  <a:moveTo>
                    <a:pt x="1" y="0"/>
                  </a:moveTo>
                  <a:lnTo>
                    <a:pt x="970552" y="970551"/>
                  </a:lnTo>
                  <a:lnTo>
                    <a:pt x="970552" y="5514638"/>
                  </a:lnTo>
                  <a:lnTo>
                    <a:pt x="0" y="6485190"/>
                  </a:lnTo>
                  <a:close/>
                </a:path>
              </a:pathLst>
            </a:custGeom>
            <a:gradFill>
              <a:gsLst>
                <a:gs pos="0">
                  <a:srgbClr val="7F35AB"/>
                </a:gs>
                <a:gs pos="20000">
                  <a:srgbClr val="7F35AB"/>
                </a:gs>
                <a:gs pos="74000">
                  <a:srgbClr val="FFFFFF">
                    <a:alpha val="78823"/>
                  </a:srgbClr>
                </a:gs>
                <a:gs pos="95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573" name="Google Shape;573;p75"/>
          <p:cNvSpPr/>
          <p:nvPr/>
        </p:nvSpPr>
        <p:spPr>
          <a:xfrm>
            <a:off x="419085" y="6218399"/>
            <a:ext cx="1539751" cy="557784"/>
          </a:xfrm>
          <a:prstGeom prst="rect">
            <a:avLst/>
          </a:prstGeom>
          <a:noFill/>
          <a:ln>
            <a:noFill/>
          </a:ln>
        </p:spPr>
      </p:sp>
      <p:sp>
        <p:nvSpPr>
          <p:cNvPr id="574" name="Google Shape;574;p75"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a:t>
            </a:r>
            <a:r>
              <a:rPr lang="en-US" sz="7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©2022 VMware, Inc.</a:t>
            </a:r>
            <a:endParaRPr/>
          </a:p>
        </p:txBody>
      </p:sp>
      <p:sp>
        <p:nvSpPr>
          <p:cNvPr id="575" name="Google Shape;575;p75"/>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Section Header – Photo 4">
  <p:cSld name="Section Header – Photo 4">
    <p:bg>
      <p:bgPr>
        <a:solidFill>
          <a:schemeClr val="lt1"/>
        </a:solidFill>
        <a:effectLst/>
      </p:bgPr>
    </p:bg>
    <p:spTree>
      <p:nvGrpSpPr>
        <p:cNvPr id="1" name="Shape 576"/>
        <p:cNvGrpSpPr/>
        <p:nvPr/>
      </p:nvGrpSpPr>
      <p:grpSpPr>
        <a:xfrm>
          <a:off x="0" y="0"/>
          <a:ext cx="0" cy="0"/>
          <a:chOff x="0" y="0"/>
          <a:chExt cx="0" cy="0"/>
        </a:xfrm>
      </p:grpSpPr>
      <p:sp>
        <p:nvSpPr>
          <p:cNvPr id="577" name="Google Shape;577;p76"/>
          <p:cNvSpPr/>
          <p:nvPr/>
        </p:nvSpPr>
        <p:spPr>
          <a:xfrm flipH="1">
            <a:off x="4005165" y="1"/>
            <a:ext cx="8183660" cy="6858000"/>
          </a:xfrm>
          <a:prstGeom prst="rect">
            <a:avLst/>
          </a:prstGeom>
          <a:noFill/>
          <a:ln>
            <a:noFill/>
          </a:ln>
        </p:spPr>
      </p:sp>
      <p:grpSp>
        <p:nvGrpSpPr>
          <p:cNvPr id="578" name="Google Shape;578;p76"/>
          <p:cNvGrpSpPr/>
          <p:nvPr/>
        </p:nvGrpSpPr>
        <p:grpSpPr>
          <a:xfrm>
            <a:off x="-1" y="-1147317"/>
            <a:ext cx="13073278" cy="9169882"/>
            <a:chOff x="-1" y="-1147317"/>
            <a:chExt cx="13073278" cy="9169882"/>
          </a:xfrm>
        </p:grpSpPr>
        <p:sp>
          <p:nvSpPr>
            <p:cNvPr id="579" name="Google Shape;579;p76"/>
            <p:cNvSpPr/>
            <p:nvPr/>
          </p:nvSpPr>
          <p:spPr>
            <a:xfrm rot="2700000">
              <a:off x="9046350" y="3334944"/>
              <a:ext cx="970552" cy="4540137"/>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80" name="Google Shape;580;p76"/>
            <p:cNvSpPr/>
            <p:nvPr/>
          </p:nvSpPr>
          <p:spPr>
            <a:xfrm>
              <a:off x="8943276" y="3622876"/>
              <a:ext cx="3251263" cy="3253579"/>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81" name="Google Shape;581;p76"/>
            <p:cNvSpPr/>
            <p:nvPr/>
          </p:nvSpPr>
          <p:spPr>
            <a:xfrm rot="10800000">
              <a:off x="-1" y="-1"/>
              <a:ext cx="10873127" cy="6868836"/>
            </a:xfrm>
            <a:custGeom>
              <a:avLst/>
              <a:gdLst/>
              <a:ahLst/>
              <a:cxnLst/>
              <a:rect l="l" t="t" r="r" b="b"/>
              <a:pathLst>
                <a:path w="10873127" h="6868836" extrusionOk="0">
                  <a:moveTo>
                    <a:pt x="10873127" y="6868836"/>
                  </a:moveTo>
                  <a:lnTo>
                    <a:pt x="0" y="6868836"/>
                  </a:lnTo>
                  <a:lnTo>
                    <a:pt x="6863947" y="0"/>
                  </a:lnTo>
                  <a:lnTo>
                    <a:pt x="1087312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82" name="Google Shape;582;p76"/>
            <p:cNvSpPr/>
            <p:nvPr/>
          </p:nvSpPr>
          <p:spPr>
            <a:xfrm rot="10800000" flipH="1">
              <a:off x="0" y="-1147317"/>
              <a:ext cx="13073277" cy="9169882"/>
            </a:xfrm>
            <a:custGeom>
              <a:avLst/>
              <a:gdLst/>
              <a:ahLst/>
              <a:cxnLst/>
              <a:rect l="l" t="t" r="r" b="b"/>
              <a:pathLst>
                <a:path w="13073277" h="9169882" extrusionOk="0">
                  <a:moveTo>
                    <a:pt x="0" y="9169882"/>
                  </a:moveTo>
                  <a:lnTo>
                    <a:pt x="12404785" y="9169882"/>
                  </a:lnTo>
                  <a:lnTo>
                    <a:pt x="12404785" y="9169882"/>
                  </a:lnTo>
                  <a:lnTo>
                    <a:pt x="13073277" y="9169882"/>
                  </a:lnTo>
                  <a:lnTo>
                    <a:pt x="13073277" y="0"/>
                  </a:lnTo>
                  <a:lnTo>
                    <a:pt x="12188824" y="0"/>
                  </a:lnTo>
                  <a:lnTo>
                    <a:pt x="12188824" y="8625"/>
                  </a:lnTo>
                  <a:lnTo>
                    <a:pt x="0" y="8625"/>
                  </a:lnTo>
                  <a:lnTo>
                    <a:pt x="0" y="1164565"/>
                  </a:lnTo>
                  <a:lnTo>
                    <a:pt x="12188824" y="1164565"/>
                  </a:lnTo>
                  <a:lnTo>
                    <a:pt x="12188824" y="8013942"/>
                  </a:lnTo>
                  <a:lnTo>
                    <a:pt x="0" y="8013942"/>
                  </a:ln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583" name="Google Shape;583;p76"/>
          <p:cNvSpPr txBox="1">
            <a:spLocks noGrp="1"/>
          </p:cNvSpPr>
          <p:nvPr>
            <p:ph type="title"/>
          </p:nvPr>
        </p:nvSpPr>
        <p:spPr>
          <a:xfrm>
            <a:off x="589108" y="938794"/>
            <a:ext cx="6427626"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4" name="Google Shape;584;p76"/>
          <p:cNvSpPr txBox="1">
            <a:spLocks noGrp="1"/>
          </p:cNvSpPr>
          <p:nvPr>
            <p:ph type="subTitle" idx="1"/>
          </p:nvPr>
        </p:nvSpPr>
        <p:spPr>
          <a:xfrm>
            <a:off x="602966" y="2267712"/>
            <a:ext cx="641452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585" name="Google Shape;585;p76"/>
          <p:cNvSpPr/>
          <p:nvPr/>
        </p:nvSpPr>
        <p:spPr>
          <a:xfrm>
            <a:off x="419085" y="6218399"/>
            <a:ext cx="1539751" cy="557784"/>
          </a:xfrm>
          <a:prstGeom prst="rect">
            <a:avLst/>
          </a:prstGeom>
          <a:noFill/>
          <a:ln>
            <a:noFill/>
          </a:ln>
        </p:spPr>
      </p:sp>
      <p:sp>
        <p:nvSpPr>
          <p:cNvPr id="586" name="Google Shape;586;p76"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a:t>
            </a:r>
            <a:r>
              <a:rPr lang="en-US" sz="7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©2022 VMware, Inc.</a:t>
            </a:r>
            <a:endParaRPr/>
          </a:p>
        </p:txBody>
      </p:sp>
      <p:sp>
        <p:nvSpPr>
          <p:cNvPr id="587" name="Google Shape;587;p7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with Illustration – Plum">
  <p:cSld name="Section Header with Illustration – Plum">
    <p:bg>
      <p:bgPr>
        <a:solidFill>
          <a:schemeClr val="lt1"/>
        </a:solidFill>
        <a:effectLst/>
      </p:bgPr>
    </p:bg>
    <p:spTree>
      <p:nvGrpSpPr>
        <p:cNvPr id="1" name="Shape 588"/>
        <p:cNvGrpSpPr/>
        <p:nvPr/>
      </p:nvGrpSpPr>
      <p:grpSpPr>
        <a:xfrm>
          <a:off x="0" y="0"/>
          <a:ext cx="0" cy="0"/>
          <a:chOff x="0" y="0"/>
          <a:chExt cx="0" cy="0"/>
        </a:xfrm>
      </p:grpSpPr>
      <p:sp>
        <p:nvSpPr>
          <p:cNvPr id="589" name="Google Shape;589;p77"/>
          <p:cNvSpPr txBox="1">
            <a:spLocks noGrp="1"/>
          </p:cNvSpPr>
          <p:nvPr>
            <p:ph type="title"/>
          </p:nvPr>
        </p:nvSpPr>
        <p:spPr>
          <a:xfrm>
            <a:off x="557022" y="633994"/>
            <a:ext cx="6758177"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90" name="Google Shape;590;p77"/>
          <p:cNvGrpSpPr/>
          <p:nvPr/>
        </p:nvGrpSpPr>
        <p:grpSpPr>
          <a:xfrm>
            <a:off x="6871821" y="-468861"/>
            <a:ext cx="8666208" cy="8666207"/>
            <a:chOff x="5331295" y="-2310682"/>
            <a:chExt cx="11110679" cy="11110679"/>
          </a:xfrm>
        </p:grpSpPr>
        <p:sp>
          <p:nvSpPr>
            <p:cNvPr id="591" name="Google Shape;591;p77"/>
            <p:cNvSpPr/>
            <p:nvPr/>
          </p:nvSpPr>
          <p:spPr>
            <a:xfrm rot="2700000">
              <a:off x="9502946" y="-3228090"/>
              <a:ext cx="2767378" cy="12945495"/>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7F35B2">
                    <a:alpha val="0"/>
                  </a:srgbClr>
                </a:gs>
                <a:gs pos="26000">
                  <a:srgbClr val="7F35B2">
                    <a:alpha val="0"/>
                  </a:srgbClr>
                </a:gs>
                <a:gs pos="52999">
                  <a:srgbClr val="7F35B2">
                    <a:alpha val="69803"/>
                  </a:srgbClr>
                </a:gs>
                <a:gs pos="78000">
                  <a:srgbClr val="7F35B2">
                    <a:alpha val="0"/>
                  </a:srgbClr>
                </a:gs>
                <a:gs pos="100000">
                  <a:srgbClr val="7F35B2">
                    <a:alpha val="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92" name="Google Shape;592;p77"/>
            <p:cNvSpPr/>
            <p:nvPr/>
          </p:nvSpPr>
          <p:spPr>
            <a:xfrm rot="2700000">
              <a:off x="10932797" y="1949727"/>
              <a:ext cx="1277873" cy="5977751"/>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FFFFFF">
                    <a:alpha val="0"/>
                  </a:srgbClr>
                </a:gs>
                <a:gs pos="24000">
                  <a:srgbClr val="FFFFFF">
                    <a:alpha val="0"/>
                  </a:srgbClr>
                </a:gs>
                <a:gs pos="7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93" name="Google Shape;593;p77" descr="Icon&#10;&#10;"/>
            <p:cNvSpPr/>
            <p:nvPr/>
          </p:nvSpPr>
          <p:spPr>
            <a:xfrm>
              <a:off x="6811347" y="1843895"/>
              <a:ext cx="2631885" cy="2989069"/>
            </a:xfrm>
            <a:prstGeom prst="rect">
              <a:avLst/>
            </a:prstGeom>
            <a:noFill/>
            <a:ln>
              <a:noFill/>
            </a:ln>
          </p:spPr>
        </p:sp>
      </p:grpSp>
      <p:sp>
        <p:nvSpPr>
          <p:cNvPr id="594" name="Google Shape;594;p7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595" name="Google Shape;595;p77"/>
          <p:cNvSpPr txBox="1">
            <a:spLocks noGrp="1"/>
          </p:cNvSpPr>
          <p:nvPr>
            <p:ph type="subTitle" idx="1"/>
          </p:nvPr>
        </p:nvSpPr>
        <p:spPr>
          <a:xfrm>
            <a:off x="570881" y="19629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Clr>
                <a:schemeClr val="dk1"/>
              </a:buClr>
              <a:buSzPts val="2160"/>
              <a:buFont typeface="Arial"/>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 Leaf">
  <p:cSld name="Title Slide – Leaf">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6592949" y="1582578"/>
            <a:ext cx="5102866" cy="123444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4"/>
          <p:cNvSpPr txBox="1">
            <a:spLocks noGrp="1"/>
          </p:cNvSpPr>
          <p:nvPr>
            <p:ph type="subTitle" idx="1"/>
          </p:nvPr>
        </p:nvSpPr>
        <p:spPr>
          <a:xfrm>
            <a:off x="6592948" y="2867279"/>
            <a:ext cx="5116452" cy="41640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50" name="Google Shape;50;p24"/>
          <p:cNvSpPr txBox="1">
            <a:spLocks noGrp="1"/>
          </p:cNvSpPr>
          <p:nvPr>
            <p:ph type="body" idx="2"/>
          </p:nvPr>
        </p:nvSpPr>
        <p:spPr>
          <a:xfrm>
            <a:off x="6592948" y="4737425"/>
            <a:ext cx="5402202"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1" name="Google Shape;51;p24"/>
          <p:cNvSpPr txBox="1">
            <a:spLocks noGrp="1"/>
          </p:cNvSpPr>
          <p:nvPr>
            <p:ph type="body" idx="3"/>
          </p:nvPr>
        </p:nvSpPr>
        <p:spPr>
          <a:xfrm>
            <a:off x="6592948" y="5117480"/>
            <a:ext cx="5402202"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2" name="Google Shape;52;p24"/>
          <p:cNvSpPr txBox="1">
            <a:spLocks noGrp="1"/>
          </p:cNvSpPr>
          <p:nvPr>
            <p:ph type="body" idx="4"/>
          </p:nvPr>
        </p:nvSpPr>
        <p:spPr>
          <a:xfrm>
            <a:off x="6592948" y="5485986"/>
            <a:ext cx="5402202"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260"/>
              <a:buNone/>
              <a:defRPr sz="14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grpSp>
        <p:nvGrpSpPr>
          <p:cNvPr id="53" name="Google Shape;53;p24"/>
          <p:cNvGrpSpPr/>
          <p:nvPr/>
        </p:nvGrpSpPr>
        <p:grpSpPr>
          <a:xfrm>
            <a:off x="-1023645" y="-1926428"/>
            <a:ext cx="8694386" cy="10683110"/>
            <a:chOff x="-1023645" y="-1926428"/>
            <a:chExt cx="8694386" cy="10683110"/>
          </a:xfrm>
        </p:grpSpPr>
        <p:sp>
          <p:nvSpPr>
            <p:cNvPr id="54" name="Google Shape;54;p24"/>
            <p:cNvSpPr/>
            <p:nvPr/>
          </p:nvSpPr>
          <p:spPr>
            <a:xfrm rot="2700000">
              <a:off x="2061554" y="1519285"/>
              <a:ext cx="2801109" cy="7318881"/>
            </a:xfrm>
            <a:custGeom>
              <a:avLst/>
              <a:gdLst/>
              <a:ahLst/>
              <a:cxnLst/>
              <a:rect l="l" t="t" r="r" b="b"/>
              <a:pathLst>
                <a:path w="2801109" h="7318881" extrusionOk="0">
                  <a:moveTo>
                    <a:pt x="0" y="0"/>
                  </a:moveTo>
                  <a:lnTo>
                    <a:pt x="2801109" y="0"/>
                  </a:lnTo>
                  <a:lnTo>
                    <a:pt x="2801109" y="4642648"/>
                  </a:lnTo>
                  <a:lnTo>
                    <a:pt x="163834" y="7318881"/>
                  </a:lnTo>
                  <a:lnTo>
                    <a:pt x="0" y="7155046"/>
                  </a:lnTo>
                  <a:close/>
                </a:path>
              </a:pathLst>
            </a:custGeom>
            <a:gradFill>
              <a:gsLst>
                <a:gs pos="0">
                  <a:srgbClr val="FFFFFF">
                    <a:alpha val="0"/>
                  </a:srgbClr>
                </a:gs>
                <a:gs pos="25000">
                  <a:srgbClr val="FFFFFF">
                    <a:alpha val="0"/>
                  </a:srgbClr>
                </a:gs>
                <a:gs pos="72000">
                  <a:schemeClr val="accent1"/>
                </a:gs>
                <a:gs pos="100000">
                  <a:schemeClr val="accent1"/>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5" name="Google Shape;55;p24"/>
            <p:cNvSpPr/>
            <p:nvPr/>
          </p:nvSpPr>
          <p:spPr>
            <a:xfrm rot="2700000">
              <a:off x="1987453" y="-2390999"/>
              <a:ext cx="2672190" cy="9623529"/>
            </a:xfrm>
            <a:custGeom>
              <a:avLst/>
              <a:gdLst/>
              <a:ahLst/>
              <a:cxnLst/>
              <a:rect l="l" t="t" r="r" b="b"/>
              <a:pathLst>
                <a:path w="2672190" h="9623529" extrusionOk="0">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0">
                  <a:schemeClr val="accent4"/>
                </a:gs>
                <a:gs pos="33000">
                  <a:schemeClr val="accent4"/>
                </a:gs>
                <a:gs pos="78000">
                  <a:srgbClr val="FFFFFF">
                    <a:alpha val="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Quote – Plum">
  <p:cSld name="Quote – Plum">
    <p:spTree>
      <p:nvGrpSpPr>
        <p:cNvPr id="1" name="Shape 596"/>
        <p:cNvGrpSpPr/>
        <p:nvPr/>
      </p:nvGrpSpPr>
      <p:grpSpPr>
        <a:xfrm>
          <a:off x="0" y="0"/>
          <a:ext cx="0" cy="0"/>
          <a:chOff x="0" y="0"/>
          <a:chExt cx="0" cy="0"/>
        </a:xfrm>
      </p:grpSpPr>
      <p:sp>
        <p:nvSpPr>
          <p:cNvPr id="597" name="Google Shape;597;p78"/>
          <p:cNvSpPr txBox="1">
            <a:spLocks noGrp="1"/>
          </p:cNvSpPr>
          <p:nvPr>
            <p:ph type="body" idx="1"/>
          </p:nvPr>
        </p:nvSpPr>
        <p:spPr>
          <a:xfrm>
            <a:off x="438912" y="1600200"/>
            <a:ext cx="5413248" cy="3200400"/>
          </a:xfrm>
          <a:prstGeom prst="rect">
            <a:avLst/>
          </a:prstGeom>
          <a:noFill/>
          <a:ln>
            <a:noFill/>
          </a:ln>
        </p:spPr>
        <p:txBody>
          <a:bodyPr spcFirstLastPara="1" wrap="square" lIns="0" tIns="0" rIns="0" bIns="0" anchor="b" anchorCtr="0">
            <a:noAutofit/>
          </a:bodyPr>
          <a:lstStyle>
            <a:lvl1pPr marL="457200" lvl="0" indent="-406400" algn="l">
              <a:lnSpc>
                <a:spcPct val="100000"/>
              </a:lnSpc>
              <a:spcBef>
                <a:spcPts val="1200"/>
              </a:spcBef>
              <a:spcAft>
                <a:spcPts val="0"/>
              </a:spcAft>
              <a:buClr>
                <a:schemeClr val="accent2"/>
              </a:buClr>
              <a:buSzPts val="2800"/>
              <a:buFont typeface="Arial"/>
              <a:buChar char="“"/>
              <a:defRPr sz="2800">
                <a:solidFill>
                  <a:schemeClr val="accent2"/>
                </a:solidFill>
              </a:defRPr>
            </a:lvl1pPr>
            <a:lvl2pPr marL="914400" lvl="1" indent="-331469" algn="l">
              <a:lnSpc>
                <a:spcPct val="100000"/>
              </a:lnSpc>
              <a:spcBef>
                <a:spcPts val="1200"/>
              </a:spcBef>
              <a:spcAft>
                <a:spcPts val="0"/>
              </a:spcAft>
              <a:buClr>
                <a:schemeClr val="lt1"/>
              </a:buClr>
              <a:buSzPts val="1620"/>
              <a:buFont typeface="Arial"/>
              <a:buChar char="“"/>
              <a:defRPr>
                <a:solidFill>
                  <a:schemeClr val="lt1"/>
                </a:solidFill>
              </a:defRPr>
            </a:lvl2pPr>
            <a:lvl3pPr marL="1371600" lvl="2" indent="-320039" algn="l">
              <a:lnSpc>
                <a:spcPct val="100000"/>
              </a:lnSpc>
              <a:spcBef>
                <a:spcPts val="1200"/>
              </a:spcBef>
              <a:spcAft>
                <a:spcPts val="0"/>
              </a:spcAft>
              <a:buClr>
                <a:schemeClr val="lt1"/>
              </a:buClr>
              <a:buSzPts val="1440"/>
              <a:buFont typeface="Arial"/>
              <a:buChar char="“"/>
              <a:defRPr>
                <a:solidFill>
                  <a:schemeClr val="lt1"/>
                </a:solidFill>
              </a:defRPr>
            </a:lvl3pPr>
            <a:lvl4pPr marL="1828800" lvl="3" indent="-308610" algn="l">
              <a:lnSpc>
                <a:spcPct val="100000"/>
              </a:lnSpc>
              <a:spcBef>
                <a:spcPts val="1200"/>
              </a:spcBef>
              <a:spcAft>
                <a:spcPts val="0"/>
              </a:spcAft>
              <a:buClr>
                <a:schemeClr val="lt1"/>
              </a:buClr>
              <a:buSzPts val="1260"/>
              <a:buFont typeface="Arial"/>
              <a:buChar char="“"/>
              <a:defRPr>
                <a:solidFill>
                  <a:schemeClr val="lt1"/>
                </a:solidFill>
              </a:defRPr>
            </a:lvl4pPr>
            <a:lvl5pPr marL="2286000" lvl="4" indent="-308610" algn="l">
              <a:lnSpc>
                <a:spcPct val="100000"/>
              </a:lnSpc>
              <a:spcBef>
                <a:spcPts val="1200"/>
              </a:spcBef>
              <a:spcAft>
                <a:spcPts val="0"/>
              </a:spcAft>
              <a:buClr>
                <a:schemeClr val="lt1"/>
              </a:buClr>
              <a:buSzPts val="1260"/>
              <a:buFont typeface="Arial"/>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598" name="Google Shape;598;p78"/>
          <p:cNvSpPr txBox="1">
            <a:spLocks noGrp="1"/>
          </p:cNvSpPr>
          <p:nvPr>
            <p:ph type="body" idx="2"/>
          </p:nvPr>
        </p:nvSpPr>
        <p:spPr>
          <a:xfrm>
            <a:off x="612648" y="5065776"/>
            <a:ext cx="4581144" cy="27432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grpSp>
        <p:nvGrpSpPr>
          <p:cNvPr id="599" name="Google Shape;599;p78"/>
          <p:cNvGrpSpPr/>
          <p:nvPr/>
        </p:nvGrpSpPr>
        <p:grpSpPr>
          <a:xfrm>
            <a:off x="3789911" y="-1368192"/>
            <a:ext cx="9314869" cy="9995760"/>
            <a:chOff x="3789911" y="-1368192"/>
            <a:chExt cx="9314869" cy="9995760"/>
          </a:xfrm>
        </p:grpSpPr>
        <p:sp>
          <p:nvSpPr>
            <p:cNvPr id="600" name="Google Shape;600;p78"/>
            <p:cNvSpPr/>
            <p:nvPr/>
          </p:nvSpPr>
          <p:spPr>
            <a:xfrm rot="-8100000">
              <a:off x="6699960" y="862779"/>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FFFFF">
                    <a:alpha val="0"/>
                  </a:srgbClr>
                </a:gs>
                <a:gs pos="30000">
                  <a:srgbClr val="FFFFFF">
                    <a:alpha val="0"/>
                  </a:srgbClr>
                </a:gs>
                <a:gs pos="100000">
                  <a:schemeClr val="accen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01" name="Google Shape;601;p78"/>
            <p:cNvSpPr/>
            <p:nvPr/>
          </p:nvSpPr>
          <p:spPr>
            <a:xfrm rot="2700000">
              <a:off x="9149191" y="-2267343"/>
              <a:ext cx="1045539" cy="8663939"/>
            </a:xfrm>
            <a:custGeom>
              <a:avLst/>
              <a:gdLst/>
              <a:ahLst/>
              <a:cxnLst/>
              <a:rect l="l" t="t" r="r" b="b"/>
              <a:pathLst>
                <a:path w="1042026" h="8663939" extrusionOk="0">
                  <a:moveTo>
                    <a:pt x="0" y="0"/>
                  </a:moveTo>
                  <a:lnTo>
                    <a:pt x="1042026" y="0"/>
                  </a:lnTo>
                  <a:lnTo>
                    <a:pt x="1042026" y="7621913"/>
                  </a:lnTo>
                  <a:lnTo>
                    <a:pt x="0" y="8663939"/>
                  </a:lnTo>
                  <a:close/>
                </a:path>
              </a:pathLst>
            </a:custGeom>
            <a:gradFill>
              <a:gsLst>
                <a:gs pos="0">
                  <a:srgbClr val="FFFFFF">
                    <a:alpha val="0"/>
                  </a:srgbClr>
                </a:gs>
                <a:gs pos="22000">
                  <a:srgbClr val="FFFFFF">
                    <a:alpha val="0"/>
                  </a:srgbClr>
                </a:gs>
                <a:gs pos="100000">
                  <a:schemeClr val="accent5"/>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602" name="Google Shape;602;p78" descr="logo placeholder: click to insert logo or delete box if not needed"/>
          <p:cNvSpPr>
            <a:spLocks noGrp="1"/>
          </p:cNvSpPr>
          <p:nvPr>
            <p:ph type="pic" idx="3"/>
          </p:nvPr>
        </p:nvSpPr>
        <p:spPr>
          <a:xfrm>
            <a:off x="8925484" y="4619335"/>
            <a:ext cx="2740025" cy="1371600"/>
          </a:xfrm>
          <a:prstGeom prst="rect">
            <a:avLst/>
          </a:prstGeom>
          <a:noFill/>
          <a:ln>
            <a:noFill/>
          </a:ln>
        </p:spPr>
      </p:sp>
      <p:sp>
        <p:nvSpPr>
          <p:cNvPr id="603" name="Google Shape;603;p78"/>
          <p:cNvSpPr/>
          <p:nvPr/>
        </p:nvSpPr>
        <p:spPr>
          <a:xfrm>
            <a:off x="419085" y="6218399"/>
            <a:ext cx="1539751" cy="557784"/>
          </a:xfrm>
          <a:prstGeom prst="rect">
            <a:avLst/>
          </a:prstGeom>
          <a:noFill/>
          <a:ln>
            <a:noFill/>
          </a:ln>
        </p:spPr>
      </p:sp>
      <p:sp>
        <p:nvSpPr>
          <p:cNvPr id="604" name="Google Shape;604;p78"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a:t>
            </a:r>
            <a:r>
              <a:rPr lang="en-US" sz="7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©2022 VMware, Inc.</a:t>
            </a:r>
            <a:endParaRPr/>
          </a:p>
        </p:txBody>
      </p:sp>
      <p:sp>
        <p:nvSpPr>
          <p:cNvPr id="605" name="Google Shape;605;p7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Quote – Photo 1">
  <p:cSld name="Quote – Photo 1">
    <p:bg>
      <p:bgPr>
        <a:noFill/>
        <a:effectLst/>
      </p:bgPr>
    </p:bg>
    <p:spTree>
      <p:nvGrpSpPr>
        <p:cNvPr id="1" name="Shape 606"/>
        <p:cNvGrpSpPr/>
        <p:nvPr/>
      </p:nvGrpSpPr>
      <p:grpSpPr>
        <a:xfrm>
          <a:off x="0" y="0"/>
          <a:ext cx="0" cy="0"/>
          <a:chOff x="0" y="0"/>
          <a:chExt cx="0" cy="0"/>
        </a:xfrm>
      </p:grpSpPr>
      <p:sp>
        <p:nvSpPr>
          <p:cNvPr id="607" name="Google Shape;607;p79"/>
          <p:cNvSpPr/>
          <p:nvPr/>
        </p:nvSpPr>
        <p:spPr>
          <a:xfrm rot="2700000">
            <a:off x="956578" y="-4049006"/>
            <a:ext cx="6293364" cy="12454818"/>
          </a:xfrm>
          <a:custGeom>
            <a:avLst/>
            <a:gdLst/>
            <a:ahLst/>
            <a:cxnLst/>
            <a:rect l="l" t="t" r="r" b="b"/>
            <a:pathLst>
              <a:path w="6293364" h="12454818" extrusionOk="0">
                <a:moveTo>
                  <a:pt x="0" y="6293364"/>
                </a:moveTo>
                <a:lnTo>
                  <a:pt x="6293364" y="0"/>
                </a:lnTo>
                <a:lnTo>
                  <a:pt x="6293364" y="9715045"/>
                </a:lnTo>
                <a:lnTo>
                  <a:pt x="3553591" y="12454818"/>
                </a:lnTo>
                <a:lnTo>
                  <a:pt x="0" y="8901227"/>
                </a:lnTo>
                <a:close/>
              </a:path>
            </a:pathLst>
          </a:custGeom>
          <a:gradFill>
            <a:gsLst>
              <a:gs pos="0">
                <a:srgbClr val="FFFFFF">
                  <a:alpha val="30980"/>
                </a:srgbClr>
              </a:gs>
              <a:gs pos="19000">
                <a:srgbClr val="FFFFFF">
                  <a:alpha val="30980"/>
                </a:srgbClr>
              </a:gs>
              <a:gs pos="58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08" name="Google Shape;608;p79"/>
          <p:cNvSpPr txBox="1">
            <a:spLocks noGrp="1"/>
          </p:cNvSpPr>
          <p:nvPr>
            <p:ph type="body" idx="1"/>
          </p:nvPr>
        </p:nvSpPr>
        <p:spPr>
          <a:xfrm>
            <a:off x="438912" y="1600200"/>
            <a:ext cx="5413248" cy="3200400"/>
          </a:xfrm>
          <a:prstGeom prst="rect">
            <a:avLst/>
          </a:prstGeom>
          <a:noFill/>
          <a:ln>
            <a:noFill/>
          </a:ln>
        </p:spPr>
        <p:txBody>
          <a:bodyPr spcFirstLastPara="1" wrap="square" lIns="0" tIns="0" rIns="0" bIns="0" anchor="b" anchorCtr="0">
            <a:noAutofit/>
          </a:bodyPr>
          <a:lstStyle>
            <a:lvl1pPr marL="457200" lvl="0" indent="-406400" algn="l">
              <a:lnSpc>
                <a:spcPct val="100000"/>
              </a:lnSpc>
              <a:spcBef>
                <a:spcPts val="1200"/>
              </a:spcBef>
              <a:spcAft>
                <a:spcPts val="0"/>
              </a:spcAft>
              <a:buClr>
                <a:schemeClr val="accent2"/>
              </a:buClr>
              <a:buSzPts val="2800"/>
              <a:buFont typeface="Arial"/>
              <a:buChar char="“"/>
              <a:defRPr sz="2800">
                <a:solidFill>
                  <a:schemeClr val="accent2"/>
                </a:solidFill>
              </a:defRPr>
            </a:lvl1pPr>
            <a:lvl2pPr marL="914400" lvl="1" indent="-331469" algn="l">
              <a:lnSpc>
                <a:spcPct val="100000"/>
              </a:lnSpc>
              <a:spcBef>
                <a:spcPts val="1200"/>
              </a:spcBef>
              <a:spcAft>
                <a:spcPts val="0"/>
              </a:spcAft>
              <a:buClr>
                <a:schemeClr val="lt1"/>
              </a:buClr>
              <a:buSzPts val="1620"/>
              <a:buFont typeface="Arial"/>
              <a:buChar char="“"/>
              <a:defRPr>
                <a:solidFill>
                  <a:schemeClr val="lt1"/>
                </a:solidFill>
              </a:defRPr>
            </a:lvl2pPr>
            <a:lvl3pPr marL="1371600" lvl="2" indent="-320039" algn="l">
              <a:lnSpc>
                <a:spcPct val="100000"/>
              </a:lnSpc>
              <a:spcBef>
                <a:spcPts val="1200"/>
              </a:spcBef>
              <a:spcAft>
                <a:spcPts val="0"/>
              </a:spcAft>
              <a:buClr>
                <a:schemeClr val="lt1"/>
              </a:buClr>
              <a:buSzPts val="1440"/>
              <a:buFont typeface="Arial"/>
              <a:buChar char="“"/>
              <a:defRPr>
                <a:solidFill>
                  <a:schemeClr val="lt1"/>
                </a:solidFill>
              </a:defRPr>
            </a:lvl3pPr>
            <a:lvl4pPr marL="1828800" lvl="3" indent="-308610" algn="l">
              <a:lnSpc>
                <a:spcPct val="100000"/>
              </a:lnSpc>
              <a:spcBef>
                <a:spcPts val="1200"/>
              </a:spcBef>
              <a:spcAft>
                <a:spcPts val="0"/>
              </a:spcAft>
              <a:buClr>
                <a:schemeClr val="lt1"/>
              </a:buClr>
              <a:buSzPts val="1260"/>
              <a:buFont typeface="Arial"/>
              <a:buChar char="“"/>
              <a:defRPr>
                <a:solidFill>
                  <a:schemeClr val="lt1"/>
                </a:solidFill>
              </a:defRPr>
            </a:lvl4pPr>
            <a:lvl5pPr marL="2286000" lvl="4" indent="-308610" algn="l">
              <a:lnSpc>
                <a:spcPct val="100000"/>
              </a:lnSpc>
              <a:spcBef>
                <a:spcPts val="1200"/>
              </a:spcBef>
              <a:spcAft>
                <a:spcPts val="0"/>
              </a:spcAft>
              <a:buClr>
                <a:schemeClr val="lt1"/>
              </a:buClr>
              <a:buSzPts val="1260"/>
              <a:buFont typeface="Arial"/>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09" name="Google Shape;609;p79"/>
          <p:cNvSpPr txBox="1">
            <a:spLocks noGrp="1"/>
          </p:cNvSpPr>
          <p:nvPr>
            <p:ph type="body" idx="2"/>
          </p:nvPr>
        </p:nvSpPr>
        <p:spPr>
          <a:xfrm>
            <a:off x="612648" y="5065776"/>
            <a:ext cx="4581144" cy="27432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10" name="Google Shape;610;p79"/>
          <p:cNvSpPr/>
          <p:nvPr/>
        </p:nvSpPr>
        <p:spPr>
          <a:xfrm>
            <a:off x="419085" y="6218399"/>
            <a:ext cx="1539751" cy="557784"/>
          </a:xfrm>
          <a:prstGeom prst="rect">
            <a:avLst/>
          </a:prstGeom>
          <a:noFill/>
          <a:ln>
            <a:noFill/>
          </a:ln>
        </p:spPr>
      </p:sp>
      <p:sp>
        <p:nvSpPr>
          <p:cNvPr id="611" name="Google Shape;611;p79"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a:t>
            </a:r>
            <a:r>
              <a:rPr lang="en-US" sz="7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©2022 VMware, Inc.</a:t>
            </a:r>
            <a:endParaRPr/>
          </a:p>
        </p:txBody>
      </p:sp>
      <p:sp>
        <p:nvSpPr>
          <p:cNvPr id="612" name="Google Shape;612;p79"/>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lt1"/>
                </a:solidFill>
                <a:latin typeface="Arial"/>
                <a:ea typeface="Arial"/>
                <a:cs typeface="Arial"/>
                <a:sym typeface="Arial"/>
              </a:rPr>
              <a:t>‹#›</a:t>
            </a:fld>
            <a:endParaRPr sz="8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13"/>
        <p:cNvGrpSpPr/>
        <p:nvPr/>
      </p:nvGrpSpPr>
      <p:grpSpPr>
        <a:xfrm>
          <a:off x="0" y="0"/>
          <a:ext cx="0" cy="0"/>
          <a:chOff x="0" y="0"/>
          <a:chExt cx="0" cy="0"/>
        </a:xfrm>
      </p:grpSpPr>
      <p:sp>
        <p:nvSpPr>
          <p:cNvPr id="614" name="Google Shape;614;p80"/>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5" name="Google Shape;615;p80"/>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16" name="Google Shape;616;p80"/>
          <p:cNvSpPr txBox="1">
            <a:spLocks noGrp="1"/>
          </p:cNvSpPr>
          <p:nvPr>
            <p:ph type="body" idx="2"/>
          </p:nvPr>
        </p:nvSpPr>
        <p:spPr>
          <a:xfrm>
            <a:off x="616505" y="1600201"/>
            <a:ext cx="10972800" cy="4572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200"/>
              </a:spcBef>
              <a:spcAft>
                <a:spcPts val="0"/>
              </a:spcAft>
              <a:buSzPts val="1800"/>
              <a:buChar char="​"/>
              <a:defRPr/>
            </a:lvl1pPr>
            <a:lvl2pPr marL="914400" lvl="1" indent="-331469" algn="l">
              <a:lnSpc>
                <a:spcPct val="100000"/>
              </a:lnSpc>
              <a:spcBef>
                <a:spcPts val="1200"/>
              </a:spcBef>
              <a:spcAft>
                <a:spcPts val="0"/>
              </a:spcAft>
              <a:buSzPts val="1620"/>
              <a:buChar char="•"/>
              <a:defRPr/>
            </a:lvl2pPr>
            <a:lvl3pPr marL="1371600" lvl="2" indent="-320039" algn="l">
              <a:lnSpc>
                <a:spcPct val="100000"/>
              </a:lnSpc>
              <a:spcBef>
                <a:spcPts val="1200"/>
              </a:spcBef>
              <a:spcAft>
                <a:spcPts val="0"/>
              </a:spcAft>
              <a:buSzPts val="1440"/>
              <a:buChar char="–"/>
              <a:defRPr/>
            </a:lvl3pPr>
            <a:lvl4pPr marL="1828800" lvl="3" indent="-308610" algn="l">
              <a:lnSpc>
                <a:spcPct val="100000"/>
              </a:lnSpc>
              <a:spcBef>
                <a:spcPts val="1200"/>
              </a:spcBef>
              <a:spcAft>
                <a:spcPts val="0"/>
              </a:spcAft>
              <a:buSzPts val="1260"/>
              <a:buChar char="•"/>
              <a:defRPr/>
            </a:lvl4pPr>
            <a:lvl5pPr marL="2286000" lvl="4" indent="-308610" algn="l">
              <a:lnSpc>
                <a:spcPct val="100000"/>
              </a:lnSpc>
              <a:spcBef>
                <a:spcPts val="1200"/>
              </a:spcBef>
              <a:spcAft>
                <a:spcPts val="0"/>
              </a:spcAft>
              <a:buSzPts val="1260"/>
              <a:buChar char="–"/>
              <a:defRPr/>
            </a:lvl5pPr>
            <a:lvl6pPr marL="2743200" lvl="5" indent="-308610" algn="l">
              <a:lnSpc>
                <a:spcPct val="100000"/>
              </a:lnSpc>
              <a:spcBef>
                <a:spcPts val="1200"/>
              </a:spcBef>
              <a:spcAft>
                <a:spcPts val="0"/>
              </a:spcAft>
              <a:buSzPts val="126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17" name="Google Shape;617;p8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618"/>
        <p:cNvGrpSpPr/>
        <p:nvPr/>
      </p:nvGrpSpPr>
      <p:grpSpPr>
        <a:xfrm>
          <a:off x="0" y="0"/>
          <a:ext cx="0" cy="0"/>
          <a:chOff x="0" y="0"/>
          <a:chExt cx="0" cy="0"/>
        </a:xfrm>
      </p:grpSpPr>
      <p:sp>
        <p:nvSpPr>
          <p:cNvPr id="619" name="Google Shape;619;p81"/>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0" name="Google Shape;620;p81"/>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21" name="Google Shape;621;p8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wo-Content Balanced">
  <p:cSld name="Two-Content Balanced">
    <p:spTree>
      <p:nvGrpSpPr>
        <p:cNvPr id="1" name="Shape 622"/>
        <p:cNvGrpSpPr/>
        <p:nvPr/>
      </p:nvGrpSpPr>
      <p:grpSpPr>
        <a:xfrm>
          <a:off x="0" y="0"/>
          <a:ext cx="0" cy="0"/>
          <a:chOff x="0" y="0"/>
          <a:chExt cx="0" cy="0"/>
        </a:xfrm>
      </p:grpSpPr>
      <p:sp>
        <p:nvSpPr>
          <p:cNvPr id="623" name="Google Shape;623;p82"/>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4" name="Google Shape;624;p82"/>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25" name="Google Shape;625;p82"/>
          <p:cNvSpPr txBox="1">
            <a:spLocks noGrp="1"/>
          </p:cNvSpPr>
          <p:nvPr>
            <p:ph type="body" idx="2"/>
          </p:nvPr>
        </p:nvSpPr>
        <p:spPr>
          <a:xfrm>
            <a:off x="579809" y="1600200"/>
            <a:ext cx="5313783" cy="457200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297179" algn="l">
              <a:lnSpc>
                <a:spcPct val="100000"/>
              </a:lnSpc>
              <a:spcBef>
                <a:spcPts val="1200"/>
              </a:spcBef>
              <a:spcAft>
                <a:spcPts val="0"/>
              </a:spcAft>
              <a:buSzPts val="1080"/>
              <a:buChar char="•"/>
              <a:defRPr sz="1200"/>
            </a:lvl6pPr>
            <a:lvl7pPr marL="3200400" lvl="6" indent="-297179" algn="l">
              <a:lnSpc>
                <a:spcPct val="100000"/>
              </a:lnSpc>
              <a:spcBef>
                <a:spcPts val="1200"/>
              </a:spcBef>
              <a:spcAft>
                <a:spcPts val="0"/>
              </a:spcAft>
              <a:buSzPts val="1080"/>
              <a:buChar char="-"/>
              <a:defRPr sz="1200"/>
            </a:lvl7pPr>
            <a:lvl8pPr marL="3657600" lvl="7" indent="-297179" algn="l">
              <a:lnSpc>
                <a:spcPct val="100000"/>
              </a:lnSpc>
              <a:spcBef>
                <a:spcPts val="1200"/>
              </a:spcBef>
              <a:spcAft>
                <a:spcPts val="0"/>
              </a:spcAft>
              <a:buSzPts val="1080"/>
              <a:buChar char="•"/>
              <a:defRPr sz="1200"/>
            </a:lvl8pPr>
            <a:lvl9pPr marL="4114800" lvl="8" indent="-297179" algn="l">
              <a:lnSpc>
                <a:spcPct val="100000"/>
              </a:lnSpc>
              <a:spcBef>
                <a:spcPts val="1200"/>
              </a:spcBef>
              <a:spcAft>
                <a:spcPts val="0"/>
              </a:spcAft>
              <a:buSzPts val="1080"/>
              <a:buChar char="-"/>
              <a:defRPr sz="1200"/>
            </a:lvl9pPr>
          </a:lstStyle>
          <a:p>
            <a:endParaRPr/>
          </a:p>
        </p:txBody>
      </p:sp>
      <p:sp>
        <p:nvSpPr>
          <p:cNvPr id="626" name="Google Shape;626;p82"/>
          <p:cNvSpPr txBox="1">
            <a:spLocks noGrp="1"/>
          </p:cNvSpPr>
          <p:nvPr>
            <p:ph type="body" idx="3"/>
          </p:nvPr>
        </p:nvSpPr>
        <p:spPr>
          <a:xfrm>
            <a:off x="6321287" y="1600200"/>
            <a:ext cx="5867538" cy="4572000"/>
          </a:xfrm>
          <a:prstGeom prst="rect">
            <a:avLst/>
          </a:prstGeom>
          <a:noFill/>
          <a:ln>
            <a:noFill/>
          </a:ln>
        </p:spPr>
        <p:txBody>
          <a:bodyPr spcFirstLastPara="1" wrap="square" lIns="0" tIns="0" rIns="45720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297179" algn="l">
              <a:lnSpc>
                <a:spcPct val="100000"/>
              </a:lnSpc>
              <a:spcBef>
                <a:spcPts val="1200"/>
              </a:spcBef>
              <a:spcAft>
                <a:spcPts val="0"/>
              </a:spcAft>
              <a:buSzPts val="1080"/>
              <a:buChar char="•"/>
              <a:defRPr sz="1200"/>
            </a:lvl6pPr>
            <a:lvl7pPr marL="3200400" lvl="6" indent="-297179" algn="l">
              <a:lnSpc>
                <a:spcPct val="100000"/>
              </a:lnSpc>
              <a:spcBef>
                <a:spcPts val="1200"/>
              </a:spcBef>
              <a:spcAft>
                <a:spcPts val="0"/>
              </a:spcAft>
              <a:buSzPts val="1080"/>
              <a:buChar char="-"/>
              <a:defRPr sz="1200"/>
            </a:lvl7pPr>
            <a:lvl8pPr marL="3657600" lvl="7" indent="-297179" algn="l">
              <a:lnSpc>
                <a:spcPct val="100000"/>
              </a:lnSpc>
              <a:spcBef>
                <a:spcPts val="1200"/>
              </a:spcBef>
              <a:spcAft>
                <a:spcPts val="0"/>
              </a:spcAft>
              <a:buSzPts val="1080"/>
              <a:buChar char="•"/>
              <a:defRPr sz="1200"/>
            </a:lvl8pPr>
            <a:lvl9pPr marL="4114800" lvl="8" indent="-297179" algn="l">
              <a:lnSpc>
                <a:spcPct val="100000"/>
              </a:lnSpc>
              <a:spcBef>
                <a:spcPts val="1200"/>
              </a:spcBef>
              <a:spcAft>
                <a:spcPts val="0"/>
              </a:spcAft>
              <a:buSzPts val="1080"/>
              <a:buChar char="-"/>
              <a:defRPr sz="1200"/>
            </a:lvl9pPr>
          </a:lstStyle>
          <a:p>
            <a:endParaRPr/>
          </a:p>
        </p:txBody>
      </p:sp>
      <p:sp>
        <p:nvSpPr>
          <p:cNvPr id="627" name="Google Shape;627;p8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wo-Content Balanced Color on Right">
  <p:cSld name="Two-Content Balanced Color on Right">
    <p:spTree>
      <p:nvGrpSpPr>
        <p:cNvPr id="1" name="Shape 628"/>
        <p:cNvGrpSpPr/>
        <p:nvPr/>
      </p:nvGrpSpPr>
      <p:grpSpPr>
        <a:xfrm>
          <a:off x="0" y="0"/>
          <a:ext cx="0" cy="0"/>
          <a:chOff x="0" y="0"/>
          <a:chExt cx="0" cy="0"/>
        </a:xfrm>
      </p:grpSpPr>
      <p:sp>
        <p:nvSpPr>
          <p:cNvPr id="629" name="Google Shape;629;p83"/>
          <p:cNvSpPr txBox="1">
            <a:spLocks noGrp="1"/>
          </p:cNvSpPr>
          <p:nvPr>
            <p:ph type="body" idx="1"/>
          </p:nvPr>
        </p:nvSpPr>
        <p:spPr>
          <a:xfrm>
            <a:off x="6323381" y="1600201"/>
            <a:ext cx="5865445" cy="4572000"/>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08610" algn="l">
              <a:lnSpc>
                <a:spcPct val="100000"/>
              </a:lnSpc>
              <a:spcBef>
                <a:spcPts val="1200"/>
              </a:spcBef>
              <a:spcAft>
                <a:spcPts val="0"/>
              </a:spcAft>
              <a:buSzPts val="1260"/>
              <a:buChar char="•"/>
              <a:defRPr>
                <a:solidFill>
                  <a:schemeClr val="accent2"/>
                </a:solidFill>
              </a:defRPr>
            </a:lvl6pPr>
            <a:lvl7pPr marL="3200400" lvl="6" indent="-308610" algn="l">
              <a:lnSpc>
                <a:spcPct val="100000"/>
              </a:lnSpc>
              <a:spcBef>
                <a:spcPts val="1200"/>
              </a:spcBef>
              <a:spcAft>
                <a:spcPts val="0"/>
              </a:spcAft>
              <a:buSzPts val="1260"/>
              <a:buChar char="-"/>
              <a:defRPr>
                <a:solidFill>
                  <a:schemeClr val="accent2"/>
                </a:solidFill>
              </a:defRPr>
            </a:lvl7pPr>
            <a:lvl8pPr marL="3657600" lvl="7" indent="-308609" algn="l">
              <a:lnSpc>
                <a:spcPct val="100000"/>
              </a:lnSpc>
              <a:spcBef>
                <a:spcPts val="1200"/>
              </a:spcBef>
              <a:spcAft>
                <a:spcPts val="0"/>
              </a:spcAft>
              <a:buSzPts val="1260"/>
              <a:buChar char="•"/>
              <a:defRPr>
                <a:solidFill>
                  <a:schemeClr val="accent2"/>
                </a:solidFill>
              </a:defRPr>
            </a:lvl8pPr>
            <a:lvl9pPr marL="4114800" lvl="8" indent="-308609" algn="l">
              <a:lnSpc>
                <a:spcPct val="100000"/>
              </a:lnSpc>
              <a:spcBef>
                <a:spcPts val="1200"/>
              </a:spcBef>
              <a:spcAft>
                <a:spcPts val="0"/>
              </a:spcAft>
              <a:buSzPts val="1260"/>
              <a:buChar char="-"/>
              <a:defRPr>
                <a:solidFill>
                  <a:schemeClr val="accent2"/>
                </a:solidFill>
              </a:defRPr>
            </a:lvl9pPr>
          </a:lstStyle>
          <a:p>
            <a:endParaRPr/>
          </a:p>
        </p:txBody>
      </p:sp>
      <p:sp>
        <p:nvSpPr>
          <p:cNvPr id="630" name="Google Shape;630;p83"/>
          <p:cNvSpPr txBox="1">
            <a:spLocks noGrp="1"/>
          </p:cNvSpPr>
          <p:nvPr>
            <p:ph type="body" idx="2"/>
          </p:nvPr>
        </p:nvSpPr>
        <p:spPr>
          <a:xfrm>
            <a:off x="0" y="1600201"/>
            <a:ext cx="5893593"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dk1"/>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sp>
        <p:nvSpPr>
          <p:cNvPr id="631" name="Google Shape;631;p83"/>
          <p:cNvSpPr txBox="1">
            <a:spLocks noGrp="1"/>
          </p:cNvSpPr>
          <p:nvPr>
            <p:ph type="subTitle" idx="3"/>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32" name="Google Shape;632;p83"/>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3" name="Google Shape;633;p83"/>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wo-Content Balanced Color on Left">
  <p:cSld name="Two-Content Balanced Color on Left">
    <p:spTree>
      <p:nvGrpSpPr>
        <p:cNvPr id="1" name="Shape 634"/>
        <p:cNvGrpSpPr/>
        <p:nvPr/>
      </p:nvGrpSpPr>
      <p:grpSpPr>
        <a:xfrm>
          <a:off x="0" y="0"/>
          <a:ext cx="0" cy="0"/>
          <a:chOff x="0" y="0"/>
          <a:chExt cx="0" cy="0"/>
        </a:xfrm>
      </p:grpSpPr>
      <p:sp>
        <p:nvSpPr>
          <p:cNvPr id="635" name="Google Shape;635;p84"/>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6" name="Google Shape;636;p84"/>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37" name="Google Shape;637;p84"/>
          <p:cNvSpPr txBox="1">
            <a:spLocks noGrp="1"/>
          </p:cNvSpPr>
          <p:nvPr>
            <p:ph type="body" idx="2"/>
          </p:nvPr>
        </p:nvSpPr>
        <p:spPr>
          <a:xfrm>
            <a:off x="0" y="1600201"/>
            <a:ext cx="5865445" cy="4572000"/>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38" name="Google Shape;638;p84"/>
          <p:cNvSpPr txBox="1">
            <a:spLocks noGrp="1"/>
          </p:cNvSpPr>
          <p:nvPr>
            <p:ph type="body" idx="3"/>
          </p:nvPr>
        </p:nvSpPr>
        <p:spPr>
          <a:xfrm>
            <a:off x="6295232" y="1600201"/>
            <a:ext cx="5893593"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rgbClr val="F4F8FA"/>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sp>
        <p:nvSpPr>
          <p:cNvPr id="639" name="Google Shape;639;p8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40"/>
        <p:cNvGrpSpPr/>
        <p:nvPr/>
      </p:nvGrpSpPr>
      <p:grpSpPr>
        <a:xfrm>
          <a:off x="0" y="0"/>
          <a:ext cx="0" cy="0"/>
          <a:chOff x="0" y="0"/>
          <a:chExt cx="0" cy="0"/>
        </a:xfrm>
      </p:grpSpPr>
      <p:sp>
        <p:nvSpPr>
          <p:cNvPr id="641" name="Google Shape;641;p85"/>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2" name="Google Shape;642;p85"/>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43" name="Google Shape;643;p85"/>
          <p:cNvSpPr txBox="1">
            <a:spLocks noGrp="1"/>
          </p:cNvSpPr>
          <p:nvPr>
            <p:ph type="body" idx="2"/>
          </p:nvPr>
        </p:nvSpPr>
        <p:spPr>
          <a:xfrm>
            <a:off x="592866" y="1600202"/>
            <a:ext cx="5044347" cy="875370"/>
          </a:xfrm>
          <a:prstGeom prst="rect">
            <a:avLst/>
          </a:prstGeom>
          <a:noFill/>
          <a:ln>
            <a:noFill/>
          </a:ln>
        </p:spPr>
        <p:txBody>
          <a:bodyPr spcFirstLastPara="1" wrap="square" lIns="0" tIns="91425" rIns="457200" bIns="91425" anchor="b" anchorCtr="0">
            <a:noAutofit/>
          </a:bodyPr>
          <a:lstStyle>
            <a:lvl1pPr marL="457200" lvl="0" indent="-342900" algn="l">
              <a:lnSpc>
                <a:spcPct val="100000"/>
              </a:lnSpc>
              <a:spcBef>
                <a:spcPts val="1200"/>
              </a:spcBef>
              <a:spcAft>
                <a:spcPts val="0"/>
              </a:spcAft>
              <a:buSzPts val="1800"/>
              <a:buChar char="​"/>
              <a:defRPr>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44" name="Google Shape;644;p85"/>
          <p:cNvSpPr/>
          <p:nvPr/>
        </p:nvSpPr>
        <p:spPr>
          <a:xfrm>
            <a:off x="592866" y="2484176"/>
            <a:ext cx="5044347"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45" name="Google Shape;645;p85"/>
          <p:cNvSpPr txBox="1">
            <a:spLocks noGrp="1"/>
          </p:cNvSpPr>
          <p:nvPr>
            <p:ph type="body" idx="3"/>
          </p:nvPr>
        </p:nvSpPr>
        <p:spPr>
          <a:xfrm>
            <a:off x="579808" y="2621020"/>
            <a:ext cx="5071595" cy="3544027"/>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46" name="Google Shape;646;p85"/>
          <p:cNvSpPr txBox="1">
            <a:spLocks noGrp="1"/>
          </p:cNvSpPr>
          <p:nvPr>
            <p:ph type="body" idx="4"/>
          </p:nvPr>
        </p:nvSpPr>
        <p:spPr>
          <a:xfrm>
            <a:off x="6556832" y="1600202"/>
            <a:ext cx="5372100" cy="875370"/>
          </a:xfrm>
          <a:prstGeom prst="rect">
            <a:avLst/>
          </a:prstGeom>
          <a:noFill/>
          <a:ln>
            <a:noFill/>
          </a:ln>
        </p:spPr>
        <p:txBody>
          <a:bodyPr spcFirstLastPara="1" wrap="square" lIns="0" tIns="91425" rIns="457200" bIns="91425" anchor="b" anchorCtr="0">
            <a:noAutofit/>
          </a:bodyPr>
          <a:lstStyle>
            <a:lvl1pPr marL="457200" lvl="0" indent="-342900" algn="l">
              <a:lnSpc>
                <a:spcPct val="100000"/>
              </a:lnSpc>
              <a:spcBef>
                <a:spcPts val="1200"/>
              </a:spcBef>
              <a:spcAft>
                <a:spcPts val="0"/>
              </a:spcAft>
              <a:buSzPts val="1800"/>
              <a:buChar char="​"/>
              <a:defRPr sz="20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47" name="Google Shape;647;p85"/>
          <p:cNvSpPr/>
          <p:nvPr/>
        </p:nvSpPr>
        <p:spPr>
          <a:xfrm>
            <a:off x="6551981" y="2484176"/>
            <a:ext cx="5044347" cy="4571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648" name="Google Shape;648;p85"/>
          <p:cNvSpPr txBox="1">
            <a:spLocks noGrp="1"/>
          </p:cNvSpPr>
          <p:nvPr>
            <p:ph type="body" idx="5"/>
          </p:nvPr>
        </p:nvSpPr>
        <p:spPr>
          <a:xfrm>
            <a:off x="6556249" y="2621280"/>
            <a:ext cx="5372682" cy="3575124"/>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sz="1800"/>
            </a:lvl1pPr>
            <a:lvl2pPr marL="914400" lvl="1" indent="-320040" algn="l">
              <a:lnSpc>
                <a:spcPct val="100000"/>
              </a:lnSpc>
              <a:spcBef>
                <a:spcPts val="1200"/>
              </a:spcBef>
              <a:spcAft>
                <a:spcPts val="0"/>
              </a:spcAft>
              <a:buSzPts val="1440"/>
              <a:buChar char="•"/>
              <a:defRPr sz="1600"/>
            </a:lvl2pPr>
            <a:lvl3pPr marL="1371600" lvl="2" indent="-308610" algn="l">
              <a:lnSpc>
                <a:spcPct val="100000"/>
              </a:lnSpc>
              <a:spcBef>
                <a:spcPts val="1200"/>
              </a:spcBef>
              <a:spcAft>
                <a:spcPts val="0"/>
              </a:spcAft>
              <a:buSzPts val="1260"/>
              <a:buChar char="–"/>
              <a:defRPr sz="1400"/>
            </a:lvl3pPr>
            <a:lvl4pPr marL="1828800" lvl="3" indent="-297180" algn="l">
              <a:lnSpc>
                <a:spcPct val="100000"/>
              </a:lnSpc>
              <a:spcBef>
                <a:spcPts val="1200"/>
              </a:spcBef>
              <a:spcAft>
                <a:spcPts val="0"/>
              </a:spcAft>
              <a:buSzPts val="1080"/>
              <a:buChar char="•"/>
              <a:defRPr sz="1200"/>
            </a:lvl4pPr>
            <a:lvl5pPr marL="2286000" lvl="4" indent="-297179" algn="l">
              <a:lnSpc>
                <a:spcPct val="100000"/>
              </a:lnSpc>
              <a:spcBef>
                <a:spcPts val="1200"/>
              </a:spcBef>
              <a:spcAft>
                <a:spcPts val="0"/>
              </a:spcAft>
              <a:buSzPts val="1080"/>
              <a:buChar char="–"/>
              <a:defRPr sz="1200"/>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49" name="Google Shape;649;p85"/>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hree-Content Comparison">
  <p:cSld name="Three-Content Comparison">
    <p:spTree>
      <p:nvGrpSpPr>
        <p:cNvPr id="1" name="Shape 650"/>
        <p:cNvGrpSpPr/>
        <p:nvPr/>
      </p:nvGrpSpPr>
      <p:grpSpPr>
        <a:xfrm>
          <a:off x="0" y="0"/>
          <a:ext cx="0" cy="0"/>
          <a:chOff x="0" y="0"/>
          <a:chExt cx="0" cy="0"/>
        </a:xfrm>
      </p:grpSpPr>
      <p:sp>
        <p:nvSpPr>
          <p:cNvPr id="651" name="Google Shape;651;p86"/>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2" name="Google Shape;652;p86"/>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53" name="Google Shape;653;p86"/>
          <p:cNvSpPr txBox="1">
            <a:spLocks noGrp="1"/>
          </p:cNvSpPr>
          <p:nvPr>
            <p:ph type="body" idx="2"/>
          </p:nvPr>
        </p:nvSpPr>
        <p:spPr>
          <a:xfrm>
            <a:off x="592866" y="1582754"/>
            <a:ext cx="3593592" cy="914400"/>
          </a:xfrm>
          <a:prstGeom prst="rect">
            <a:avLst/>
          </a:prstGeom>
          <a:noFill/>
          <a:ln>
            <a:noFill/>
          </a:ln>
        </p:spPr>
        <p:txBody>
          <a:bodyPr spcFirstLastPara="1" wrap="square" lIns="0" tIns="91425" rIns="182875" bIns="91425" anchor="b"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Font typeface="Open Sans"/>
              <a:buChar char="​"/>
              <a:defRPr sz="1800">
                <a:solidFill>
                  <a:schemeClr val="lt1"/>
                </a:solidFill>
              </a:defRPr>
            </a:lvl2pPr>
            <a:lvl3pPr marL="1371600" lvl="2" indent="-320039" algn="l">
              <a:lnSpc>
                <a:spcPct val="100000"/>
              </a:lnSpc>
              <a:spcBef>
                <a:spcPts val="1200"/>
              </a:spcBef>
              <a:spcAft>
                <a:spcPts val="0"/>
              </a:spcAft>
              <a:buSzPts val="1440"/>
              <a:buChar char="–"/>
              <a:defRPr>
                <a:solidFill>
                  <a:schemeClr val="lt1"/>
                </a:solidFill>
              </a:defRPr>
            </a:lvl3pPr>
            <a:lvl4pPr marL="1828800" lvl="3" indent="-308610" algn="l">
              <a:lnSpc>
                <a:spcPct val="100000"/>
              </a:lnSpc>
              <a:spcBef>
                <a:spcPts val="1200"/>
              </a:spcBef>
              <a:spcAft>
                <a:spcPts val="0"/>
              </a:spcAft>
              <a:buSzPts val="1260"/>
              <a:buChar char="•"/>
              <a:defRPr>
                <a:solidFill>
                  <a:schemeClr val="lt1"/>
                </a:solidFill>
              </a:defRPr>
            </a:lvl4pPr>
            <a:lvl5pPr marL="2286000" lvl="4" indent="-308610" algn="l">
              <a:lnSpc>
                <a:spcPct val="100000"/>
              </a:lnSpc>
              <a:spcBef>
                <a:spcPts val="1200"/>
              </a:spcBef>
              <a:spcAft>
                <a:spcPts val="0"/>
              </a:spcAft>
              <a:buSzPts val="1260"/>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54" name="Google Shape;654;p86"/>
          <p:cNvSpPr/>
          <p:nvPr/>
        </p:nvSpPr>
        <p:spPr>
          <a:xfrm>
            <a:off x="592866" y="2509480"/>
            <a:ext cx="3593592" cy="457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55" name="Google Shape;655;p86"/>
          <p:cNvSpPr txBox="1">
            <a:spLocks noGrp="1"/>
          </p:cNvSpPr>
          <p:nvPr>
            <p:ph type="body" idx="3"/>
          </p:nvPr>
        </p:nvSpPr>
        <p:spPr>
          <a:xfrm>
            <a:off x="592866" y="2546329"/>
            <a:ext cx="3593592" cy="3619363"/>
          </a:xfrm>
          <a:prstGeom prst="rect">
            <a:avLst/>
          </a:prstGeom>
          <a:noFill/>
          <a:ln>
            <a:noFill/>
          </a:ln>
        </p:spPr>
        <p:txBody>
          <a:bodyPr spcFirstLastPara="1" wrap="square" lIns="0" tIns="182875" rIns="182875" bIns="182875" anchor="t" anchorCtr="0">
            <a:noAutofit/>
          </a:bodyPr>
          <a:lstStyle>
            <a:lvl1pPr marL="457200" lvl="0" indent="-320040" algn="l">
              <a:lnSpc>
                <a:spcPct val="100000"/>
              </a:lnSpc>
              <a:spcBef>
                <a:spcPts val="1200"/>
              </a:spcBef>
              <a:spcAft>
                <a:spcPts val="0"/>
              </a:spcAft>
              <a:buSzPts val="1440"/>
              <a:buChar char="​"/>
              <a:defRPr sz="16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56" name="Google Shape;656;p86"/>
          <p:cNvSpPr txBox="1">
            <a:spLocks noGrp="1"/>
          </p:cNvSpPr>
          <p:nvPr>
            <p:ph type="body" idx="4"/>
          </p:nvPr>
        </p:nvSpPr>
        <p:spPr>
          <a:xfrm>
            <a:off x="4415154" y="1599646"/>
            <a:ext cx="3593592" cy="914400"/>
          </a:xfrm>
          <a:prstGeom prst="rect">
            <a:avLst/>
          </a:prstGeom>
          <a:noFill/>
          <a:ln>
            <a:noFill/>
          </a:ln>
        </p:spPr>
        <p:txBody>
          <a:bodyPr spcFirstLastPara="1" wrap="square" lIns="0" tIns="91425" rIns="182875" bIns="91425" anchor="b"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Font typeface="Open Sans"/>
              <a:buChar char="​"/>
              <a:defRPr sz="1800">
                <a:solidFill>
                  <a:schemeClr val="lt1"/>
                </a:solidFill>
              </a:defRPr>
            </a:lvl2pPr>
            <a:lvl3pPr marL="1371600" lvl="2" indent="-320039" algn="l">
              <a:lnSpc>
                <a:spcPct val="100000"/>
              </a:lnSpc>
              <a:spcBef>
                <a:spcPts val="1200"/>
              </a:spcBef>
              <a:spcAft>
                <a:spcPts val="0"/>
              </a:spcAft>
              <a:buSzPts val="1440"/>
              <a:buChar char="–"/>
              <a:defRPr>
                <a:solidFill>
                  <a:schemeClr val="lt1"/>
                </a:solidFill>
              </a:defRPr>
            </a:lvl3pPr>
            <a:lvl4pPr marL="1828800" lvl="3" indent="-308610" algn="l">
              <a:lnSpc>
                <a:spcPct val="100000"/>
              </a:lnSpc>
              <a:spcBef>
                <a:spcPts val="1200"/>
              </a:spcBef>
              <a:spcAft>
                <a:spcPts val="0"/>
              </a:spcAft>
              <a:buSzPts val="1260"/>
              <a:buChar char="•"/>
              <a:defRPr>
                <a:solidFill>
                  <a:schemeClr val="lt1"/>
                </a:solidFill>
              </a:defRPr>
            </a:lvl4pPr>
            <a:lvl5pPr marL="2286000" lvl="4" indent="-308610" algn="l">
              <a:lnSpc>
                <a:spcPct val="100000"/>
              </a:lnSpc>
              <a:spcBef>
                <a:spcPts val="1200"/>
              </a:spcBef>
              <a:spcAft>
                <a:spcPts val="0"/>
              </a:spcAft>
              <a:buSzPts val="1260"/>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57" name="Google Shape;657;p86"/>
          <p:cNvSpPr/>
          <p:nvPr/>
        </p:nvSpPr>
        <p:spPr>
          <a:xfrm>
            <a:off x="4415154" y="2509480"/>
            <a:ext cx="3593592" cy="45719"/>
          </a:xfrm>
          <a:prstGeom prst="rect">
            <a:avLst/>
          </a:prstGeom>
          <a:gradFill>
            <a:gsLst>
              <a:gs pos="0">
                <a:schemeClr val="accent1"/>
              </a:gs>
              <a:gs pos="23000">
                <a:schemeClr val="accent1"/>
              </a:gs>
              <a:gs pos="99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58" name="Google Shape;658;p86"/>
          <p:cNvSpPr txBox="1">
            <a:spLocks noGrp="1"/>
          </p:cNvSpPr>
          <p:nvPr>
            <p:ph type="body" idx="5"/>
          </p:nvPr>
        </p:nvSpPr>
        <p:spPr>
          <a:xfrm>
            <a:off x="4415154" y="2546329"/>
            <a:ext cx="3593592" cy="3627562"/>
          </a:xfrm>
          <a:prstGeom prst="rect">
            <a:avLst/>
          </a:prstGeom>
          <a:noFill/>
          <a:ln>
            <a:noFill/>
          </a:ln>
        </p:spPr>
        <p:txBody>
          <a:bodyPr spcFirstLastPara="1" wrap="square" lIns="0" tIns="182875" rIns="182875" bIns="182875" anchor="t" anchorCtr="0">
            <a:noAutofit/>
          </a:bodyPr>
          <a:lstStyle>
            <a:lvl1pPr marL="457200" lvl="0" indent="-320040" algn="l">
              <a:lnSpc>
                <a:spcPct val="100000"/>
              </a:lnSpc>
              <a:spcBef>
                <a:spcPts val="1200"/>
              </a:spcBef>
              <a:spcAft>
                <a:spcPts val="0"/>
              </a:spcAft>
              <a:buSzPts val="1440"/>
              <a:buChar char="​"/>
              <a:defRPr sz="16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59" name="Google Shape;659;p86"/>
          <p:cNvSpPr txBox="1">
            <a:spLocks noGrp="1"/>
          </p:cNvSpPr>
          <p:nvPr>
            <p:ph type="body" idx="6"/>
          </p:nvPr>
        </p:nvSpPr>
        <p:spPr>
          <a:xfrm>
            <a:off x="8237442" y="1600200"/>
            <a:ext cx="3593592" cy="914400"/>
          </a:xfrm>
          <a:prstGeom prst="rect">
            <a:avLst/>
          </a:prstGeom>
          <a:noFill/>
          <a:ln>
            <a:noFill/>
          </a:ln>
        </p:spPr>
        <p:txBody>
          <a:bodyPr spcFirstLastPara="1" wrap="square" lIns="0" tIns="91425" rIns="182875" bIns="91425" anchor="b"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31469" algn="l">
              <a:lnSpc>
                <a:spcPct val="100000"/>
              </a:lnSpc>
              <a:spcBef>
                <a:spcPts val="1200"/>
              </a:spcBef>
              <a:spcAft>
                <a:spcPts val="0"/>
              </a:spcAft>
              <a:buSzPts val="1620"/>
              <a:buFont typeface="Open Sans"/>
              <a:buChar char="​"/>
              <a:defRPr sz="1800">
                <a:solidFill>
                  <a:schemeClr val="lt1"/>
                </a:solidFill>
              </a:defRPr>
            </a:lvl2pPr>
            <a:lvl3pPr marL="1371600" lvl="2" indent="-320039" algn="l">
              <a:lnSpc>
                <a:spcPct val="100000"/>
              </a:lnSpc>
              <a:spcBef>
                <a:spcPts val="1200"/>
              </a:spcBef>
              <a:spcAft>
                <a:spcPts val="0"/>
              </a:spcAft>
              <a:buSzPts val="1440"/>
              <a:buChar char="–"/>
              <a:defRPr>
                <a:solidFill>
                  <a:schemeClr val="lt1"/>
                </a:solidFill>
              </a:defRPr>
            </a:lvl3pPr>
            <a:lvl4pPr marL="1828800" lvl="3" indent="-308610" algn="l">
              <a:lnSpc>
                <a:spcPct val="100000"/>
              </a:lnSpc>
              <a:spcBef>
                <a:spcPts val="1200"/>
              </a:spcBef>
              <a:spcAft>
                <a:spcPts val="0"/>
              </a:spcAft>
              <a:buSzPts val="1260"/>
              <a:buChar char="•"/>
              <a:defRPr>
                <a:solidFill>
                  <a:schemeClr val="lt1"/>
                </a:solidFill>
              </a:defRPr>
            </a:lvl4pPr>
            <a:lvl5pPr marL="2286000" lvl="4" indent="-308610" algn="l">
              <a:lnSpc>
                <a:spcPct val="100000"/>
              </a:lnSpc>
              <a:spcBef>
                <a:spcPts val="1200"/>
              </a:spcBef>
              <a:spcAft>
                <a:spcPts val="0"/>
              </a:spcAft>
              <a:buSzPts val="1260"/>
              <a:buChar char="–"/>
              <a:defRPr>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60" name="Google Shape;660;p86"/>
          <p:cNvSpPr/>
          <p:nvPr/>
        </p:nvSpPr>
        <p:spPr>
          <a:xfrm>
            <a:off x="8237442" y="2509480"/>
            <a:ext cx="3593592" cy="5024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61" name="Google Shape;661;p86"/>
          <p:cNvSpPr txBox="1">
            <a:spLocks noGrp="1"/>
          </p:cNvSpPr>
          <p:nvPr>
            <p:ph type="body" idx="7"/>
          </p:nvPr>
        </p:nvSpPr>
        <p:spPr>
          <a:xfrm>
            <a:off x="8237442" y="2568632"/>
            <a:ext cx="3593592" cy="3627773"/>
          </a:xfrm>
          <a:prstGeom prst="rect">
            <a:avLst/>
          </a:prstGeom>
          <a:noFill/>
          <a:ln>
            <a:noFill/>
          </a:ln>
        </p:spPr>
        <p:txBody>
          <a:bodyPr spcFirstLastPara="1" wrap="square" lIns="0" tIns="182875" rIns="182875" bIns="182875" anchor="t" anchorCtr="0">
            <a:noAutofit/>
          </a:bodyPr>
          <a:lstStyle>
            <a:lvl1pPr marL="457200" lvl="0" indent="-320040" algn="l">
              <a:lnSpc>
                <a:spcPct val="100000"/>
              </a:lnSpc>
              <a:spcBef>
                <a:spcPts val="1200"/>
              </a:spcBef>
              <a:spcAft>
                <a:spcPts val="0"/>
              </a:spcAft>
              <a:buSzPts val="1440"/>
              <a:buChar char="​"/>
              <a:defRPr sz="16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62" name="Google Shape;662;p8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wo Content Dynamic – Color on Left">
  <p:cSld name="Two Content Dynamic – Color on Left">
    <p:spTree>
      <p:nvGrpSpPr>
        <p:cNvPr id="1" name="Shape 663"/>
        <p:cNvGrpSpPr/>
        <p:nvPr/>
      </p:nvGrpSpPr>
      <p:grpSpPr>
        <a:xfrm>
          <a:off x="0" y="0"/>
          <a:ext cx="0" cy="0"/>
          <a:chOff x="0" y="0"/>
          <a:chExt cx="0" cy="0"/>
        </a:xfrm>
      </p:grpSpPr>
      <p:sp>
        <p:nvSpPr>
          <p:cNvPr id="664" name="Google Shape;664;p87"/>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5" name="Google Shape;665;p87"/>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66" name="Google Shape;666;p87"/>
          <p:cNvSpPr/>
          <p:nvPr/>
        </p:nvSpPr>
        <p:spPr>
          <a:xfrm rot="10800000" flipH="1">
            <a:off x="0" y="1589925"/>
            <a:ext cx="2894012" cy="548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667" name="Google Shape;667;p87"/>
          <p:cNvSpPr txBox="1">
            <a:spLocks noGrp="1"/>
          </p:cNvSpPr>
          <p:nvPr>
            <p:ph type="body" idx="2"/>
          </p:nvPr>
        </p:nvSpPr>
        <p:spPr>
          <a:xfrm>
            <a:off x="0" y="1644788"/>
            <a:ext cx="2894013" cy="4527411"/>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68" name="Google Shape;668;p87"/>
          <p:cNvSpPr txBox="1">
            <a:spLocks noGrp="1"/>
          </p:cNvSpPr>
          <p:nvPr>
            <p:ph type="body" idx="3"/>
          </p:nvPr>
        </p:nvSpPr>
        <p:spPr>
          <a:xfrm>
            <a:off x="3351213" y="1600200"/>
            <a:ext cx="8229600" cy="4572000"/>
          </a:xfrm>
          <a:prstGeom prst="rect">
            <a:avLst/>
          </a:prstGeom>
          <a:noFill/>
          <a:ln>
            <a:noFill/>
          </a:ln>
        </p:spPr>
        <p:txBody>
          <a:bodyPr spcFirstLastPara="1" wrap="square" lIns="0" tIns="457200" rIns="0" bIns="0" anchor="t" anchorCtr="0">
            <a:noAutofit/>
          </a:bodyPr>
          <a:lstStyle>
            <a:lvl1pPr marL="457200" lvl="0" indent="-342900" algn="l">
              <a:lnSpc>
                <a:spcPct val="100000"/>
              </a:lnSpc>
              <a:spcBef>
                <a:spcPts val="1200"/>
              </a:spcBef>
              <a:spcAft>
                <a:spcPts val="0"/>
              </a:spcAft>
              <a:buSzPts val="1800"/>
              <a:buChar char="​"/>
              <a:defRPr/>
            </a:lvl1pPr>
            <a:lvl2pPr marL="914400" lvl="1" indent="-331469" algn="l">
              <a:lnSpc>
                <a:spcPct val="100000"/>
              </a:lnSpc>
              <a:spcBef>
                <a:spcPts val="1200"/>
              </a:spcBef>
              <a:spcAft>
                <a:spcPts val="0"/>
              </a:spcAft>
              <a:buSzPts val="1620"/>
              <a:buChar char="•"/>
              <a:defRPr/>
            </a:lvl2pPr>
            <a:lvl3pPr marL="1371600" lvl="2" indent="-320039" algn="l">
              <a:lnSpc>
                <a:spcPct val="100000"/>
              </a:lnSpc>
              <a:spcBef>
                <a:spcPts val="1200"/>
              </a:spcBef>
              <a:spcAft>
                <a:spcPts val="0"/>
              </a:spcAft>
              <a:buSzPts val="1440"/>
              <a:buChar char="–"/>
              <a:defRPr/>
            </a:lvl3pPr>
            <a:lvl4pPr marL="1828800" lvl="3" indent="-308610" algn="l">
              <a:lnSpc>
                <a:spcPct val="100000"/>
              </a:lnSpc>
              <a:spcBef>
                <a:spcPts val="1200"/>
              </a:spcBef>
              <a:spcAft>
                <a:spcPts val="0"/>
              </a:spcAft>
              <a:buSzPts val="1260"/>
              <a:buChar char="•"/>
              <a:defRPr/>
            </a:lvl4pPr>
            <a:lvl5pPr marL="2286000" lvl="4" indent="-308610" algn="l">
              <a:lnSpc>
                <a:spcPct val="100000"/>
              </a:lnSpc>
              <a:spcBef>
                <a:spcPts val="1200"/>
              </a:spcBef>
              <a:spcAft>
                <a:spcPts val="0"/>
              </a:spcAft>
              <a:buSzPts val="1260"/>
              <a:buChar char="–"/>
              <a:defRPr/>
            </a:lvl5pPr>
            <a:lvl6pPr marL="2743200" lvl="5" indent="-308610" algn="l">
              <a:lnSpc>
                <a:spcPct val="100000"/>
              </a:lnSpc>
              <a:spcBef>
                <a:spcPts val="1200"/>
              </a:spcBef>
              <a:spcAft>
                <a:spcPts val="0"/>
              </a:spcAft>
              <a:buSzPts val="1260"/>
              <a:buChar char="•"/>
              <a:defRPr/>
            </a:lvl6pPr>
            <a:lvl7pPr marL="3200400" lvl="6" indent="-308610" algn="l">
              <a:lnSpc>
                <a:spcPct val="100000"/>
              </a:lnSpc>
              <a:spcBef>
                <a:spcPts val="1200"/>
              </a:spcBef>
              <a:spcAft>
                <a:spcPts val="0"/>
              </a:spcAft>
              <a:buSzPts val="1260"/>
              <a:buChar char="-"/>
              <a:defRPr/>
            </a:lvl7pPr>
            <a:lvl8pPr marL="3657600" lvl="7" indent="-308609" algn="l">
              <a:lnSpc>
                <a:spcPct val="100000"/>
              </a:lnSpc>
              <a:spcBef>
                <a:spcPts val="1200"/>
              </a:spcBef>
              <a:spcAft>
                <a:spcPts val="0"/>
              </a:spcAft>
              <a:buSzPts val="1260"/>
              <a:buChar char="•"/>
              <a:defRPr/>
            </a:lvl8pPr>
            <a:lvl9pPr marL="4114800" lvl="8" indent="-331470" algn="l">
              <a:lnSpc>
                <a:spcPct val="100000"/>
              </a:lnSpc>
              <a:spcBef>
                <a:spcPts val="1200"/>
              </a:spcBef>
              <a:spcAft>
                <a:spcPts val="0"/>
              </a:spcAft>
              <a:buSzPts val="1620"/>
              <a:buChar char="-"/>
              <a:defRPr/>
            </a:lvl9pPr>
          </a:lstStyle>
          <a:p>
            <a:endParaRPr/>
          </a:p>
        </p:txBody>
      </p:sp>
      <p:sp>
        <p:nvSpPr>
          <p:cNvPr id="669" name="Google Shape;669;p8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 Plum">
  <p:cSld name="Title Slide – Plum">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6592948" y="1582578"/>
            <a:ext cx="4996403" cy="123444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5"/>
          <p:cNvSpPr txBox="1">
            <a:spLocks noGrp="1"/>
          </p:cNvSpPr>
          <p:nvPr>
            <p:ph type="subTitle" idx="1"/>
          </p:nvPr>
        </p:nvSpPr>
        <p:spPr>
          <a:xfrm>
            <a:off x="6592948" y="2867279"/>
            <a:ext cx="5116452" cy="41640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59" name="Google Shape;59;p25"/>
          <p:cNvSpPr txBox="1">
            <a:spLocks noGrp="1"/>
          </p:cNvSpPr>
          <p:nvPr>
            <p:ph type="body" idx="2"/>
          </p:nvPr>
        </p:nvSpPr>
        <p:spPr>
          <a:xfrm>
            <a:off x="6592948" y="4737425"/>
            <a:ext cx="5402202" cy="355601"/>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1800"/>
              </a:spcBef>
              <a:spcAft>
                <a:spcPts val="0"/>
              </a:spcAft>
              <a:buClr>
                <a:srgbClr val="A8A8AB"/>
              </a:buClr>
              <a:buSzPts val="1440"/>
              <a:buFont typeface="Arial"/>
              <a:buNone/>
              <a:defRPr sz="1600" b="0" i="0" u="none" strike="noStrike"/>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0" name="Google Shape;60;p25"/>
          <p:cNvSpPr txBox="1">
            <a:spLocks noGrp="1"/>
          </p:cNvSpPr>
          <p:nvPr>
            <p:ph type="body" idx="3"/>
          </p:nvPr>
        </p:nvSpPr>
        <p:spPr>
          <a:xfrm>
            <a:off x="6592948" y="5117480"/>
            <a:ext cx="5402202"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440"/>
              <a:buNone/>
              <a:defRPr sz="16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1" name="Google Shape;61;p25"/>
          <p:cNvSpPr txBox="1">
            <a:spLocks noGrp="1"/>
          </p:cNvSpPr>
          <p:nvPr>
            <p:ph type="body" idx="4"/>
          </p:nvPr>
        </p:nvSpPr>
        <p:spPr>
          <a:xfrm>
            <a:off x="6592948" y="5485986"/>
            <a:ext cx="5402202" cy="35560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1260"/>
              <a:buNone/>
              <a:defRPr sz="14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grpSp>
        <p:nvGrpSpPr>
          <p:cNvPr id="62" name="Google Shape;62;p25"/>
          <p:cNvGrpSpPr/>
          <p:nvPr/>
        </p:nvGrpSpPr>
        <p:grpSpPr>
          <a:xfrm>
            <a:off x="-1023645" y="-1926428"/>
            <a:ext cx="8694386" cy="10683110"/>
            <a:chOff x="-1023645" y="-1926428"/>
            <a:chExt cx="8694386" cy="10683110"/>
          </a:xfrm>
        </p:grpSpPr>
        <p:sp>
          <p:nvSpPr>
            <p:cNvPr id="63" name="Google Shape;63;p25" title="gradient decorative shape"/>
            <p:cNvSpPr/>
            <p:nvPr/>
          </p:nvSpPr>
          <p:spPr>
            <a:xfrm rot="2700000">
              <a:off x="2061554" y="1519285"/>
              <a:ext cx="2801109" cy="7318881"/>
            </a:xfrm>
            <a:custGeom>
              <a:avLst/>
              <a:gdLst/>
              <a:ahLst/>
              <a:cxnLst/>
              <a:rect l="l" t="t" r="r" b="b"/>
              <a:pathLst>
                <a:path w="2801109" h="7318881" extrusionOk="0">
                  <a:moveTo>
                    <a:pt x="0" y="0"/>
                  </a:moveTo>
                  <a:lnTo>
                    <a:pt x="2801109" y="0"/>
                  </a:lnTo>
                  <a:lnTo>
                    <a:pt x="2801109" y="4642648"/>
                  </a:lnTo>
                  <a:lnTo>
                    <a:pt x="163834" y="7318881"/>
                  </a:lnTo>
                  <a:lnTo>
                    <a:pt x="0" y="7155046"/>
                  </a:lnTo>
                  <a:close/>
                </a:path>
              </a:pathLst>
            </a:custGeom>
            <a:gradFill>
              <a:gsLst>
                <a:gs pos="0">
                  <a:srgbClr val="FFFFFF">
                    <a:alpha val="0"/>
                  </a:srgbClr>
                </a:gs>
                <a:gs pos="25000">
                  <a:srgbClr val="FFFFFF">
                    <a:alpha val="0"/>
                  </a:srgbClr>
                </a:gs>
                <a:gs pos="72000">
                  <a:schemeClr val="accent2"/>
                </a:gs>
                <a:gs pos="100000">
                  <a:schemeClr val="accent2"/>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4" name="Google Shape;64;p25" title="gradient decorative shape"/>
            <p:cNvSpPr/>
            <p:nvPr/>
          </p:nvSpPr>
          <p:spPr>
            <a:xfrm rot="2700000">
              <a:off x="1987453" y="-2390999"/>
              <a:ext cx="2672190" cy="9623529"/>
            </a:xfrm>
            <a:custGeom>
              <a:avLst/>
              <a:gdLst/>
              <a:ahLst/>
              <a:cxnLst/>
              <a:rect l="l" t="t" r="r" b="b"/>
              <a:pathLst>
                <a:path w="2672190" h="9623529" extrusionOk="0">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0">
                  <a:schemeClr val="accent5"/>
                </a:gs>
                <a:gs pos="33000">
                  <a:schemeClr val="accent5"/>
                </a:gs>
                <a:gs pos="78000">
                  <a:srgbClr val="FFFFFF">
                    <a:alpha val="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65" name="Google Shape;65;p25"/>
          <p:cNvSpPr/>
          <p:nvPr/>
        </p:nvSpPr>
        <p:spPr>
          <a:xfrm>
            <a:off x="419085" y="6215185"/>
            <a:ext cx="1535550" cy="556262"/>
          </a:xfrm>
          <a:prstGeom prst="rect">
            <a:avLst/>
          </a:prstGeom>
          <a:noFill/>
          <a:ln>
            <a:noFill/>
          </a:ln>
        </p:spPr>
      </p:sp>
      <p:sp>
        <p:nvSpPr>
          <p:cNvPr id="66" name="Google Shape;66;p25"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lt1"/>
                </a:solidFill>
                <a:latin typeface="Arial"/>
                <a:ea typeface="Arial"/>
                <a:cs typeface="Arial"/>
                <a:sym typeface="Arial"/>
              </a:rPr>
              <a:t>Confidential   │ © VMware, Inc.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wo Content Dynamic – Right">
  <p:cSld name="Two Content Dynamic – Right">
    <p:spTree>
      <p:nvGrpSpPr>
        <p:cNvPr id="1" name="Shape 670"/>
        <p:cNvGrpSpPr/>
        <p:nvPr/>
      </p:nvGrpSpPr>
      <p:grpSpPr>
        <a:xfrm>
          <a:off x="0" y="0"/>
          <a:ext cx="0" cy="0"/>
          <a:chOff x="0" y="0"/>
          <a:chExt cx="0" cy="0"/>
        </a:xfrm>
      </p:grpSpPr>
      <p:sp>
        <p:nvSpPr>
          <p:cNvPr id="671" name="Google Shape;671;p88"/>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2" name="Google Shape;672;p88"/>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73" name="Google Shape;673;p88"/>
          <p:cNvSpPr txBox="1">
            <a:spLocks noGrp="1"/>
          </p:cNvSpPr>
          <p:nvPr>
            <p:ph type="body" idx="2"/>
          </p:nvPr>
        </p:nvSpPr>
        <p:spPr>
          <a:xfrm>
            <a:off x="608013" y="1600200"/>
            <a:ext cx="8229600" cy="4572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200"/>
              </a:spcBef>
              <a:spcAft>
                <a:spcPts val="0"/>
              </a:spcAft>
              <a:buSzPts val="1800"/>
              <a:buChar char="​"/>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74" name="Google Shape;674;p88"/>
          <p:cNvSpPr/>
          <p:nvPr/>
        </p:nvSpPr>
        <p:spPr>
          <a:xfrm rot="10800000" flipH="1">
            <a:off x="9285149" y="1589924"/>
            <a:ext cx="2903676" cy="6090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675" name="Google Shape;675;p88"/>
          <p:cNvSpPr txBox="1">
            <a:spLocks noGrp="1"/>
          </p:cNvSpPr>
          <p:nvPr>
            <p:ph type="body" idx="3"/>
          </p:nvPr>
        </p:nvSpPr>
        <p:spPr>
          <a:xfrm>
            <a:off x="9294813" y="1644788"/>
            <a:ext cx="2894012" cy="4527411"/>
          </a:xfrm>
          <a:prstGeom prst="rect">
            <a:avLst/>
          </a:prstGeom>
          <a:solidFill>
            <a:srgbClr val="F4F8FA"/>
          </a:solidFill>
          <a:ln>
            <a:noFill/>
          </a:ln>
        </p:spPr>
        <p:txBody>
          <a:bodyPr spcFirstLastPara="1" wrap="square" lIns="457200" tIns="457200" rIns="457200" bIns="457200" anchor="t" anchorCtr="0">
            <a:noAutofit/>
          </a:bodyPr>
          <a:lstStyle>
            <a:lvl1pPr marL="457200" lvl="0" indent="-331470" algn="l">
              <a:lnSpc>
                <a:spcPct val="100000"/>
              </a:lnSpc>
              <a:spcBef>
                <a:spcPts val="1200"/>
              </a:spcBef>
              <a:spcAft>
                <a:spcPts val="0"/>
              </a:spcAft>
              <a:buSzPts val="1620"/>
              <a:buChar char="​"/>
              <a:defRPr sz="1800">
                <a:solidFill>
                  <a:schemeClr val="accent2"/>
                </a:solidFill>
              </a:defRPr>
            </a:lvl1pPr>
            <a:lvl2pPr marL="914400" lvl="1" indent="-320040" algn="l">
              <a:lnSpc>
                <a:spcPct val="100000"/>
              </a:lnSpc>
              <a:spcBef>
                <a:spcPts val="1200"/>
              </a:spcBef>
              <a:spcAft>
                <a:spcPts val="0"/>
              </a:spcAft>
              <a:buSzPts val="1440"/>
              <a:buChar char="•"/>
              <a:defRPr sz="1600">
                <a:solidFill>
                  <a:schemeClr val="accent2"/>
                </a:solidFill>
              </a:defRPr>
            </a:lvl2pPr>
            <a:lvl3pPr marL="1371600" lvl="2" indent="-308610" algn="l">
              <a:lnSpc>
                <a:spcPct val="100000"/>
              </a:lnSpc>
              <a:spcBef>
                <a:spcPts val="1200"/>
              </a:spcBef>
              <a:spcAft>
                <a:spcPts val="0"/>
              </a:spcAft>
              <a:buSzPts val="1260"/>
              <a:buChar char="–"/>
              <a:defRPr sz="1400">
                <a:solidFill>
                  <a:schemeClr val="accent2"/>
                </a:solidFill>
              </a:defRPr>
            </a:lvl3pPr>
            <a:lvl4pPr marL="1828800" lvl="3" indent="-297180" algn="l">
              <a:lnSpc>
                <a:spcPct val="100000"/>
              </a:lnSpc>
              <a:spcBef>
                <a:spcPts val="1200"/>
              </a:spcBef>
              <a:spcAft>
                <a:spcPts val="0"/>
              </a:spcAft>
              <a:buSzPts val="1080"/>
              <a:buChar char="•"/>
              <a:defRPr sz="1200">
                <a:solidFill>
                  <a:schemeClr val="accent2"/>
                </a:solidFill>
              </a:defRPr>
            </a:lvl4pPr>
            <a:lvl5pPr marL="2286000" lvl="4" indent="-297179" algn="l">
              <a:lnSpc>
                <a:spcPct val="100000"/>
              </a:lnSpc>
              <a:spcBef>
                <a:spcPts val="1200"/>
              </a:spcBef>
              <a:spcAft>
                <a:spcPts val="0"/>
              </a:spcAft>
              <a:buSzPts val="1080"/>
              <a:buChar char="–"/>
              <a:defRPr sz="1200">
                <a:solidFill>
                  <a:schemeClr val="accent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76" name="Google Shape;676;p8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agram with Content on Right">
  <p:cSld name="Diagram with Content on Right">
    <p:spTree>
      <p:nvGrpSpPr>
        <p:cNvPr id="1" name="Shape 677"/>
        <p:cNvGrpSpPr/>
        <p:nvPr/>
      </p:nvGrpSpPr>
      <p:grpSpPr>
        <a:xfrm>
          <a:off x="0" y="0"/>
          <a:ext cx="0" cy="0"/>
          <a:chOff x="0" y="0"/>
          <a:chExt cx="0" cy="0"/>
        </a:xfrm>
      </p:grpSpPr>
      <p:sp>
        <p:nvSpPr>
          <p:cNvPr id="678" name="Google Shape;678;p89"/>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9" name="Google Shape;679;p89"/>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80" name="Google Shape;680;p89"/>
          <p:cNvSpPr txBox="1">
            <a:spLocks noGrp="1"/>
          </p:cNvSpPr>
          <p:nvPr>
            <p:ph type="body" idx="2"/>
          </p:nvPr>
        </p:nvSpPr>
        <p:spPr>
          <a:xfrm>
            <a:off x="595424" y="1600201"/>
            <a:ext cx="7410892"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rgbClr val="F4F8FA"/>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sp>
        <p:nvSpPr>
          <p:cNvPr id="681" name="Google Shape;681;p89"/>
          <p:cNvSpPr/>
          <p:nvPr/>
        </p:nvSpPr>
        <p:spPr>
          <a:xfrm rot="10800000" flipH="1">
            <a:off x="8380072" y="1589923"/>
            <a:ext cx="3808754" cy="82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a:p>
            <a:pPr marL="0" marR="0" lvl="0" indent="0" algn="ctr" rtl="0">
              <a:spcBef>
                <a:spcPts val="600"/>
              </a:spcBef>
              <a:spcAft>
                <a:spcPts val="0"/>
              </a:spcAft>
              <a:buNone/>
            </a:pPr>
            <a:endParaRPr sz="1200">
              <a:solidFill>
                <a:schemeClr val="lt1"/>
              </a:solidFill>
              <a:latin typeface="Arial"/>
              <a:ea typeface="Arial"/>
              <a:cs typeface="Arial"/>
              <a:sym typeface="Arial"/>
            </a:endParaRPr>
          </a:p>
        </p:txBody>
      </p:sp>
      <p:sp>
        <p:nvSpPr>
          <p:cNvPr id="682" name="Google Shape;682;p89"/>
          <p:cNvSpPr txBox="1">
            <a:spLocks noGrp="1"/>
          </p:cNvSpPr>
          <p:nvPr>
            <p:ph type="body" idx="3"/>
          </p:nvPr>
        </p:nvSpPr>
        <p:spPr>
          <a:xfrm>
            <a:off x="8380413" y="1600200"/>
            <a:ext cx="3808412" cy="4572000"/>
          </a:xfrm>
          <a:prstGeom prst="rect">
            <a:avLst/>
          </a:prstGeom>
          <a:noFill/>
          <a:ln>
            <a:noFill/>
          </a:ln>
        </p:spPr>
        <p:txBody>
          <a:bodyPr spcFirstLastPara="1" wrap="square" lIns="0" tIns="457200" rIns="594350" bIns="457200" anchor="t" anchorCtr="0">
            <a:noAutofit/>
          </a:bodyPr>
          <a:lstStyle>
            <a:lvl1pPr marL="457200" lvl="0" indent="-320040" algn="l">
              <a:lnSpc>
                <a:spcPct val="100000"/>
              </a:lnSpc>
              <a:spcBef>
                <a:spcPts val="1200"/>
              </a:spcBef>
              <a:spcAft>
                <a:spcPts val="0"/>
              </a:spcAft>
              <a:buSzPts val="1440"/>
              <a:buChar char="​"/>
              <a:defRPr sz="1600"/>
            </a:lvl1pPr>
            <a:lvl2pPr marL="914400" lvl="1" indent="-308610" algn="l">
              <a:lnSpc>
                <a:spcPct val="100000"/>
              </a:lnSpc>
              <a:spcBef>
                <a:spcPts val="1200"/>
              </a:spcBef>
              <a:spcAft>
                <a:spcPts val="0"/>
              </a:spcAft>
              <a:buSzPts val="1260"/>
              <a:buChar char="•"/>
              <a:defRPr sz="1400"/>
            </a:lvl2pPr>
            <a:lvl3pPr marL="1371600" lvl="2" indent="-297180" algn="l">
              <a:lnSpc>
                <a:spcPct val="100000"/>
              </a:lnSpc>
              <a:spcBef>
                <a:spcPts val="1200"/>
              </a:spcBef>
              <a:spcAft>
                <a:spcPts val="0"/>
              </a:spcAft>
              <a:buSzPts val="1080"/>
              <a:buChar char="–"/>
              <a:defRPr sz="1200"/>
            </a:lvl3pPr>
            <a:lvl4pPr marL="1828800" lvl="3" indent="-291464" algn="l">
              <a:lnSpc>
                <a:spcPct val="100000"/>
              </a:lnSpc>
              <a:spcBef>
                <a:spcPts val="1200"/>
              </a:spcBef>
              <a:spcAft>
                <a:spcPts val="0"/>
              </a:spcAft>
              <a:buSzPts val="990"/>
              <a:buChar char="•"/>
              <a:defRPr sz="1100"/>
            </a:lvl4pPr>
            <a:lvl5pPr marL="2286000" lvl="4" indent="-291464" algn="l">
              <a:lnSpc>
                <a:spcPct val="100000"/>
              </a:lnSpc>
              <a:spcBef>
                <a:spcPts val="1200"/>
              </a:spcBef>
              <a:spcAft>
                <a:spcPts val="0"/>
              </a:spcAft>
              <a:buSzPts val="990"/>
              <a:buChar char="–"/>
              <a:defRPr sz="1100"/>
            </a:lvl5pPr>
            <a:lvl6pPr marL="2743200" lvl="5" indent="-291464" algn="l">
              <a:lnSpc>
                <a:spcPct val="100000"/>
              </a:lnSpc>
              <a:spcBef>
                <a:spcPts val="1200"/>
              </a:spcBef>
              <a:spcAft>
                <a:spcPts val="0"/>
              </a:spcAft>
              <a:buSzPts val="990"/>
              <a:buChar char="•"/>
              <a:defRPr sz="1100"/>
            </a:lvl6pPr>
            <a:lvl7pPr marL="3200400" lvl="6" indent="-291464" algn="l">
              <a:lnSpc>
                <a:spcPct val="100000"/>
              </a:lnSpc>
              <a:spcBef>
                <a:spcPts val="1200"/>
              </a:spcBef>
              <a:spcAft>
                <a:spcPts val="0"/>
              </a:spcAft>
              <a:buSzPts val="990"/>
              <a:buChar char="-"/>
              <a:defRPr sz="1100"/>
            </a:lvl7pPr>
            <a:lvl8pPr marL="3657600" lvl="7" indent="-291465" algn="l">
              <a:lnSpc>
                <a:spcPct val="100000"/>
              </a:lnSpc>
              <a:spcBef>
                <a:spcPts val="1200"/>
              </a:spcBef>
              <a:spcAft>
                <a:spcPts val="0"/>
              </a:spcAft>
              <a:buSzPts val="990"/>
              <a:buChar char="•"/>
              <a:defRPr sz="1100"/>
            </a:lvl8pPr>
            <a:lvl9pPr marL="4114800" lvl="8" indent="-291465" algn="l">
              <a:lnSpc>
                <a:spcPct val="100000"/>
              </a:lnSpc>
              <a:spcBef>
                <a:spcPts val="1200"/>
              </a:spcBef>
              <a:spcAft>
                <a:spcPts val="0"/>
              </a:spcAft>
              <a:buSzPts val="990"/>
              <a:buChar char="-"/>
              <a:defRPr sz="1100"/>
            </a:lvl9pPr>
          </a:lstStyle>
          <a:p>
            <a:endParaRPr/>
          </a:p>
        </p:txBody>
      </p:sp>
      <p:sp>
        <p:nvSpPr>
          <p:cNvPr id="683" name="Google Shape;683;p89"/>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Diagram with Outcome, Benefit">
  <p:cSld name="Diagram with Outcome, Benefit">
    <p:spTree>
      <p:nvGrpSpPr>
        <p:cNvPr id="1" name="Shape 684"/>
        <p:cNvGrpSpPr/>
        <p:nvPr/>
      </p:nvGrpSpPr>
      <p:grpSpPr>
        <a:xfrm>
          <a:off x="0" y="0"/>
          <a:ext cx="0" cy="0"/>
          <a:chOff x="0" y="0"/>
          <a:chExt cx="0" cy="0"/>
        </a:xfrm>
      </p:grpSpPr>
      <p:sp>
        <p:nvSpPr>
          <p:cNvPr id="685" name="Google Shape;685;p90"/>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6" name="Google Shape;686;p90"/>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687" name="Google Shape;687;p90"/>
          <p:cNvSpPr txBox="1">
            <a:spLocks noGrp="1"/>
          </p:cNvSpPr>
          <p:nvPr>
            <p:ph type="body" idx="2"/>
          </p:nvPr>
        </p:nvSpPr>
        <p:spPr>
          <a:xfrm>
            <a:off x="595424" y="1600201"/>
            <a:ext cx="7410892" cy="4572000"/>
          </a:xfrm>
          <a:prstGeom prst="rect">
            <a:avLst/>
          </a:prstGeom>
          <a:noFill/>
          <a:ln>
            <a:noFill/>
          </a:ln>
        </p:spPr>
        <p:txBody>
          <a:bodyPr spcFirstLastPara="1" wrap="square" lIns="594350" tIns="457200" rIns="457200" bIns="457200" anchor="t" anchorCtr="0">
            <a:noAutofit/>
          </a:bodyPr>
          <a:lstStyle>
            <a:lvl1pPr marL="457200" lvl="0" indent="-331470" algn="l">
              <a:lnSpc>
                <a:spcPct val="100000"/>
              </a:lnSpc>
              <a:spcBef>
                <a:spcPts val="1200"/>
              </a:spcBef>
              <a:spcAft>
                <a:spcPts val="0"/>
              </a:spcAft>
              <a:buSzPts val="1620"/>
              <a:buChar char="​"/>
              <a:defRPr sz="1800">
                <a:solidFill>
                  <a:srgbClr val="F4F8FA"/>
                </a:solidFill>
              </a:defRPr>
            </a:lvl1pPr>
            <a:lvl2pPr marL="914400" lvl="1" indent="-320040" algn="l">
              <a:lnSpc>
                <a:spcPct val="100000"/>
              </a:lnSpc>
              <a:spcBef>
                <a:spcPts val="1200"/>
              </a:spcBef>
              <a:spcAft>
                <a:spcPts val="0"/>
              </a:spcAft>
              <a:buClr>
                <a:schemeClr val="lt1"/>
              </a:buClr>
              <a:buSzPts val="1440"/>
              <a:buChar char="•"/>
              <a:defRPr sz="1600">
                <a:solidFill>
                  <a:schemeClr val="lt1"/>
                </a:solidFill>
              </a:defRPr>
            </a:lvl2pPr>
            <a:lvl3pPr marL="1371600" lvl="2" indent="-308610" algn="l">
              <a:lnSpc>
                <a:spcPct val="100000"/>
              </a:lnSpc>
              <a:spcBef>
                <a:spcPts val="1200"/>
              </a:spcBef>
              <a:spcAft>
                <a:spcPts val="0"/>
              </a:spcAft>
              <a:buClr>
                <a:schemeClr val="lt1"/>
              </a:buClr>
              <a:buSzPts val="1260"/>
              <a:buChar char="–"/>
              <a:defRPr sz="1400">
                <a:solidFill>
                  <a:schemeClr val="lt1"/>
                </a:solidFill>
              </a:defRPr>
            </a:lvl3pPr>
            <a:lvl4pPr marL="1828800" lvl="3" indent="-297180" algn="l">
              <a:lnSpc>
                <a:spcPct val="100000"/>
              </a:lnSpc>
              <a:spcBef>
                <a:spcPts val="1200"/>
              </a:spcBef>
              <a:spcAft>
                <a:spcPts val="0"/>
              </a:spcAft>
              <a:buClr>
                <a:schemeClr val="lt1"/>
              </a:buClr>
              <a:buSzPts val="1080"/>
              <a:buChar char="•"/>
              <a:defRPr sz="1200">
                <a:solidFill>
                  <a:schemeClr val="lt1"/>
                </a:solidFill>
              </a:defRPr>
            </a:lvl4pPr>
            <a:lvl5pPr marL="2286000" lvl="4" indent="-297179" algn="l">
              <a:lnSpc>
                <a:spcPct val="100000"/>
              </a:lnSpc>
              <a:spcBef>
                <a:spcPts val="1200"/>
              </a:spcBef>
              <a:spcAft>
                <a:spcPts val="0"/>
              </a:spcAft>
              <a:buClr>
                <a:schemeClr val="lt1"/>
              </a:buClr>
              <a:buSzPts val="1080"/>
              <a:buChar char="–"/>
              <a:defRPr sz="1200">
                <a:solidFill>
                  <a:schemeClr val="lt1"/>
                </a:solidFill>
              </a:defRPr>
            </a:lvl5pPr>
            <a:lvl6pPr marL="2743200" lvl="5" indent="-331470" algn="l">
              <a:lnSpc>
                <a:spcPct val="100000"/>
              </a:lnSpc>
              <a:spcBef>
                <a:spcPts val="1200"/>
              </a:spcBef>
              <a:spcAft>
                <a:spcPts val="0"/>
              </a:spcAft>
              <a:buClr>
                <a:schemeClr val="lt1"/>
              </a:buClr>
              <a:buSzPts val="1620"/>
              <a:buChar char="•"/>
              <a:defRPr sz="1800">
                <a:solidFill>
                  <a:schemeClr val="lt1"/>
                </a:solidFill>
              </a:defRPr>
            </a:lvl6pPr>
            <a:lvl7pPr marL="3200400" lvl="6" indent="-308610" algn="l">
              <a:lnSpc>
                <a:spcPct val="100000"/>
              </a:lnSpc>
              <a:spcBef>
                <a:spcPts val="1200"/>
              </a:spcBef>
              <a:spcAft>
                <a:spcPts val="0"/>
              </a:spcAft>
              <a:buClr>
                <a:schemeClr val="lt1"/>
              </a:buClr>
              <a:buSzPts val="1260"/>
              <a:buChar char="-"/>
              <a:defRPr sz="1400">
                <a:solidFill>
                  <a:schemeClr val="lt1"/>
                </a:solidFill>
              </a:defRPr>
            </a:lvl7pPr>
            <a:lvl8pPr marL="3657600" lvl="7" indent="-297179" algn="l">
              <a:lnSpc>
                <a:spcPct val="100000"/>
              </a:lnSpc>
              <a:spcBef>
                <a:spcPts val="1200"/>
              </a:spcBef>
              <a:spcAft>
                <a:spcPts val="0"/>
              </a:spcAft>
              <a:buClr>
                <a:schemeClr val="lt1"/>
              </a:buClr>
              <a:buSzPts val="1080"/>
              <a:buChar char="•"/>
              <a:defRPr sz="1200">
                <a:solidFill>
                  <a:schemeClr val="lt1"/>
                </a:solidFill>
              </a:defRPr>
            </a:lvl8pPr>
            <a:lvl9pPr marL="4114800" lvl="8" indent="-331470" algn="l">
              <a:lnSpc>
                <a:spcPct val="100000"/>
              </a:lnSpc>
              <a:spcBef>
                <a:spcPts val="1200"/>
              </a:spcBef>
              <a:spcAft>
                <a:spcPts val="0"/>
              </a:spcAft>
              <a:buClr>
                <a:schemeClr val="lt1"/>
              </a:buClr>
              <a:buSzPts val="1620"/>
              <a:buChar char="-"/>
              <a:defRPr sz="1800">
                <a:solidFill>
                  <a:schemeClr val="lt1"/>
                </a:solidFill>
              </a:defRPr>
            </a:lvl9pPr>
          </a:lstStyle>
          <a:p>
            <a:endParaRPr/>
          </a:p>
        </p:txBody>
      </p:sp>
      <p:cxnSp>
        <p:nvCxnSpPr>
          <p:cNvPr id="688" name="Google Shape;688;p90"/>
          <p:cNvCxnSpPr/>
          <p:nvPr/>
        </p:nvCxnSpPr>
        <p:spPr>
          <a:xfrm>
            <a:off x="8380413" y="1608668"/>
            <a:ext cx="3808412" cy="0"/>
          </a:xfrm>
          <a:prstGeom prst="straightConnector1">
            <a:avLst/>
          </a:prstGeom>
          <a:noFill/>
          <a:ln w="25400" cap="flat" cmpd="sng">
            <a:solidFill>
              <a:schemeClr val="accent1"/>
            </a:solidFill>
            <a:prstDash val="solid"/>
            <a:miter lim="800000"/>
            <a:headEnd type="none" w="sm" len="sm"/>
            <a:tailEnd type="none" w="sm" len="sm"/>
          </a:ln>
        </p:spPr>
      </p:cxnSp>
      <p:sp>
        <p:nvSpPr>
          <p:cNvPr id="689" name="Google Shape;689;p90"/>
          <p:cNvSpPr txBox="1">
            <a:spLocks noGrp="1"/>
          </p:cNvSpPr>
          <p:nvPr>
            <p:ph type="body" idx="3"/>
          </p:nvPr>
        </p:nvSpPr>
        <p:spPr>
          <a:xfrm>
            <a:off x="8380413" y="1699688"/>
            <a:ext cx="2006600" cy="298450"/>
          </a:xfrm>
          <a:prstGeom prst="rect">
            <a:avLst/>
          </a:prstGeom>
          <a:noFill/>
          <a:ln>
            <a:noFill/>
          </a:ln>
        </p:spPr>
        <p:txBody>
          <a:bodyPr spcFirstLastPara="1" wrap="square" lIns="0" tIns="0" rIns="0" bIns="0" anchor="b" anchorCtr="0">
            <a:noAutofit/>
          </a:bodyPr>
          <a:lstStyle>
            <a:lvl1pPr marL="457200" lvl="0" indent="-331470" algn="l">
              <a:lnSpc>
                <a:spcPct val="100000"/>
              </a:lnSpc>
              <a:spcBef>
                <a:spcPts val="1200"/>
              </a:spcBef>
              <a:spcAft>
                <a:spcPts val="0"/>
              </a:spcAft>
              <a:buSzPts val="1620"/>
              <a:buChar char="​"/>
              <a:defRPr sz="1800">
                <a:solidFill>
                  <a:schemeClr val="accent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90" name="Google Shape;690;p90"/>
          <p:cNvSpPr txBox="1">
            <a:spLocks noGrp="1"/>
          </p:cNvSpPr>
          <p:nvPr>
            <p:ph type="body" idx="4"/>
          </p:nvPr>
        </p:nvSpPr>
        <p:spPr>
          <a:xfrm>
            <a:off x="8378825" y="2063048"/>
            <a:ext cx="3201988" cy="16002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SzPts val="1440"/>
              <a:buChar char="​"/>
              <a:defRPr sz="1600"/>
            </a:lvl1pPr>
            <a:lvl2pPr marL="914400" lvl="1" indent="-308610" algn="l">
              <a:lnSpc>
                <a:spcPct val="100000"/>
              </a:lnSpc>
              <a:spcBef>
                <a:spcPts val="1200"/>
              </a:spcBef>
              <a:spcAft>
                <a:spcPts val="0"/>
              </a:spcAft>
              <a:buSzPts val="1260"/>
              <a:buChar char="•"/>
              <a:defRPr sz="1400"/>
            </a:lvl2pPr>
            <a:lvl3pPr marL="1371600" lvl="2" indent="-308610" algn="l">
              <a:lnSpc>
                <a:spcPct val="100000"/>
              </a:lnSpc>
              <a:spcBef>
                <a:spcPts val="1200"/>
              </a:spcBef>
              <a:spcAft>
                <a:spcPts val="0"/>
              </a:spcAft>
              <a:buSzPts val="1260"/>
              <a:buChar char="–"/>
              <a:defRPr sz="1400"/>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691" name="Google Shape;691;p90"/>
          <p:cNvCxnSpPr/>
          <p:nvPr/>
        </p:nvCxnSpPr>
        <p:spPr>
          <a:xfrm>
            <a:off x="8380413" y="3872441"/>
            <a:ext cx="3808412" cy="0"/>
          </a:xfrm>
          <a:prstGeom prst="straightConnector1">
            <a:avLst/>
          </a:prstGeom>
          <a:noFill/>
          <a:ln w="25400" cap="flat" cmpd="sng">
            <a:solidFill>
              <a:schemeClr val="accent5"/>
            </a:solidFill>
            <a:prstDash val="solid"/>
            <a:miter lim="800000"/>
            <a:headEnd type="none" w="sm" len="sm"/>
            <a:tailEnd type="none" w="sm" len="sm"/>
          </a:ln>
        </p:spPr>
      </p:cxnSp>
      <p:sp>
        <p:nvSpPr>
          <p:cNvPr id="692" name="Google Shape;692;p90"/>
          <p:cNvSpPr txBox="1">
            <a:spLocks noGrp="1"/>
          </p:cNvSpPr>
          <p:nvPr>
            <p:ph type="body" idx="5"/>
          </p:nvPr>
        </p:nvSpPr>
        <p:spPr>
          <a:xfrm>
            <a:off x="8380413" y="3972469"/>
            <a:ext cx="2006600" cy="298450"/>
          </a:xfrm>
          <a:prstGeom prst="rect">
            <a:avLst/>
          </a:prstGeom>
          <a:noFill/>
          <a:ln>
            <a:noFill/>
          </a:ln>
        </p:spPr>
        <p:txBody>
          <a:bodyPr spcFirstLastPara="1" wrap="square" lIns="0" tIns="0" rIns="0" bIns="0" anchor="b" anchorCtr="0">
            <a:noAutofit/>
          </a:bodyPr>
          <a:lstStyle>
            <a:lvl1pPr marL="457200" lvl="0" indent="-331470" algn="l">
              <a:lnSpc>
                <a:spcPct val="100000"/>
              </a:lnSpc>
              <a:spcBef>
                <a:spcPts val="1200"/>
              </a:spcBef>
              <a:spcAft>
                <a:spcPts val="0"/>
              </a:spcAft>
              <a:buSzPts val="1620"/>
              <a:buChar char="​"/>
              <a:defRPr sz="1800">
                <a:solidFill>
                  <a:schemeClr val="accent5"/>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93" name="Google Shape;693;p90"/>
          <p:cNvSpPr txBox="1">
            <a:spLocks noGrp="1"/>
          </p:cNvSpPr>
          <p:nvPr>
            <p:ph type="body" idx="6"/>
          </p:nvPr>
        </p:nvSpPr>
        <p:spPr>
          <a:xfrm>
            <a:off x="8378825" y="4347904"/>
            <a:ext cx="3201988" cy="16002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SzPts val="1440"/>
              <a:buChar char="​"/>
              <a:defRPr sz="1600"/>
            </a:lvl1pPr>
            <a:lvl2pPr marL="914400" lvl="1" indent="-308610" algn="l">
              <a:lnSpc>
                <a:spcPct val="100000"/>
              </a:lnSpc>
              <a:spcBef>
                <a:spcPts val="1200"/>
              </a:spcBef>
              <a:spcAft>
                <a:spcPts val="0"/>
              </a:spcAft>
              <a:buSzPts val="1260"/>
              <a:buChar char="•"/>
              <a:defRPr sz="1400"/>
            </a:lvl2pPr>
            <a:lvl3pPr marL="1371600" lvl="2" indent="-308610" algn="l">
              <a:lnSpc>
                <a:spcPct val="100000"/>
              </a:lnSpc>
              <a:spcBef>
                <a:spcPts val="1200"/>
              </a:spcBef>
              <a:spcAft>
                <a:spcPts val="0"/>
              </a:spcAft>
              <a:buSzPts val="1260"/>
              <a:buChar char="–"/>
              <a:defRPr sz="1400"/>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694" name="Google Shape;694;p9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er Success">
  <p:cSld name="Customer Success">
    <p:spTree>
      <p:nvGrpSpPr>
        <p:cNvPr id="1" name="Shape 695"/>
        <p:cNvGrpSpPr/>
        <p:nvPr/>
      </p:nvGrpSpPr>
      <p:grpSpPr>
        <a:xfrm>
          <a:off x="0" y="0"/>
          <a:ext cx="0" cy="0"/>
          <a:chOff x="0" y="0"/>
          <a:chExt cx="0" cy="0"/>
        </a:xfrm>
      </p:grpSpPr>
      <p:sp>
        <p:nvSpPr>
          <p:cNvPr id="696" name="Google Shape;696;p91"/>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7" name="Google Shape;697;p91"/>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cxnSp>
        <p:nvCxnSpPr>
          <p:cNvPr id="698" name="Google Shape;698;p91"/>
          <p:cNvCxnSpPr/>
          <p:nvPr/>
        </p:nvCxnSpPr>
        <p:spPr>
          <a:xfrm>
            <a:off x="609600" y="1552248"/>
            <a:ext cx="3471746" cy="0"/>
          </a:xfrm>
          <a:prstGeom prst="straightConnector1">
            <a:avLst/>
          </a:prstGeom>
          <a:noFill/>
          <a:ln w="22225" cap="flat" cmpd="sng">
            <a:solidFill>
              <a:schemeClr val="accent5"/>
            </a:solidFill>
            <a:prstDash val="solid"/>
            <a:miter lim="800000"/>
            <a:headEnd type="none" w="sm" len="sm"/>
            <a:tailEnd type="none" w="sm" len="sm"/>
          </a:ln>
        </p:spPr>
      </p:cxnSp>
      <p:sp>
        <p:nvSpPr>
          <p:cNvPr id="699" name="Google Shape;699;p91"/>
          <p:cNvSpPr txBox="1">
            <a:spLocks noGrp="1"/>
          </p:cNvSpPr>
          <p:nvPr>
            <p:ph type="body" idx="2"/>
          </p:nvPr>
        </p:nvSpPr>
        <p:spPr>
          <a:xfrm>
            <a:off x="613093" y="1564006"/>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0"/>
              </a:spcBef>
              <a:spcAft>
                <a:spcPts val="0"/>
              </a:spcAft>
              <a:buSzPts val="1080"/>
              <a:buChar char="​"/>
              <a:defRPr sz="1200">
                <a:solidFill>
                  <a:schemeClr val="accent5"/>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00" name="Google Shape;700;p91"/>
          <p:cNvSpPr txBox="1">
            <a:spLocks noGrp="1"/>
          </p:cNvSpPr>
          <p:nvPr>
            <p:ph type="body" idx="3"/>
          </p:nvPr>
        </p:nvSpPr>
        <p:spPr>
          <a:xfrm>
            <a:off x="611645" y="1901093"/>
            <a:ext cx="3201848" cy="1214595"/>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01" name="Google Shape;701;p91"/>
          <p:cNvCxnSpPr/>
          <p:nvPr/>
        </p:nvCxnSpPr>
        <p:spPr>
          <a:xfrm>
            <a:off x="4412165" y="1552248"/>
            <a:ext cx="3471746" cy="0"/>
          </a:xfrm>
          <a:prstGeom prst="straightConnector1">
            <a:avLst/>
          </a:prstGeom>
          <a:noFill/>
          <a:ln w="22225" cap="flat" cmpd="sng">
            <a:solidFill>
              <a:schemeClr val="accent5"/>
            </a:solidFill>
            <a:prstDash val="solid"/>
            <a:miter lim="800000"/>
            <a:headEnd type="none" w="sm" len="sm"/>
            <a:tailEnd type="none" w="sm" len="sm"/>
          </a:ln>
        </p:spPr>
      </p:cxnSp>
      <p:sp>
        <p:nvSpPr>
          <p:cNvPr id="702" name="Google Shape;702;p91"/>
          <p:cNvSpPr txBox="1">
            <a:spLocks noGrp="1"/>
          </p:cNvSpPr>
          <p:nvPr>
            <p:ph type="body" idx="4"/>
          </p:nvPr>
        </p:nvSpPr>
        <p:spPr>
          <a:xfrm>
            <a:off x="4418012" y="1564006"/>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0"/>
              </a:spcBef>
              <a:spcAft>
                <a:spcPts val="0"/>
              </a:spcAft>
              <a:buSzPts val="1080"/>
              <a:buChar char="​"/>
              <a:defRPr sz="1200">
                <a:solidFill>
                  <a:schemeClr val="accent5"/>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03" name="Google Shape;703;p91"/>
          <p:cNvSpPr txBox="1">
            <a:spLocks noGrp="1"/>
          </p:cNvSpPr>
          <p:nvPr>
            <p:ph type="body" idx="5"/>
          </p:nvPr>
        </p:nvSpPr>
        <p:spPr>
          <a:xfrm>
            <a:off x="4414210" y="1901094"/>
            <a:ext cx="3201848" cy="1225566"/>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04" name="Google Shape;704;p91"/>
          <p:cNvCxnSpPr/>
          <p:nvPr/>
        </p:nvCxnSpPr>
        <p:spPr>
          <a:xfrm>
            <a:off x="609600" y="3325372"/>
            <a:ext cx="3471746" cy="0"/>
          </a:xfrm>
          <a:prstGeom prst="straightConnector1">
            <a:avLst/>
          </a:prstGeom>
          <a:noFill/>
          <a:ln w="22225" cap="flat" cmpd="sng">
            <a:solidFill>
              <a:schemeClr val="accent2"/>
            </a:solidFill>
            <a:prstDash val="solid"/>
            <a:miter lim="800000"/>
            <a:headEnd type="none" w="sm" len="sm"/>
            <a:tailEnd type="none" w="sm" len="sm"/>
          </a:ln>
        </p:spPr>
      </p:cxnSp>
      <p:sp>
        <p:nvSpPr>
          <p:cNvPr id="705" name="Google Shape;705;p91"/>
          <p:cNvSpPr txBox="1">
            <a:spLocks noGrp="1"/>
          </p:cNvSpPr>
          <p:nvPr>
            <p:ph type="body" idx="6"/>
          </p:nvPr>
        </p:nvSpPr>
        <p:spPr>
          <a:xfrm>
            <a:off x="613093" y="3345364"/>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0"/>
              </a:spcBef>
              <a:spcAft>
                <a:spcPts val="0"/>
              </a:spcAft>
              <a:buSzPts val="1080"/>
              <a:buChar char="​"/>
              <a:defRPr sz="12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06" name="Google Shape;706;p91"/>
          <p:cNvSpPr txBox="1">
            <a:spLocks noGrp="1"/>
          </p:cNvSpPr>
          <p:nvPr>
            <p:ph type="body" idx="7"/>
          </p:nvPr>
        </p:nvSpPr>
        <p:spPr>
          <a:xfrm>
            <a:off x="611645" y="3693430"/>
            <a:ext cx="3201848" cy="1110049"/>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07" name="Google Shape;707;p91"/>
          <p:cNvCxnSpPr/>
          <p:nvPr/>
        </p:nvCxnSpPr>
        <p:spPr>
          <a:xfrm>
            <a:off x="4412165" y="3325372"/>
            <a:ext cx="3471746" cy="0"/>
          </a:xfrm>
          <a:prstGeom prst="straightConnector1">
            <a:avLst/>
          </a:prstGeom>
          <a:noFill/>
          <a:ln w="22225" cap="flat" cmpd="sng">
            <a:solidFill>
              <a:schemeClr val="accent2"/>
            </a:solidFill>
            <a:prstDash val="solid"/>
            <a:miter lim="800000"/>
            <a:headEnd type="none" w="sm" len="sm"/>
            <a:tailEnd type="none" w="sm" len="sm"/>
          </a:ln>
        </p:spPr>
      </p:cxnSp>
      <p:sp>
        <p:nvSpPr>
          <p:cNvPr id="708" name="Google Shape;708;p91"/>
          <p:cNvSpPr txBox="1">
            <a:spLocks noGrp="1"/>
          </p:cNvSpPr>
          <p:nvPr>
            <p:ph type="body" idx="8"/>
          </p:nvPr>
        </p:nvSpPr>
        <p:spPr>
          <a:xfrm>
            <a:off x="4426811" y="3345364"/>
            <a:ext cx="2006600" cy="227454"/>
          </a:xfrm>
          <a:prstGeom prst="rect">
            <a:avLst/>
          </a:prstGeom>
          <a:noFill/>
          <a:ln>
            <a:noFill/>
          </a:ln>
        </p:spPr>
        <p:txBody>
          <a:bodyPr spcFirstLastPara="1" wrap="square" lIns="0" tIns="0" rIns="0" bIns="0" anchor="b" anchorCtr="0">
            <a:noAutofit/>
          </a:bodyPr>
          <a:lstStyle>
            <a:lvl1pPr marL="457200" lvl="0" indent="-297180" algn="l">
              <a:lnSpc>
                <a:spcPct val="100000"/>
              </a:lnSpc>
              <a:spcBef>
                <a:spcPts val="1200"/>
              </a:spcBef>
              <a:spcAft>
                <a:spcPts val="0"/>
              </a:spcAft>
              <a:buSzPts val="1080"/>
              <a:buChar char="​"/>
              <a:defRPr sz="12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09" name="Google Shape;709;p91"/>
          <p:cNvSpPr txBox="1">
            <a:spLocks noGrp="1"/>
          </p:cNvSpPr>
          <p:nvPr>
            <p:ph type="body" idx="9"/>
          </p:nvPr>
        </p:nvSpPr>
        <p:spPr>
          <a:xfrm>
            <a:off x="4414210" y="3693430"/>
            <a:ext cx="3201848" cy="1132351"/>
          </a:xfrm>
          <a:prstGeom prst="rect">
            <a:avLst/>
          </a:prstGeom>
          <a:noFill/>
          <a:ln>
            <a:noFill/>
          </a:ln>
        </p:spPr>
        <p:txBody>
          <a:bodyPr spcFirstLastPara="1" wrap="square" lIns="0" tIns="0" rIns="0" bIns="457200" anchor="t" anchorCtr="0">
            <a:noAutofit/>
          </a:bodyPr>
          <a:lstStyle>
            <a:lvl1pPr marL="457200" lvl="0" indent="-288607" algn="l">
              <a:lnSpc>
                <a:spcPct val="100000"/>
              </a:lnSpc>
              <a:spcBef>
                <a:spcPts val="0"/>
              </a:spcBef>
              <a:spcAft>
                <a:spcPts val="0"/>
              </a:spcAft>
              <a:buSzPts val="945"/>
              <a:buChar char="​"/>
              <a:defRPr sz="1050">
                <a:solidFill>
                  <a:schemeClr val="dk2"/>
                </a:solidFill>
              </a:defRPr>
            </a:lvl1pPr>
            <a:lvl2pPr marL="914400" lvl="1" indent="-285750" algn="l">
              <a:lnSpc>
                <a:spcPct val="100000"/>
              </a:lnSpc>
              <a:spcBef>
                <a:spcPts val="0"/>
              </a:spcBef>
              <a:spcAft>
                <a:spcPts val="0"/>
              </a:spcAft>
              <a:buSzPts val="900"/>
              <a:buChar char="•"/>
              <a:defRPr sz="1000">
                <a:solidFill>
                  <a:schemeClr val="dk2"/>
                </a:solidFill>
              </a:defRPr>
            </a:lvl2pPr>
            <a:lvl3pPr marL="1371600" lvl="2" indent="-308610" algn="l">
              <a:lnSpc>
                <a:spcPct val="100000"/>
              </a:lnSpc>
              <a:spcBef>
                <a:spcPts val="1200"/>
              </a:spcBef>
              <a:spcAft>
                <a:spcPts val="0"/>
              </a:spcAft>
              <a:buSzPts val="1260"/>
              <a:buChar char="–"/>
              <a:defRPr sz="1400">
                <a:solidFill>
                  <a:schemeClr val="dk2"/>
                </a:solidFill>
              </a:defRPr>
            </a:lvl3pPr>
            <a:lvl4pPr marL="1828800" lvl="3" indent="-297180" algn="l">
              <a:lnSpc>
                <a:spcPct val="100000"/>
              </a:lnSpc>
              <a:spcBef>
                <a:spcPts val="1200"/>
              </a:spcBef>
              <a:spcAft>
                <a:spcPts val="0"/>
              </a:spcAft>
              <a:buSzPts val="1080"/>
              <a:buChar char="•"/>
              <a:defRPr sz="1200">
                <a:solidFill>
                  <a:schemeClr val="dk2"/>
                </a:solidFill>
              </a:defRPr>
            </a:lvl4pPr>
            <a:lvl5pPr marL="2286000" lvl="4" indent="-297179" algn="l">
              <a:lnSpc>
                <a:spcPct val="100000"/>
              </a:lnSpc>
              <a:spcBef>
                <a:spcPts val="1200"/>
              </a:spcBef>
              <a:spcAft>
                <a:spcPts val="0"/>
              </a:spcAft>
              <a:buSzPts val="1080"/>
              <a:buChar char="–"/>
              <a:defRPr sz="1200">
                <a:solidFill>
                  <a:schemeClr val="dk2"/>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10" name="Google Shape;710;p91"/>
          <p:cNvCxnSpPr/>
          <p:nvPr/>
        </p:nvCxnSpPr>
        <p:spPr>
          <a:xfrm>
            <a:off x="608739" y="5023689"/>
            <a:ext cx="7319778" cy="0"/>
          </a:xfrm>
          <a:prstGeom prst="straightConnector1">
            <a:avLst/>
          </a:prstGeom>
          <a:noFill/>
          <a:ln w="22225" cap="flat" cmpd="sng">
            <a:solidFill>
              <a:schemeClr val="dk1"/>
            </a:solidFill>
            <a:prstDash val="solid"/>
            <a:miter lim="800000"/>
            <a:headEnd type="none" w="sm" len="sm"/>
            <a:tailEnd type="none" w="sm" len="sm"/>
          </a:ln>
        </p:spPr>
      </p:cxnSp>
      <p:sp>
        <p:nvSpPr>
          <p:cNvPr id="711" name="Google Shape;711;p91"/>
          <p:cNvSpPr txBox="1">
            <a:spLocks noGrp="1"/>
          </p:cNvSpPr>
          <p:nvPr>
            <p:ph type="body" idx="13"/>
          </p:nvPr>
        </p:nvSpPr>
        <p:spPr>
          <a:xfrm>
            <a:off x="613093" y="5026984"/>
            <a:ext cx="3200400" cy="227454"/>
          </a:xfrm>
          <a:prstGeom prst="rect">
            <a:avLst/>
          </a:prstGeom>
          <a:noFill/>
          <a:ln>
            <a:noFill/>
          </a:ln>
        </p:spPr>
        <p:txBody>
          <a:bodyPr spcFirstLastPara="1" wrap="square" lIns="0" tIns="0" rIns="0" bIns="0" anchor="b" anchorCtr="0">
            <a:noAutofit/>
          </a:bodyPr>
          <a:lstStyle>
            <a:lvl1pPr marL="457200" lvl="0" indent="-288607" algn="l">
              <a:lnSpc>
                <a:spcPct val="100000"/>
              </a:lnSpc>
              <a:spcBef>
                <a:spcPts val="0"/>
              </a:spcBef>
              <a:spcAft>
                <a:spcPts val="0"/>
              </a:spcAft>
              <a:buSzPts val="945"/>
              <a:buChar char="​"/>
              <a:defRPr sz="1050">
                <a:solidFill>
                  <a:schemeClr val="dk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2" name="Google Shape;712;p91"/>
          <p:cNvSpPr txBox="1">
            <a:spLocks noGrp="1"/>
          </p:cNvSpPr>
          <p:nvPr>
            <p:ph type="body" idx="14"/>
          </p:nvPr>
        </p:nvSpPr>
        <p:spPr>
          <a:xfrm>
            <a:off x="613093" y="5326736"/>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3" name="Google Shape;713;p91"/>
          <p:cNvSpPr txBox="1">
            <a:spLocks noGrp="1"/>
          </p:cNvSpPr>
          <p:nvPr>
            <p:ph type="body" idx="15"/>
          </p:nvPr>
        </p:nvSpPr>
        <p:spPr>
          <a:xfrm>
            <a:off x="613093" y="5576118"/>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4" name="Google Shape;714;p91"/>
          <p:cNvSpPr txBox="1">
            <a:spLocks noGrp="1"/>
          </p:cNvSpPr>
          <p:nvPr>
            <p:ph type="body" idx="16"/>
          </p:nvPr>
        </p:nvSpPr>
        <p:spPr>
          <a:xfrm>
            <a:off x="613093" y="5807027"/>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5" name="Google Shape;715;p91"/>
          <p:cNvSpPr txBox="1">
            <a:spLocks noGrp="1"/>
          </p:cNvSpPr>
          <p:nvPr>
            <p:ph type="body" idx="17"/>
          </p:nvPr>
        </p:nvSpPr>
        <p:spPr>
          <a:xfrm>
            <a:off x="4393597" y="5039274"/>
            <a:ext cx="3200400" cy="227454"/>
          </a:xfrm>
          <a:prstGeom prst="rect">
            <a:avLst/>
          </a:prstGeom>
          <a:noFill/>
          <a:ln>
            <a:noFill/>
          </a:ln>
        </p:spPr>
        <p:txBody>
          <a:bodyPr spcFirstLastPara="1" wrap="square" lIns="0" tIns="0" rIns="0" bIns="0" anchor="b" anchorCtr="0">
            <a:noAutofit/>
          </a:bodyPr>
          <a:lstStyle>
            <a:lvl1pPr marL="457200" lvl="0" indent="-288607" algn="l">
              <a:lnSpc>
                <a:spcPct val="100000"/>
              </a:lnSpc>
              <a:spcBef>
                <a:spcPts val="0"/>
              </a:spcBef>
              <a:spcAft>
                <a:spcPts val="0"/>
              </a:spcAft>
              <a:buSzPts val="945"/>
              <a:buChar char="​"/>
              <a:defRPr sz="1050">
                <a:solidFill>
                  <a:schemeClr val="dk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6" name="Google Shape;716;p91"/>
          <p:cNvSpPr txBox="1">
            <a:spLocks noGrp="1"/>
          </p:cNvSpPr>
          <p:nvPr>
            <p:ph type="body" idx="18"/>
          </p:nvPr>
        </p:nvSpPr>
        <p:spPr>
          <a:xfrm>
            <a:off x="4400790" y="5327336"/>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7" name="Google Shape;717;p91"/>
          <p:cNvSpPr txBox="1">
            <a:spLocks noGrp="1"/>
          </p:cNvSpPr>
          <p:nvPr>
            <p:ph type="body" idx="19"/>
          </p:nvPr>
        </p:nvSpPr>
        <p:spPr>
          <a:xfrm>
            <a:off x="4400790" y="5576718"/>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8" name="Google Shape;718;p91"/>
          <p:cNvSpPr txBox="1">
            <a:spLocks noGrp="1"/>
          </p:cNvSpPr>
          <p:nvPr>
            <p:ph type="body" idx="20"/>
          </p:nvPr>
        </p:nvSpPr>
        <p:spPr>
          <a:xfrm>
            <a:off x="4400790" y="5807627"/>
            <a:ext cx="3200400" cy="227454"/>
          </a:xfrm>
          <a:prstGeom prst="rect">
            <a:avLst/>
          </a:prstGeom>
          <a:noFill/>
          <a:ln>
            <a:noFill/>
          </a:ln>
        </p:spPr>
        <p:txBody>
          <a:bodyPr spcFirstLastPara="1" wrap="square" lIns="0" tIns="0" rIns="0" bIns="0" anchor="b" anchorCtr="0">
            <a:noAutofit/>
          </a:bodyPr>
          <a:lstStyle>
            <a:lvl1pPr marL="457200" lvl="0" indent="-285750" algn="l">
              <a:lnSpc>
                <a:spcPct val="100000"/>
              </a:lnSpc>
              <a:spcBef>
                <a:spcPts val="0"/>
              </a:spcBef>
              <a:spcAft>
                <a:spcPts val="0"/>
              </a:spcAft>
              <a:buSzPts val="900"/>
              <a:buChar char="​"/>
              <a:defRPr sz="10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08610" algn="l">
              <a:lnSpc>
                <a:spcPct val="100000"/>
              </a:lnSpc>
              <a:spcBef>
                <a:spcPts val="1200"/>
              </a:spcBef>
              <a:spcAft>
                <a:spcPts val="0"/>
              </a:spcAft>
              <a:buSzPts val="126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19" name="Google Shape;719;p91"/>
          <p:cNvSpPr>
            <a:spLocks noGrp="1"/>
          </p:cNvSpPr>
          <p:nvPr>
            <p:ph type="pic" idx="21"/>
          </p:nvPr>
        </p:nvSpPr>
        <p:spPr>
          <a:xfrm>
            <a:off x="9207965" y="1600200"/>
            <a:ext cx="1841500" cy="660399"/>
          </a:xfrm>
          <a:prstGeom prst="rect">
            <a:avLst/>
          </a:prstGeom>
          <a:noFill/>
          <a:ln>
            <a:noFill/>
          </a:ln>
        </p:spPr>
      </p:sp>
      <p:sp>
        <p:nvSpPr>
          <p:cNvPr id="720" name="Google Shape;720;p91"/>
          <p:cNvSpPr txBox="1">
            <a:spLocks noGrp="1"/>
          </p:cNvSpPr>
          <p:nvPr>
            <p:ph type="body" idx="22"/>
          </p:nvPr>
        </p:nvSpPr>
        <p:spPr>
          <a:xfrm>
            <a:off x="8509465" y="2347933"/>
            <a:ext cx="3206750" cy="241300"/>
          </a:xfrm>
          <a:prstGeom prst="rect">
            <a:avLst/>
          </a:prstGeom>
          <a:noFill/>
          <a:ln>
            <a:noFill/>
          </a:ln>
        </p:spPr>
        <p:txBody>
          <a:bodyPr spcFirstLastPara="1" wrap="square" lIns="0" tIns="0" rIns="0" bIns="0" anchor="ctr" anchorCtr="0">
            <a:noAutofit/>
          </a:bodyPr>
          <a:lstStyle>
            <a:lvl1pPr marL="457200" lvl="0" indent="-297180" algn="ctr">
              <a:lnSpc>
                <a:spcPct val="100000"/>
              </a:lnSpc>
              <a:spcBef>
                <a:spcPts val="0"/>
              </a:spcBef>
              <a:spcAft>
                <a:spcPts val="0"/>
              </a:spcAft>
              <a:buSzPts val="1080"/>
              <a:buChar char="​"/>
              <a:defRPr sz="1200"/>
            </a:lvl1pPr>
            <a:lvl2pPr marL="914400" lvl="1" indent="-297180" algn="ctr">
              <a:lnSpc>
                <a:spcPct val="100000"/>
              </a:lnSpc>
              <a:spcBef>
                <a:spcPts val="1200"/>
              </a:spcBef>
              <a:spcAft>
                <a:spcPts val="0"/>
              </a:spcAft>
              <a:buSzPts val="1080"/>
              <a:buFont typeface="Open Sans"/>
              <a:buChar char="​"/>
              <a:defRPr sz="1200">
                <a:solidFill>
                  <a:schemeClr val="accent1"/>
                </a:solidFill>
              </a:defRPr>
            </a:lvl2pPr>
            <a:lvl3pPr marL="1371600" lvl="2" indent="-297180" algn="ctr">
              <a:lnSpc>
                <a:spcPct val="100000"/>
              </a:lnSpc>
              <a:spcBef>
                <a:spcPts val="1200"/>
              </a:spcBef>
              <a:spcAft>
                <a:spcPts val="0"/>
              </a:spcAft>
              <a:buSzPts val="1080"/>
              <a:buFont typeface="Open Sans"/>
              <a:buChar char="​"/>
              <a:defRPr sz="1200">
                <a:solidFill>
                  <a:schemeClr val="accent1"/>
                </a:solidFill>
              </a:defRPr>
            </a:lvl3pPr>
            <a:lvl4pPr marL="1828800" lvl="3" indent="-297180" algn="ctr">
              <a:lnSpc>
                <a:spcPct val="100000"/>
              </a:lnSpc>
              <a:spcBef>
                <a:spcPts val="1200"/>
              </a:spcBef>
              <a:spcAft>
                <a:spcPts val="0"/>
              </a:spcAft>
              <a:buSzPts val="1080"/>
              <a:buFont typeface="Open Sans"/>
              <a:buChar char="​"/>
              <a:defRPr sz="1200">
                <a:solidFill>
                  <a:schemeClr val="accent1"/>
                </a:solidFill>
              </a:defRPr>
            </a:lvl4pPr>
            <a:lvl5pPr marL="2286000" lvl="4" indent="-297179" algn="ctr">
              <a:lnSpc>
                <a:spcPct val="100000"/>
              </a:lnSpc>
              <a:spcBef>
                <a:spcPts val="1200"/>
              </a:spcBef>
              <a:spcAft>
                <a:spcPts val="0"/>
              </a:spcAft>
              <a:buSzPts val="1080"/>
              <a:buFont typeface="Open Sans"/>
              <a:buChar char="​"/>
              <a:defRPr sz="1200">
                <a:solidFill>
                  <a:schemeClr val="accen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21" name="Google Shape;721;p91"/>
          <p:cNvSpPr txBox="1">
            <a:spLocks noGrp="1"/>
          </p:cNvSpPr>
          <p:nvPr>
            <p:ph type="body" idx="23"/>
          </p:nvPr>
        </p:nvSpPr>
        <p:spPr>
          <a:xfrm>
            <a:off x="8509465" y="2647290"/>
            <a:ext cx="3206750" cy="241300"/>
          </a:xfrm>
          <a:prstGeom prst="rect">
            <a:avLst/>
          </a:prstGeom>
          <a:noFill/>
          <a:ln>
            <a:noFill/>
          </a:ln>
        </p:spPr>
        <p:txBody>
          <a:bodyPr spcFirstLastPara="1" wrap="square" lIns="0" tIns="0" rIns="0" bIns="0" anchor="ctr" anchorCtr="0">
            <a:noAutofit/>
          </a:bodyPr>
          <a:lstStyle>
            <a:lvl1pPr marL="457200" lvl="0" indent="-297180" algn="ctr">
              <a:lnSpc>
                <a:spcPct val="100000"/>
              </a:lnSpc>
              <a:spcBef>
                <a:spcPts val="0"/>
              </a:spcBef>
              <a:spcAft>
                <a:spcPts val="0"/>
              </a:spcAft>
              <a:buSzPts val="1080"/>
              <a:buChar char="​"/>
              <a:defRPr sz="1200"/>
            </a:lvl1pPr>
            <a:lvl2pPr marL="914400" lvl="1" indent="-297180" algn="ctr">
              <a:lnSpc>
                <a:spcPct val="100000"/>
              </a:lnSpc>
              <a:spcBef>
                <a:spcPts val="1200"/>
              </a:spcBef>
              <a:spcAft>
                <a:spcPts val="0"/>
              </a:spcAft>
              <a:buSzPts val="1080"/>
              <a:buFont typeface="Open Sans"/>
              <a:buChar char="​"/>
              <a:defRPr sz="1200">
                <a:solidFill>
                  <a:schemeClr val="accent1"/>
                </a:solidFill>
              </a:defRPr>
            </a:lvl2pPr>
            <a:lvl3pPr marL="1371600" lvl="2" indent="-297180" algn="ctr">
              <a:lnSpc>
                <a:spcPct val="100000"/>
              </a:lnSpc>
              <a:spcBef>
                <a:spcPts val="1200"/>
              </a:spcBef>
              <a:spcAft>
                <a:spcPts val="0"/>
              </a:spcAft>
              <a:buSzPts val="1080"/>
              <a:buFont typeface="Open Sans"/>
              <a:buChar char="​"/>
              <a:defRPr sz="1200">
                <a:solidFill>
                  <a:schemeClr val="accent1"/>
                </a:solidFill>
              </a:defRPr>
            </a:lvl3pPr>
            <a:lvl4pPr marL="1828800" lvl="3" indent="-297180" algn="ctr">
              <a:lnSpc>
                <a:spcPct val="100000"/>
              </a:lnSpc>
              <a:spcBef>
                <a:spcPts val="1200"/>
              </a:spcBef>
              <a:spcAft>
                <a:spcPts val="0"/>
              </a:spcAft>
              <a:buSzPts val="1080"/>
              <a:buFont typeface="Open Sans"/>
              <a:buChar char="​"/>
              <a:defRPr sz="1200">
                <a:solidFill>
                  <a:schemeClr val="accent1"/>
                </a:solidFill>
              </a:defRPr>
            </a:lvl4pPr>
            <a:lvl5pPr marL="2286000" lvl="4" indent="-297179" algn="ctr">
              <a:lnSpc>
                <a:spcPct val="100000"/>
              </a:lnSpc>
              <a:spcBef>
                <a:spcPts val="1200"/>
              </a:spcBef>
              <a:spcAft>
                <a:spcPts val="0"/>
              </a:spcAft>
              <a:buSzPts val="1080"/>
              <a:buFont typeface="Open Sans"/>
              <a:buChar char="​"/>
              <a:defRPr sz="1200">
                <a:solidFill>
                  <a:schemeClr val="accen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22" name="Google Shape;722;p91"/>
          <p:cNvSpPr>
            <a:spLocks noGrp="1"/>
          </p:cNvSpPr>
          <p:nvPr>
            <p:ph type="pic" idx="24"/>
          </p:nvPr>
        </p:nvSpPr>
        <p:spPr>
          <a:xfrm>
            <a:off x="8515815" y="2971800"/>
            <a:ext cx="3194050" cy="1828800"/>
          </a:xfrm>
          <a:prstGeom prst="rect">
            <a:avLst/>
          </a:prstGeom>
          <a:noFill/>
          <a:ln>
            <a:noFill/>
          </a:ln>
        </p:spPr>
      </p:sp>
      <p:sp>
        <p:nvSpPr>
          <p:cNvPr id="723" name="Google Shape;723;p91"/>
          <p:cNvSpPr txBox="1">
            <a:spLocks noGrp="1"/>
          </p:cNvSpPr>
          <p:nvPr>
            <p:ph type="body" idx="25"/>
          </p:nvPr>
        </p:nvSpPr>
        <p:spPr>
          <a:xfrm>
            <a:off x="8515815" y="5022214"/>
            <a:ext cx="3200400" cy="1153795"/>
          </a:xfrm>
          <a:prstGeom prst="rect">
            <a:avLst/>
          </a:prstGeom>
          <a:noFill/>
          <a:ln>
            <a:noFill/>
          </a:ln>
        </p:spPr>
        <p:txBody>
          <a:bodyPr spcFirstLastPara="1" wrap="square" lIns="0" tIns="0" rIns="0" bIns="0" anchor="t" anchorCtr="0">
            <a:noAutofit/>
          </a:bodyPr>
          <a:lstStyle>
            <a:lvl1pPr marL="457200" lvl="0" indent="-308610" algn="ctr">
              <a:lnSpc>
                <a:spcPct val="100000"/>
              </a:lnSpc>
              <a:spcBef>
                <a:spcPts val="0"/>
              </a:spcBef>
              <a:spcAft>
                <a:spcPts val="0"/>
              </a:spcAft>
              <a:buSzPts val="1260"/>
              <a:buChar char="​"/>
              <a:defRPr sz="1400"/>
            </a:lvl1pPr>
            <a:lvl2pPr marL="914400" lvl="1" indent="-297180" algn="ctr">
              <a:lnSpc>
                <a:spcPct val="100000"/>
              </a:lnSpc>
              <a:spcBef>
                <a:spcPts val="0"/>
              </a:spcBef>
              <a:spcAft>
                <a:spcPts val="0"/>
              </a:spcAft>
              <a:buSzPts val="1080"/>
              <a:buFont typeface="Open Sans"/>
              <a:buChar char="​"/>
              <a:defRPr sz="1200">
                <a:solidFill>
                  <a:schemeClr val="accent5"/>
                </a:solidFill>
              </a:defRPr>
            </a:lvl2pPr>
            <a:lvl3pPr marL="1371600" lvl="2" indent="-228600" algn="ctr">
              <a:lnSpc>
                <a:spcPct val="100000"/>
              </a:lnSpc>
              <a:spcBef>
                <a:spcPts val="1200"/>
              </a:spcBef>
              <a:spcAft>
                <a:spcPts val="0"/>
              </a:spcAft>
              <a:buSzPts val="1080"/>
              <a:buFont typeface="Open Sans"/>
              <a:buNone/>
              <a:defRPr sz="1200">
                <a:solidFill>
                  <a:schemeClr val="accent1"/>
                </a:solidFill>
              </a:defRPr>
            </a:lvl3pPr>
            <a:lvl4pPr marL="1828800" lvl="3" indent="-297180" algn="ctr">
              <a:lnSpc>
                <a:spcPct val="100000"/>
              </a:lnSpc>
              <a:spcBef>
                <a:spcPts val="1200"/>
              </a:spcBef>
              <a:spcAft>
                <a:spcPts val="0"/>
              </a:spcAft>
              <a:buSzPts val="1080"/>
              <a:buFont typeface="Open Sans"/>
              <a:buChar char="​"/>
              <a:defRPr sz="1200">
                <a:solidFill>
                  <a:schemeClr val="accent1"/>
                </a:solidFill>
              </a:defRPr>
            </a:lvl4pPr>
            <a:lvl5pPr marL="2286000" lvl="4" indent="-297179" algn="ctr">
              <a:lnSpc>
                <a:spcPct val="100000"/>
              </a:lnSpc>
              <a:spcBef>
                <a:spcPts val="1200"/>
              </a:spcBef>
              <a:spcAft>
                <a:spcPts val="0"/>
              </a:spcAft>
              <a:buSzPts val="1080"/>
              <a:buFont typeface="Open Sans"/>
              <a:buChar char="​"/>
              <a:defRPr sz="1200">
                <a:solidFill>
                  <a:schemeClr val="accen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24" name="Google Shape;724;p9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hree Icon ">
  <p:cSld name="Three Icon ">
    <p:spTree>
      <p:nvGrpSpPr>
        <p:cNvPr id="1" name="Shape 725"/>
        <p:cNvGrpSpPr/>
        <p:nvPr/>
      </p:nvGrpSpPr>
      <p:grpSpPr>
        <a:xfrm>
          <a:off x="0" y="0"/>
          <a:ext cx="0" cy="0"/>
          <a:chOff x="0" y="0"/>
          <a:chExt cx="0" cy="0"/>
        </a:xfrm>
      </p:grpSpPr>
      <p:sp>
        <p:nvSpPr>
          <p:cNvPr id="726" name="Google Shape;726;p92"/>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7" name="Google Shape;727;p92"/>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728" name="Google Shape;728;p92"/>
          <p:cNvSpPr/>
          <p:nvPr/>
        </p:nvSpPr>
        <p:spPr>
          <a:xfrm>
            <a:off x="1981877" y="2055429"/>
            <a:ext cx="1828959" cy="1828959"/>
          </a:xfrm>
          <a:prstGeom prst="ellipse">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Arial"/>
              <a:ea typeface="Arial"/>
              <a:cs typeface="Arial"/>
              <a:sym typeface="Arial"/>
            </a:endParaRPr>
          </a:p>
        </p:txBody>
      </p:sp>
      <p:sp>
        <p:nvSpPr>
          <p:cNvPr id="729" name="Google Shape;729;p92"/>
          <p:cNvSpPr txBox="1">
            <a:spLocks noGrp="1"/>
          </p:cNvSpPr>
          <p:nvPr>
            <p:ph type="body" idx="2"/>
          </p:nvPr>
        </p:nvSpPr>
        <p:spPr>
          <a:xfrm>
            <a:off x="1525905"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30" name="Google Shape;730;p92"/>
          <p:cNvSpPr/>
          <p:nvPr/>
        </p:nvSpPr>
        <p:spPr>
          <a:xfrm>
            <a:off x="5184924" y="2055429"/>
            <a:ext cx="1828959" cy="1828959"/>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1" name="Google Shape;731;p92"/>
          <p:cNvSpPr txBox="1">
            <a:spLocks noGrp="1"/>
          </p:cNvSpPr>
          <p:nvPr>
            <p:ph type="body" idx="3"/>
          </p:nvPr>
        </p:nvSpPr>
        <p:spPr>
          <a:xfrm>
            <a:off x="4721225"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32" name="Google Shape;732;p92"/>
          <p:cNvSpPr/>
          <p:nvPr/>
        </p:nvSpPr>
        <p:spPr>
          <a:xfrm>
            <a:off x="8389301" y="2055429"/>
            <a:ext cx="1828959" cy="1828959"/>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3" name="Google Shape;733;p92"/>
          <p:cNvSpPr txBox="1">
            <a:spLocks noGrp="1"/>
          </p:cNvSpPr>
          <p:nvPr>
            <p:ph type="body" idx="4"/>
          </p:nvPr>
        </p:nvSpPr>
        <p:spPr>
          <a:xfrm>
            <a:off x="7923213"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2"/>
                </a:solidFill>
              </a:defRPr>
            </a:lvl1pPr>
            <a:lvl2pPr marL="914400" lvl="1" indent="-331469" algn="ctr">
              <a:lnSpc>
                <a:spcPct val="100000"/>
              </a:lnSpc>
              <a:spcBef>
                <a:spcPts val="600"/>
              </a:spcBef>
              <a:spcAft>
                <a:spcPts val="0"/>
              </a:spcAft>
              <a:buSzPts val="1620"/>
              <a:buFont typeface="Open Sans"/>
              <a:buChar char="​"/>
              <a:defRPr>
                <a:solidFill>
                  <a:schemeClr val="dk2"/>
                </a:solidFill>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34" name="Google Shape;734;p9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735" name="Google Shape;735;p92"/>
          <p:cNvSpPr>
            <a:spLocks noGrp="1"/>
          </p:cNvSpPr>
          <p:nvPr>
            <p:ph type="pic" idx="5"/>
          </p:nvPr>
        </p:nvSpPr>
        <p:spPr>
          <a:xfrm>
            <a:off x="2338349" y="2411902"/>
            <a:ext cx="1116013" cy="1116012"/>
          </a:xfrm>
          <a:prstGeom prst="rect">
            <a:avLst/>
          </a:prstGeom>
          <a:noFill/>
          <a:ln>
            <a:noFill/>
          </a:ln>
        </p:spPr>
      </p:sp>
      <p:sp>
        <p:nvSpPr>
          <p:cNvPr id="736" name="Google Shape;736;p92"/>
          <p:cNvSpPr>
            <a:spLocks noGrp="1"/>
          </p:cNvSpPr>
          <p:nvPr>
            <p:ph type="pic" idx="6"/>
          </p:nvPr>
        </p:nvSpPr>
        <p:spPr>
          <a:xfrm>
            <a:off x="5535612" y="2411902"/>
            <a:ext cx="1116013" cy="1116012"/>
          </a:xfrm>
          <a:prstGeom prst="rect">
            <a:avLst/>
          </a:prstGeom>
          <a:noFill/>
          <a:ln>
            <a:noFill/>
          </a:ln>
        </p:spPr>
      </p:sp>
      <p:sp>
        <p:nvSpPr>
          <p:cNvPr id="737" name="Google Shape;737;p92"/>
          <p:cNvSpPr>
            <a:spLocks noGrp="1"/>
          </p:cNvSpPr>
          <p:nvPr>
            <p:ph type="pic" idx="7"/>
          </p:nvPr>
        </p:nvSpPr>
        <p:spPr>
          <a:xfrm>
            <a:off x="8745773" y="2411902"/>
            <a:ext cx="1116013" cy="1116012"/>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Four Icon ">
  <p:cSld name="Four Icon ">
    <p:spTree>
      <p:nvGrpSpPr>
        <p:cNvPr id="1" name="Shape 738"/>
        <p:cNvGrpSpPr/>
        <p:nvPr/>
      </p:nvGrpSpPr>
      <p:grpSpPr>
        <a:xfrm>
          <a:off x="0" y="0"/>
          <a:ext cx="0" cy="0"/>
          <a:chOff x="0" y="0"/>
          <a:chExt cx="0" cy="0"/>
        </a:xfrm>
      </p:grpSpPr>
      <p:sp>
        <p:nvSpPr>
          <p:cNvPr id="739" name="Google Shape;739;p93"/>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0" name="Google Shape;740;p93"/>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741" name="Google Shape;741;p93"/>
          <p:cNvSpPr/>
          <p:nvPr/>
        </p:nvSpPr>
        <p:spPr>
          <a:xfrm>
            <a:off x="1065749" y="2060872"/>
            <a:ext cx="1828959" cy="1828959"/>
          </a:xfrm>
          <a:prstGeom prst="ellipse">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Arial"/>
              <a:ea typeface="Arial"/>
              <a:cs typeface="Arial"/>
              <a:sym typeface="Arial"/>
            </a:endParaRPr>
          </a:p>
        </p:txBody>
      </p:sp>
      <p:sp>
        <p:nvSpPr>
          <p:cNvPr id="742" name="Google Shape;742;p93"/>
          <p:cNvSpPr txBox="1">
            <a:spLocks noGrp="1"/>
          </p:cNvSpPr>
          <p:nvPr>
            <p:ph type="body" idx="2"/>
          </p:nvPr>
        </p:nvSpPr>
        <p:spPr>
          <a:xfrm>
            <a:off x="1273703"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43" name="Google Shape;743;p93"/>
          <p:cNvSpPr txBox="1">
            <a:spLocks noGrp="1"/>
          </p:cNvSpPr>
          <p:nvPr>
            <p:ph type="body" idx="3"/>
          </p:nvPr>
        </p:nvSpPr>
        <p:spPr>
          <a:xfrm>
            <a:off x="84267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44" name="Google Shape;744;p93"/>
          <p:cNvSpPr/>
          <p:nvPr/>
        </p:nvSpPr>
        <p:spPr>
          <a:xfrm>
            <a:off x="3806932" y="2060872"/>
            <a:ext cx="1828959" cy="1828959"/>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5" name="Google Shape;745;p93"/>
          <p:cNvSpPr txBox="1">
            <a:spLocks noGrp="1"/>
          </p:cNvSpPr>
          <p:nvPr>
            <p:ph type="body" idx="4"/>
          </p:nvPr>
        </p:nvSpPr>
        <p:spPr>
          <a:xfrm>
            <a:off x="4000597"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46" name="Google Shape;746;p93"/>
          <p:cNvSpPr txBox="1">
            <a:spLocks noGrp="1"/>
          </p:cNvSpPr>
          <p:nvPr>
            <p:ph type="body" idx="5"/>
          </p:nvPr>
        </p:nvSpPr>
        <p:spPr>
          <a:xfrm>
            <a:off x="357981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47" name="Google Shape;747;p93"/>
          <p:cNvSpPr/>
          <p:nvPr/>
        </p:nvSpPr>
        <p:spPr>
          <a:xfrm>
            <a:off x="6562100" y="2060872"/>
            <a:ext cx="1828959" cy="1828959"/>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8" name="Google Shape;748;p93"/>
          <p:cNvSpPr txBox="1">
            <a:spLocks noGrp="1"/>
          </p:cNvSpPr>
          <p:nvPr>
            <p:ph type="body" idx="6"/>
          </p:nvPr>
        </p:nvSpPr>
        <p:spPr>
          <a:xfrm>
            <a:off x="6772120"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2"/>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49" name="Google Shape;749;p93"/>
          <p:cNvSpPr txBox="1">
            <a:spLocks noGrp="1"/>
          </p:cNvSpPr>
          <p:nvPr>
            <p:ph type="body" idx="7"/>
          </p:nvPr>
        </p:nvSpPr>
        <p:spPr>
          <a:xfrm>
            <a:off x="632301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2"/>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50" name="Google Shape;750;p93"/>
          <p:cNvSpPr/>
          <p:nvPr/>
        </p:nvSpPr>
        <p:spPr>
          <a:xfrm>
            <a:off x="9302132" y="2060872"/>
            <a:ext cx="1828959" cy="1828959"/>
          </a:xfrm>
          <a:prstGeom prst="ellipse">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1" name="Google Shape;751;p93"/>
          <p:cNvSpPr txBox="1">
            <a:spLocks noGrp="1"/>
          </p:cNvSpPr>
          <p:nvPr>
            <p:ph type="body" idx="8"/>
          </p:nvPr>
        </p:nvSpPr>
        <p:spPr>
          <a:xfrm>
            <a:off x="9538248" y="2425093"/>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6"/>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52" name="Google Shape;752;p93"/>
          <p:cNvSpPr txBox="1">
            <a:spLocks noGrp="1"/>
          </p:cNvSpPr>
          <p:nvPr>
            <p:ph type="body" idx="9"/>
          </p:nvPr>
        </p:nvSpPr>
        <p:spPr>
          <a:xfrm>
            <a:off x="9066213" y="4269508"/>
            <a:ext cx="2286000"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6"/>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53" name="Google Shape;753;p93"/>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Five Icon ">
  <p:cSld name="Five Icon ">
    <p:spTree>
      <p:nvGrpSpPr>
        <p:cNvPr id="1" name="Shape 754"/>
        <p:cNvGrpSpPr/>
        <p:nvPr/>
      </p:nvGrpSpPr>
      <p:grpSpPr>
        <a:xfrm>
          <a:off x="0" y="0"/>
          <a:ext cx="0" cy="0"/>
          <a:chOff x="0" y="0"/>
          <a:chExt cx="0" cy="0"/>
        </a:xfrm>
      </p:grpSpPr>
      <p:sp>
        <p:nvSpPr>
          <p:cNvPr id="755" name="Google Shape;755;p94"/>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6" name="Google Shape;756;p94"/>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757" name="Google Shape;757;p94"/>
          <p:cNvSpPr/>
          <p:nvPr/>
        </p:nvSpPr>
        <p:spPr>
          <a:xfrm>
            <a:off x="609800" y="2064663"/>
            <a:ext cx="1828959" cy="1828959"/>
          </a:xfrm>
          <a:prstGeom prst="ellipse">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Arial"/>
              <a:ea typeface="Arial"/>
              <a:cs typeface="Arial"/>
              <a:sym typeface="Arial"/>
            </a:endParaRPr>
          </a:p>
        </p:txBody>
      </p:sp>
      <p:sp>
        <p:nvSpPr>
          <p:cNvPr id="758" name="Google Shape;758;p94"/>
          <p:cNvSpPr txBox="1">
            <a:spLocks noGrp="1"/>
          </p:cNvSpPr>
          <p:nvPr>
            <p:ph type="body" idx="2"/>
          </p:nvPr>
        </p:nvSpPr>
        <p:spPr>
          <a:xfrm>
            <a:off x="820549"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59" name="Google Shape;759;p94"/>
          <p:cNvSpPr txBox="1">
            <a:spLocks noGrp="1"/>
          </p:cNvSpPr>
          <p:nvPr>
            <p:ph type="body" idx="3"/>
          </p:nvPr>
        </p:nvSpPr>
        <p:spPr>
          <a:xfrm>
            <a:off x="610850"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5"/>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60" name="Google Shape;760;p94"/>
          <p:cNvSpPr/>
          <p:nvPr/>
        </p:nvSpPr>
        <p:spPr>
          <a:xfrm>
            <a:off x="2892452" y="2064663"/>
            <a:ext cx="1828959" cy="1828959"/>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1" name="Google Shape;761;p94"/>
          <p:cNvSpPr txBox="1">
            <a:spLocks noGrp="1"/>
          </p:cNvSpPr>
          <p:nvPr>
            <p:ph type="body" idx="4"/>
          </p:nvPr>
        </p:nvSpPr>
        <p:spPr>
          <a:xfrm>
            <a:off x="3110473"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62" name="Google Shape;762;p94"/>
          <p:cNvSpPr txBox="1">
            <a:spLocks noGrp="1"/>
          </p:cNvSpPr>
          <p:nvPr>
            <p:ph type="body" idx="5"/>
          </p:nvPr>
        </p:nvSpPr>
        <p:spPr>
          <a:xfrm>
            <a:off x="2894013"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63" name="Google Shape;763;p94"/>
          <p:cNvSpPr/>
          <p:nvPr/>
        </p:nvSpPr>
        <p:spPr>
          <a:xfrm>
            <a:off x="5201380" y="2064663"/>
            <a:ext cx="1828959" cy="1828959"/>
          </a:xfrm>
          <a:prstGeom prst="ellipse">
            <a:avLst/>
          </a:prstGeom>
          <a:noFill/>
          <a:ln w="3810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4" name="Google Shape;764;p94"/>
          <p:cNvSpPr txBox="1">
            <a:spLocks noGrp="1"/>
          </p:cNvSpPr>
          <p:nvPr>
            <p:ph type="body" idx="6"/>
          </p:nvPr>
        </p:nvSpPr>
        <p:spPr>
          <a:xfrm>
            <a:off x="5412658"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2"/>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65" name="Google Shape;765;p94"/>
          <p:cNvSpPr txBox="1">
            <a:spLocks noGrp="1"/>
          </p:cNvSpPr>
          <p:nvPr>
            <p:ph type="body" idx="7"/>
          </p:nvPr>
        </p:nvSpPr>
        <p:spPr>
          <a:xfrm>
            <a:off x="5185093"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2"/>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66" name="Google Shape;766;p94"/>
          <p:cNvSpPr/>
          <p:nvPr/>
        </p:nvSpPr>
        <p:spPr>
          <a:xfrm>
            <a:off x="7464921" y="2064663"/>
            <a:ext cx="1828959" cy="1828959"/>
          </a:xfrm>
          <a:prstGeom prst="ellipse">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7" name="Google Shape;767;p94"/>
          <p:cNvSpPr txBox="1">
            <a:spLocks noGrp="1"/>
          </p:cNvSpPr>
          <p:nvPr>
            <p:ph type="body" idx="8"/>
          </p:nvPr>
        </p:nvSpPr>
        <p:spPr>
          <a:xfrm>
            <a:off x="7677080"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accent6"/>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68" name="Google Shape;768;p94"/>
          <p:cNvSpPr txBox="1">
            <a:spLocks noGrp="1"/>
          </p:cNvSpPr>
          <p:nvPr>
            <p:ph type="body" idx="9"/>
          </p:nvPr>
        </p:nvSpPr>
        <p:spPr>
          <a:xfrm>
            <a:off x="7470001" y="4282873"/>
            <a:ext cx="1894336"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6"/>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69" name="Google Shape;769;p94"/>
          <p:cNvSpPr/>
          <p:nvPr/>
        </p:nvSpPr>
        <p:spPr>
          <a:xfrm>
            <a:off x="9744473" y="2064663"/>
            <a:ext cx="1828959" cy="1828959"/>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770" name="Google Shape;770;p94"/>
          <p:cNvSpPr txBox="1">
            <a:spLocks noGrp="1"/>
          </p:cNvSpPr>
          <p:nvPr>
            <p:ph type="body" idx="13"/>
          </p:nvPr>
        </p:nvSpPr>
        <p:spPr>
          <a:xfrm>
            <a:off x="9980612" y="2428884"/>
            <a:ext cx="1396669" cy="1100516"/>
          </a:xfrm>
          <a:prstGeom prst="rect">
            <a:avLst/>
          </a:prstGeom>
          <a:noFill/>
          <a:ln>
            <a:noFill/>
          </a:ln>
        </p:spPr>
        <p:txBody>
          <a:bodyPr spcFirstLastPara="1" wrap="square" lIns="0" tIns="0" rIns="0" bIns="0" anchor="ctr" anchorCtr="0">
            <a:noAutofit/>
          </a:bodyPr>
          <a:lstStyle>
            <a:lvl1pPr marL="457200" lvl="0" indent="-331470" algn="ctr">
              <a:lnSpc>
                <a:spcPct val="100000"/>
              </a:lnSpc>
              <a:spcBef>
                <a:spcPts val="600"/>
              </a:spcBef>
              <a:spcAft>
                <a:spcPts val="0"/>
              </a:spcAft>
              <a:buSzPts val="1620"/>
              <a:buChar char="​"/>
              <a:defRPr sz="1800">
                <a:solidFill>
                  <a:schemeClr val="dk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71" name="Google Shape;771;p94"/>
          <p:cNvSpPr txBox="1">
            <a:spLocks noGrp="1"/>
          </p:cNvSpPr>
          <p:nvPr>
            <p:ph type="body" idx="14"/>
          </p:nvPr>
        </p:nvSpPr>
        <p:spPr>
          <a:xfrm>
            <a:off x="9752013" y="4282873"/>
            <a:ext cx="1828800" cy="1458912"/>
          </a:xfrm>
          <a:prstGeom prst="rect">
            <a:avLst/>
          </a:prstGeom>
          <a:no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dk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72" name="Google Shape;772;p9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Five Numbered ">
  <p:cSld name="Five Numbered ">
    <p:spTree>
      <p:nvGrpSpPr>
        <p:cNvPr id="1" name="Shape 773"/>
        <p:cNvGrpSpPr/>
        <p:nvPr/>
      </p:nvGrpSpPr>
      <p:grpSpPr>
        <a:xfrm>
          <a:off x="0" y="0"/>
          <a:ext cx="0" cy="0"/>
          <a:chOff x="0" y="0"/>
          <a:chExt cx="0" cy="0"/>
        </a:xfrm>
      </p:grpSpPr>
      <p:sp>
        <p:nvSpPr>
          <p:cNvPr id="774" name="Google Shape;774;p95"/>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5" name="Google Shape;775;p95"/>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cxnSp>
        <p:nvCxnSpPr>
          <p:cNvPr id="776" name="Google Shape;776;p95"/>
          <p:cNvCxnSpPr/>
          <p:nvPr/>
        </p:nvCxnSpPr>
        <p:spPr>
          <a:xfrm>
            <a:off x="598206" y="2512464"/>
            <a:ext cx="1828800" cy="0"/>
          </a:xfrm>
          <a:prstGeom prst="straightConnector1">
            <a:avLst/>
          </a:prstGeom>
          <a:noFill/>
          <a:ln w="25400" cap="flat" cmpd="sng">
            <a:solidFill>
              <a:schemeClr val="accent5"/>
            </a:solidFill>
            <a:prstDash val="solid"/>
            <a:miter lim="800000"/>
            <a:headEnd type="none" w="sm" len="sm"/>
            <a:tailEnd type="none" w="sm" len="sm"/>
          </a:ln>
        </p:spPr>
      </p:cxnSp>
      <p:sp>
        <p:nvSpPr>
          <p:cNvPr id="777" name="Google Shape;777;p95"/>
          <p:cNvSpPr txBox="1">
            <a:spLocks noGrp="1"/>
          </p:cNvSpPr>
          <p:nvPr>
            <p:ph type="body" idx="2"/>
          </p:nvPr>
        </p:nvSpPr>
        <p:spPr>
          <a:xfrm>
            <a:off x="610850"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5"/>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78" name="Google Shape;778;p95"/>
          <p:cNvCxnSpPr/>
          <p:nvPr/>
        </p:nvCxnSpPr>
        <p:spPr>
          <a:xfrm>
            <a:off x="2894012" y="2512464"/>
            <a:ext cx="1828800" cy="0"/>
          </a:xfrm>
          <a:prstGeom prst="straightConnector1">
            <a:avLst/>
          </a:prstGeom>
          <a:noFill/>
          <a:ln w="25400" cap="flat" cmpd="sng">
            <a:solidFill>
              <a:schemeClr val="accent1"/>
            </a:solidFill>
            <a:prstDash val="solid"/>
            <a:miter lim="800000"/>
            <a:headEnd type="none" w="sm" len="sm"/>
            <a:tailEnd type="none" w="sm" len="sm"/>
          </a:ln>
        </p:spPr>
      </p:cxnSp>
      <p:sp>
        <p:nvSpPr>
          <p:cNvPr id="779" name="Google Shape;779;p95"/>
          <p:cNvSpPr txBox="1">
            <a:spLocks noGrp="1"/>
          </p:cNvSpPr>
          <p:nvPr>
            <p:ph type="body" idx="3"/>
          </p:nvPr>
        </p:nvSpPr>
        <p:spPr>
          <a:xfrm>
            <a:off x="2894013"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80" name="Google Shape;780;p95"/>
          <p:cNvCxnSpPr/>
          <p:nvPr/>
        </p:nvCxnSpPr>
        <p:spPr>
          <a:xfrm>
            <a:off x="5180012" y="2512464"/>
            <a:ext cx="1828800" cy="0"/>
          </a:xfrm>
          <a:prstGeom prst="straightConnector1">
            <a:avLst/>
          </a:prstGeom>
          <a:noFill/>
          <a:ln w="25400" cap="flat" cmpd="sng">
            <a:solidFill>
              <a:schemeClr val="accent2"/>
            </a:solidFill>
            <a:prstDash val="solid"/>
            <a:miter lim="800000"/>
            <a:headEnd type="none" w="sm" len="sm"/>
            <a:tailEnd type="none" w="sm" len="sm"/>
          </a:ln>
        </p:spPr>
      </p:cxnSp>
      <p:sp>
        <p:nvSpPr>
          <p:cNvPr id="781" name="Google Shape;781;p95"/>
          <p:cNvSpPr txBox="1">
            <a:spLocks noGrp="1"/>
          </p:cNvSpPr>
          <p:nvPr>
            <p:ph type="body" idx="4"/>
          </p:nvPr>
        </p:nvSpPr>
        <p:spPr>
          <a:xfrm>
            <a:off x="5185093"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2"/>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82" name="Google Shape;782;p95"/>
          <p:cNvCxnSpPr/>
          <p:nvPr/>
        </p:nvCxnSpPr>
        <p:spPr>
          <a:xfrm>
            <a:off x="7466012" y="2512464"/>
            <a:ext cx="1828800" cy="0"/>
          </a:xfrm>
          <a:prstGeom prst="straightConnector1">
            <a:avLst/>
          </a:prstGeom>
          <a:noFill/>
          <a:ln w="25400" cap="flat" cmpd="sng">
            <a:solidFill>
              <a:schemeClr val="accent6"/>
            </a:solidFill>
            <a:prstDash val="solid"/>
            <a:miter lim="800000"/>
            <a:headEnd type="none" w="sm" len="sm"/>
            <a:tailEnd type="none" w="sm" len="sm"/>
          </a:ln>
        </p:spPr>
      </p:cxnSp>
      <p:sp>
        <p:nvSpPr>
          <p:cNvPr id="783" name="Google Shape;783;p95"/>
          <p:cNvSpPr txBox="1">
            <a:spLocks noGrp="1"/>
          </p:cNvSpPr>
          <p:nvPr>
            <p:ph type="body" idx="5"/>
          </p:nvPr>
        </p:nvSpPr>
        <p:spPr>
          <a:xfrm>
            <a:off x="7470001"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accent6"/>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84" name="Google Shape;784;p95"/>
          <p:cNvCxnSpPr/>
          <p:nvPr/>
        </p:nvCxnSpPr>
        <p:spPr>
          <a:xfrm>
            <a:off x="9752012" y="2512464"/>
            <a:ext cx="1828800" cy="0"/>
          </a:xfrm>
          <a:prstGeom prst="straightConnector1">
            <a:avLst/>
          </a:prstGeom>
          <a:noFill/>
          <a:ln w="25400" cap="flat" cmpd="sng">
            <a:solidFill>
              <a:schemeClr val="dk1"/>
            </a:solidFill>
            <a:prstDash val="solid"/>
            <a:miter lim="800000"/>
            <a:headEnd type="none" w="sm" len="sm"/>
            <a:tailEnd type="none" w="sm" len="sm"/>
          </a:ln>
        </p:spPr>
      </p:cxnSp>
      <p:sp>
        <p:nvSpPr>
          <p:cNvPr id="785" name="Google Shape;785;p95"/>
          <p:cNvSpPr txBox="1">
            <a:spLocks noGrp="1"/>
          </p:cNvSpPr>
          <p:nvPr>
            <p:ph type="body" idx="6"/>
          </p:nvPr>
        </p:nvSpPr>
        <p:spPr>
          <a:xfrm>
            <a:off x="9752013" y="2529075"/>
            <a:ext cx="1828800" cy="2871263"/>
          </a:xfrm>
          <a:prstGeom prst="rect">
            <a:avLst/>
          </a:prstGeom>
          <a:solidFill>
            <a:srgbClr val="F4F8FA"/>
          </a:solidFill>
          <a:ln>
            <a:noFill/>
          </a:ln>
        </p:spPr>
        <p:txBody>
          <a:bodyPr spcFirstLastPara="1" wrap="square" lIns="0" tIns="0" rIns="0" bIns="0" anchor="t" anchorCtr="0">
            <a:noAutofit/>
          </a:bodyPr>
          <a:lstStyle>
            <a:lvl1pPr marL="457200" lvl="0" indent="-342900" algn="ctr">
              <a:lnSpc>
                <a:spcPct val="100000"/>
              </a:lnSpc>
              <a:spcBef>
                <a:spcPts val="600"/>
              </a:spcBef>
              <a:spcAft>
                <a:spcPts val="0"/>
              </a:spcAft>
              <a:buSzPts val="1800"/>
              <a:buChar char="​"/>
              <a:defRPr sz="2000">
                <a:solidFill>
                  <a:schemeClr val="dk1"/>
                </a:solidFill>
              </a:defRPr>
            </a:lvl1pPr>
            <a:lvl2pPr marL="914400" lvl="1" indent="-320040" algn="ctr">
              <a:lnSpc>
                <a:spcPct val="100000"/>
              </a:lnSpc>
              <a:spcBef>
                <a:spcPts val="600"/>
              </a:spcBef>
              <a:spcAft>
                <a:spcPts val="0"/>
              </a:spcAft>
              <a:buSzPts val="1440"/>
              <a:buFont typeface="Open Sans"/>
              <a:buChar char="​"/>
              <a:defRPr sz="16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86" name="Google Shape;786;p95"/>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787" name="Google Shape;787;p95"/>
          <p:cNvSpPr/>
          <p:nvPr/>
        </p:nvSpPr>
        <p:spPr>
          <a:xfrm>
            <a:off x="1131007" y="2006791"/>
            <a:ext cx="788487" cy="788487"/>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accent5"/>
                </a:solidFill>
                <a:latin typeface="Arial"/>
                <a:ea typeface="Arial"/>
                <a:cs typeface="Arial"/>
                <a:sym typeface="Arial"/>
              </a:rPr>
              <a:t>1</a:t>
            </a:r>
            <a:endParaRPr/>
          </a:p>
        </p:txBody>
      </p:sp>
      <p:sp>
        <p:nvSpPr>
          <p:cNvPr id="788" name="Google Shape;788;p95"/>
          <p:cNvSpPr/>
          <p:nvPr/>
        </p:nvSpPr>
        <p:spPr>
          <a:xfrm>
            <a:off x="3414170" y="2006791"/>
            <a:ext cx="788487" cy="788487"/>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accent1"/>
                </a:solidFill>
                <a:latin typeface="Arial"/>
                <a:ea typeface="Arial"/>
                <a:cs typeface="Arial"/>
                <a:sym typeface="Arial"/>
              </a:rPr>
              <a:t>2</a:t>
            </a:r>
            <a:endParaRPr/>
          </a:p>
        </p:txBody>
      </p:sp>
      <p:sp>
        <p:nvSpPr>
          <p:cNvPr id="789" name="Google Shape;789;p95"/>
          <p:cNvSpPr/>
          <p:nvPr/>
        </p:nvSpPr>
        <p:spPr>
          <a:xfrm>
            <a:off x="5705250" y="2006791"/>
            <a:ext cx="788487" cy="788487"/>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accent2"/>
                </a:solidFill>
                <a:latin typeface="Arial"/>
                <a:ea typeface="Arial"/>
                <a:cs typeface="Arial"/>
                <a:sym typeface="Arial"/>
              </a:rPr>
              <a:t>3</a:t>
            </a:r>
            <a:endParaRPr/>
          </a:p>
        </p:txBody>
      </p:sp>
      <p:sp>
        <p:nvSpPr>
          <p:cNvPr id="790" name="Google Shape;790;p95"/>
          <p:cNvSpPr/>
          <p:nvPr/>
        </p:nvSpPr>
        <p:spPr>
          <a:xfrm>
            <a:off x="7990158" y="2006791"/>
            <a:ext cx="788487" cy="788487"/>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accent6"/>
                </a:solidFill>
                <a:latin typeface="Arial"/>
                <a:ea typeface="Arial"/>
                <a:cs typeface="Arial"/>
                <a:sym typeface="Arial"/>
              </a:rPr>
              <a:t>4</a:t>
            </a:r>
            <a:endParaRPr/>
          </a:p>
        </p:txBody>
      </p:sp>
      <p:sp>
        <p:nvSpPr>
          <p:cNvPr id="791" name="Google Shape;791;p95"/>
          <p:cNvSpPr/>
          <p:nvPr/>
        </p:nvSpPr>
        <p:spPr>
          <a:xfrm>
            <a:off x="10272170" y="2006791"/>
            <a:ext cx="788487" cy="788487"/>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5</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792"/>
        <p:cNvGrpSpPr/>
        <p:nvPr/>
      </p:nvGrpSpPr>
      <p:grpSpPr>
        <a:xfrm>
          <a:off x="0" y="0"/>
          <a:ext cx="0" cy="0"/>
          <a:chOff x="0" y="0"/>
          <a:chExt cx="0" cy="0"/>
        </a:xfrm>
      </p:grpSpPr>
      <p:sp>
        <p:nvSpPr>
          <p:cNvPr id="793" name="Google Shape;793;p96"/>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4" name="Google Shape;794;p96"/>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795" name="Google Shape;795;p96" descr="Row 1 label"/>
          <p:cNvSpPr txBox="1">
            <a:spLocks noGrp="1"/>
          </p:cNvSpPr>
          <p:nvPr>
            <p:ph type="body" idx="2"/>
          </p:nvPr>
        </p:nvSpPr>
        <p:spPr>
          <a:xfrm>
            <a:off x="271464" y="1546789"/>
            <a:ext cx="574570" cy="439174"/>
          </a:xfrm>
          <a:prstGeom prst="rect">
            <a:avLst/>
          </a:prstGeom>
          <a:solidFill>
            <a:schemeClr val="lt1"/>
          </a:solidFill>
          <a:ln>
            <a:noFill/>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900"/>
              <a:buNone/>
              <a:defRPr sz="10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96" name="Google Shape;796;p96" descr="Row 1 text box is a long horizontal box the width of the slide acting as a header. "/>
          <p:cNvSpPr txBox="1">
            <a:spLocks noGrp="1"/>
          </p:cNvSpPr>
          <p:nvPr>
            <p:ph type="body" idx="3"/>
          </p:nvPr>
        </p:nvSpPr>
        <p:spPr>
          <a:xfrm>
            <a:off x="1034040" y="1561701"/>
            <a:ext cx="10630969" cy="429469"/>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1440"/>
              <a:buNone/>
              <a:defRPr sz="16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797" name="Google Shape;797;p96" descr="Row 2 label; this row shows 4 content boxes labeled A through D, each is a different color and holds text."/>
          <p:cNvSpPr txBox="1">
            <a:spLocks noGrp="1"/>
          </p:cNvSpPr>
          <p:nvPr>
            <p:ph type="body" idx="4"/>
          </p:nvPr>
        </p:nvSpPr>
        <p:spPr>
          <a:xfrm>
            <a:off x="285750" y="3304775"/>
            <a:ext cx="560283" cy="658026"/>
          </a:xfrm>
          <a:prstGeom prst="rect">
            <a:avLst/>
          </a:prstGeom>
          <a:solidFill>
            <a:schemeClr val="lt1"/>
          </a:solidFill>
          <a:ln>
            <a:noFill/>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900"/>
              <a:buNone/>
              <a:defRPr sz="10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798" name="Google Shape;798;p96"/>
          <p:cNvCxnSpPr/>
          <p:nvPr/>
        </p:nvCxnSpPr>
        <p:spPr>
          <a:xfrm>
            <a:off x="1093076" y="2680138"/>
            <a:ext cx="2459421" cy="0"/>
          </a:xfrm>
          <a:prstGeom prst="straightConnector1">
            <a:avLst/>
          </a:prstGeom>
          <a:noFill/>
          <a:ln w="25400" cap="flat" cmpd="sng">
            <a:solidFill>
              <a:schemeClr val="accent5"/>
            </a:solidFill>
            <a:prstDash val="solid"/>
            <a:miter lim="800000"/>
            <a:headEnd type="none" w="sm" len="sm"/>
            <a:tailEnd type="none" w="sm" len="sm"/>
          </a:ln>
        </p:spPr>
      </p:cxnSp>
      <p:sp>
        <p:nvSpPr>
          <p:cNvPr id="799" name="Google Shape;799;p96" descr="Row 2, box 1: text in plum"/>
          <p:cNvSpPr txBox="1">
            <a:spLocks noGrp="1"/>
          </p:cNvSpPr>
          <p:nvPr>
            <p:ph type="body" idx="5"/>
          </p:nvPr>
        </p:nvSpPr>
        <p:spPr>
          <a:xfrm>
            <a:off x="1102407" y="2699834"/>
            <a:ext cx="2430126" cy="1949198"/>
          </a:xfrm>
          <a:prstGeom prst="rect">
            <a:avLst/>
          </a:prstGeom>
          <a:noFill/>
          <a:ln>
            <a:noFill/>
          </a:ln>
        </p:spPr>
        <p:txBody>
          <a:bodyPr spcFirstLastPara="1" wrap="square" lIns="0" tIns="365750" rIns="0" bIns="0" anchor="t" anchorCtr="0">
            <a:noAutofit/>
          </a:bodyPr>
          <a:lstStyle>
            <a:lvl1pPr marL="457200" lvl="0" indent="-228600" algn="ctr">
              <a:lnSpc>
                <a:spcPct val="100000"/>
              </a:lnSpc>
              <a:spcBef>
                <a:spcPts val="600"/>
              </a:spcBef>
              <a:spcAft>
                <a:spcPts val="0"/>
              </a:spcAft>
              <a:buSzPts val="1620"/>
              <a:buNone/>
              <a:defRPr sz="1800">
                <a:solidFill>
                  <a:schemeClr val="accent5"/>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800" name="Google Shape;800;p96"/>
          <p:cNvCxnSpPr/>
          <p:nvPr/>
        </p:nvCxnSpPr>
        <p:spPr>
          <a:xfrm>
            <a:off x="3808412" y="2680138"/>
            <a:ext cx="2459421" cy="0"/>
          </a:xfrm>
          <a:prstGeom prst="straightConnector1">
            <a:avLst/>
          </a:prstGeom>
          <a:noFill/>
          <a:ln w="25400" cap="flat" cmpd="sng">
            <a:solidFill>
              <a:schemeClr val="accent1"/>
            </a:solidFill>
            <a:prstDash val="solid"/>
            <a:miter lim="800000"/>
            <a:headEnd type="none" w="sm" len="sm"/>
            <a:tailEnd type="none" w="sm" len="sm"/>
          </a:ln>
        </p:spPr>
      </p:cxnSp>
      <p:sp>
        <p:nvSpPr>
          <p:cNvPr id="801" name="Google Shape;801;p96" descr="Row 2, box 2: text in ocean"/>
          <p:cNvSpPr txBox="1">
            <a:spLocks noGrp="1"/>
          </p:cNvSpPr>
          <p:nvPr>
            <p:ph type="body" idx="6"/>
          </p:nvPr>
        </p:nvSpPr>
        <p:spPr>
          <a:xfrm>
            <a:off x="3816081" y="2699834"/>
            <a:ext cx="2430126" cy="1949198"/>
          </a:xfrm>
          <a:prstGeom prst="rect">
            <a:avLst/>
          </a:prstGeom>
          <a:noFill/>
          <a:ln>
            <a:noFill/>
          </a:ln>
        </p:spPr>
        <p:txBody>
          <a:bodyPr spcFirstLastPara="1" wrap="square" lIns="0" tIns="365750" rIns="0" bIns="0" anchor="t" anchorCtr="0">
            <a:noAutofit/>
          </a:bodyPr>
          <a:lstStyle>
            <a:lvl1pPr marL="457200" lvl="0" indent="-228600" algn="ctr">
              <a:lnSpc>
                <a:spcPct val="100000"/>
              </a:lnSpc>
              <a:spcBef>
                <a:spcPts val="600"/>
              </a:spcBef>
              <a:spcAft>
                <a:spcPts val="0"/>
              </a:spcAft>
              <a:buSzPts val="1620"/>
              <a:buNone/>
              <a:defRPr sz="1800">
                <a:solidFill>
                  <a:schemeClr val="accent1"/>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802" name="Google Shape;802;p96"/>
          <p:cNvCxnSpPr/>
          <p:nvPr/>
        </p:nvCxnSpPr>
        <p:spPr>
          <a:xfrm>
            <a:off x="6551612" y="2680138"/>
            <a:ext cx="2459421" cy="0"/>
          </a:xfrm>
          <a:prstGeom prst="straightConnector1">
            <a:avLst/>
          </a:prstGeom>
          <a:noFill/>
          <a:ln w="25400" cap="flat" cmpd="sng">
            <a:solidFill>
              <a:schemeClr val="accent2"/>
            </a:solidFill>
            <a:prstDash val="solid"/>
            <a:miter lim="800000"/>
            <a:headEnd type="none" w="sm" len="sm"/>
            <a:tailEnd type="none" w="sm" len="sm"/>
          </a:ln>
        </p:spPr>
      </p:cxnSp>
      <p:sp>
        <p:nvSpPr>
          <p:cNvPr id="803" name="Google Shape;803;p96" descr="Row 2, box 3: text in indigo"/>
          <p:cNvSpPr txBox="1">
            <a:spLocks noGrp="1"/>
          </p:cNvSpPr>
          <p:nvPr>
            <p:ph type="body" idx="7"/>
          </p:nvPr>
        </p:nvSpPr>
        <p:spPr>
          <a:xfrm>
            <a:off x="6529754" y="2699834"/>
            <a:ext cx="2477611" cy="1949198"/>
          </a:xfrm>
          <a:prstGeom prst="rect">
            <a:avLst/>
          </a:prstGeom>
          <a:noFill/>
          <a:ln>
            <a:noFill/>
          </a:ln>
        </p:spPr>
        <p:txBody>
          <a:bodyPr spcFirstLastPara="1" wrap="square" lIns="0" tIns="365750" rIns="0" bIns="0" anchor="t" anchorCtr="0">
            <a:noAutofit/>
          </a:bodyPr>
          <a:lstStyle>
            <a:lvl1pPr marL="457200" lvl="0" indent="-331470" algn="ctr">
              <a:lnSpc>
                <a:spcPct val="100000"/>
              </a:lnSpc>
              <a:spcBef>
                <a:spcPts val="600"/>
              </a:spcBef>
              <a:spcAft>
                <a:spcPts val="0"/>
              </a:spcAft>
              <a:buSzPts val="1620"/>
              <a:buChar char="​"/>
              <a:defRPr sz="1800">
                <a:solidFill>
                  <a:schemeClr val="accent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cxnSp>
        <p:nvCxnSpPr>
          <p:cNvPr id="804" name="Google Shape;804;p96"/>
          <p:cNvCxnSpPr/>
          <p:nvPr/>
        </p:nvCxnSpPr>
        <p:spPr>
          <a:xfrm>
            <a:off x="9229123" y="2680138"/>
            <a:ext cx="2459421" cy="0"/>
          </a:xfrm>
          <a:prstGeom prst="straightConnector1">
            <a:avLst/>
          </a:prstGeom>
          <a:noFill/>
          <a:ln w="25400" cap="flat" cmpd="sng">
            <a:solidFill>
              <a:schemeClr val="accent6"/>
            </a:solidFill>
            <a:prstDash val="solid"/>
            <a:miter lim="800000"/>
            <a:headEnd type="none" w="sm" len="sm"/>
            <a:tailEnd type="none" w="sm" len="sm"/>
          </a:ln>
        </p:spPr>
      </p:cxnSp>
      <p:sp>
        <p:nvSpPr>
          <p:cNvPr id="805" name="Google Shape;805;p96" descr="Row 2, box 4: text in dark green"/>
          <p:cNvSpPr txBox="1">
            <a:spLocks noGrp="1"/>
          </p:cNvSpPr>
          <p:nvPr>
            <p:ph type="body" idx="8"/>
          </p:nvPr>
        </p:nvSpPr>
        <p:spPr>
          <a:xfrm>
            <a:off x="9243428" y="2699834"/>
            <a:ext cx="2454586" cy="1949198"/>
          </a:xfrm>
          <a:prstGeom prst="rect">
            <a:avLst/>
          </a:prstGeom>
          <a:noFill/>
          <a:ln>
            <a:noFill/>
          </a:ln>
        </p:spPr>
        <p:txBody>
          <a:bodyPr spcFirstLastPara="1" wrap="square" lIns="0" tIns="365750" rIns="0" bIns="0" anchor="t" anchorCtr="0">
            <a:noAutofit/>
          </a:bodyPr>
          <a:lstStyle>
            <a:lvl1pPr marL="457200" lvl="0" indent="-228600" algn="ctr">
              <a:lnSpc>
                <a:spcPct val="100000"/>
              </a:lnSpc>
              <a:spcBef>
                <a:spcPts val="600"/>
              </a:spcBef>
              <a:spcAft>
                <a:spcPts val="0"/>
              </a:spcAft>
              <a:buSzPts val="1620"/>
              <a:buNone/>
              <a:defRPr sz="1800">
                <a:solidFill>
                  <a:schemeClr val="accent6"/>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06" name="Google Shape;806;p96" descr="Row 3 label: this row shows six, small content boxes in a horiztonal row"/>
          <p:cNvSpPr txBox="1">
            <a:spLocks noGrp="1"/>
          </p:cNvSpPr>
          <p:nvPr>
            <p:ph type="body" idx="9"/>
          </p:nvPr>
        </p:nvSpPr>
        <p:spPr>
          <a:xfrm>
            <a:off x="300038" y="5065521"/>
            <a:ext cx="545995" cy="658026"/>
          </a:xfrm>
          <a:prstGeom prst="rect">
            <a:avLst/>
          </a:prstGeom>
          <a:solidFill>
            <a:schemeClr val="lt1"/>
          </a:solidFill>
          <a:ln>
            <a:noFill/>
          </a:ln>
        </p:spPr>
        <p:txBody>
          <a:bodyPr spcFirstLastPara="1" wrap="square" lIns="0" tIns="91425" rIns="0" bIns="0" anchor="t" anchorCtr="0">
            <a:noAutofit/>
          </a:bodyPr>
          <a:lstStyle>
            <a:lvl1pPr marL="457200" lvl="0" indent="-228600" algn="ctr">
              <a:lnSpc>
                <a:spcPct val="100000"/>
              </a:lnSpc>
              <a:spcBef>
                <a:spcPts val="600"/>
              </a:spcBef>
              <a:spcAft>
                <a:spcPts val="0"/>
              </a:spcAft>
              <a:buSzPts val="900"/>
              <a:buNone/>
              <a:defRPr sz="1000">
                <a:solidFill>
                  <a:schemeClr val="dk2"/>
                </a:solidFill>
              </a:defRPr>
            </a:lvl1pPr>
            <a:lvl2pPr marL="914400" lvl="1" indent="-308610" algn="ctr">
              <a:lnSpc>
                <a:spcPct val="100000"/>
              </a:lnSpc>
              <a:spcBef>
                <a:spcPts val="600"/>
              </a:spcBef>
              <a:spcAft>
                <a:spcPts val="0"/>
              </a:spcAft>
              <a:buSzPts val="1260"/>
              <a:buFont typeface="Open Sans"/>
              <a:buChar char="​"/>
              <a:defRPr sz="14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07" name="Google Shape;807;p96" descr="Row 3, text box 1"/>
          <p:cNvSpPr txBox="1">
            <a:spLocks noGrp="1"/>
          </p:cNvSpPr>
          <p:nvPr>
            <p:ph type="body" idx="13"/>
          </p:nvPr>
        </p:nvSpPr>
        <p:spPr>
          <a:xfrm>
            <a:off x="1115051"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08" name="Google Shape;808;p96" descr="Row 3, text box 2"/>
          <p:cNvSpPr txBox="1">
            <a:spLocks noGrp="1"/>
          </p:cNvSpPr>
          <p:nvPr>
            <p:ph type="body" idx="14"/>
          </p:nvPr>
        </p:nvSpPr>
        <p:spPr>
          <a:xfrm>
            <a:off x="2886312"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09" name="Google Shape;809;p96" descr="Row 3, text box 3"/>
          <p:cNvSpPr txBox="1">
            <a:spLocks noGrp="1"/>
          </p:cNvSpPr>
          <p:nvPr>
            <p:ph type="body" idx="15"/>
          </p:nvPr>
        </p:nvSpPr>
        <p:spPr>
          <a:xfrm>
            <a:off x="4657573"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10" name="Google Shape;810;p96" descr="Row 3, text box 4"/>
          <p:cNvSpPr txBox="1">
            <a:spLocks noGrp="1"/>
          </p:cNvSpPr>
          <p:nvPr>
            <p:ph type="body" idx="16"/>
          </p:nvPr>
        </p:nvSpPr>
        <p:spPr>
          <a:xfrm>
            <a:off x="6428834"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11" name="Google Shape;811;p96" descr="Row 3, text box 5"/>
          <p:cNvSpPr txBox="1">
            <a:spLocks noGrp="1"/>
          </p:cNvSpPr>
          <p:nvPr>
            <p:ph type="body" idx="17"/>
          </p:nvPr>
        </p:nvSpPr>
        <p:spPr>
          <a:xfrm>
            <a:off x="8200095"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12" name="Google Shape;812;p96" descr="Row 3, text box 6"/>
          <p:cNvSpPr txBox="1">
            <a:spLocks noGrp="1"/>
          </p:cNvSpPr>
          <p:nvPr>
            <p:ph type="body" idx="18"/>
          </p:nvPr>
        </p:nvSpPr>
        <p:spPr>
          <a:xfrm>
            <a:off x="9971354" y="4956561"/>
            <a:ext cx="1713607" cy="915157"/>
          </a:xfrm>
          <a:prstGeom prst="rect">
            <a:avLst/>
          </a:prstGeom>
          <a:solidFill>
            <a:srgbClr val="F4F8FA"/>
          </a:solidFill>
          <a:ln w="12700" cap="flat" cmpd="sng">
            <a:solidFill>
              <a:schemeClr val="accent2">
                <a:alpha val="24705"/>
              </a:schemeClr>
            </a:solidFill>
            <a:prstDash val="solid"/>
            <a:round/>
            <a:headEnd type="none" w="sm" len="sm"/>
            <a:tailEnd type="none" w="sm" len="sm"/>
          </a:ln>
        </p:spPr>
        <p:txBody>
          <a:bodyPr spcFirstLastPara="1" wrap="square" lIns="0" tIns="182875" rIns="0" bIns="0" anchor="t" anchorCtr="0">
            <a:noAutofit/>
          </a:bodyPr>
          <a:lstStyle>
            <a:lvl1pPr marL="457200" lvl="0" indent="-297180" algn="ctr">
              <a:lnSpc>
                <a:spcPct val="100000"/>
              </a:lnSpc>
              <a:spcBef>
                <a:spcPts val="600"/>
              </a:spcBef>
              <a:spcAft>
                <a:spcPts val="0"/>
              </a:spcAft>
              <a:buSzPts val="1080"/>
              <a:buChar char="​"/>
              <a:defRPr sz="1200">
                <a:solidFill>
                  <a:schemeClr val="dk2"/>
                </a:solidFill>
              </a:defRPr>
            </a:lvl1pPr>
            <a:lvl2pPr marL="914400" lvl="1" indent="-285750" algn="ctr">
              <a:lnSpc>
                <a:spcPct val="100000"/>
              </a:lnSpc>
              <a:spcBef>
                <a:spcPts val="600"/>
              </a:spcBef>
              <a:spcAft>
                <a:spcPts val="0"/>
              </a:spcAft>
              <a:buSzPts val="900"/>
              <a:buFont typeface="Open Sans"/>
              <a:buChar char="​"/>
              <a:defRPr sz="1000"/>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13" name="Google Shape;813;p9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matchingName="Full-Bleed Photo 2">
  <p:cSld name="Full-Bleed Photo 2">
    <p:bg>
      <p:bgPr>
        <a:noFill/>
        <a:effectLst/>
      </p:bgPr>
    </p:bg>
    <p:spTree>
      <p:nvGrpSpPr>
        <p:cNvPr id="1" name="Shape 814"/>
        <p:cNvGrpSpPr/>
        <p:nvPr/>
      </p:nvGrpSpPr>
      <p:grpSpPr>
        <a:xfrm>
          <a:off x="0" y="0"/>
          <a:ext cx="0" cy="0"/>
          <a:chOff x="0" y="0"/>
          <a:chExt cx="0" cy="0"/>
        </a:xfrm>
      </p:grpSpPr>
      <p:sp>
        <p:nvSpPr>
          <p:cNvPr id="815" name="Google Shape;815;p97"/>
          <p:cNvSpPr/>
          <p:nvPr/>
        </p:nvSpPr>
        <p:spPr>
          <a:xfrm>
            <a:off x="-1" y="6766560"/>
            <a:ext cx="12188825" cy="95225"/>
          </a:xfrm>
          <a:prstGeom prst="rect">
            <a:avLst/>
          </a:prstGeom>
          <a:noFill/>
          <a:ln>
            <a:noFill/>
          </a:ln>
        </p:spPr>
      </p:sp>
      <p:sp>
        <p:nvSpPr>
          <p:cNvPr id="816" name="Google Shape;816;p97"/>
          <p:cNvSpPr/>
          <p:nvPr/>
        </p:nvSpPr>
        <p:spPr>
          <a:xfrm>
            <a:off x="419085" y="6215185"/>
            <a:ext cx="1535550" cy="556262"/>
          </a:xfrm>
          <a:prstGeom prst="rect">
            <a:avLst/>
          </a:prstGeom>
          <a:noFill/>
          <a:ln>
            <a:noFill/>
          </a:ln>
        </p:spPr>
      </p:sp>
      <p:sp>
        <p:nvSpPr>
          <p:cNvPr id="817" name="Google Shape;817;p97"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lt1"/>
                </a:solidFill>
                <a:latin typeface="Arial"/>
                <a:ea typeface="Arial"/>
                <a:cs typeface="Arial"/>
                <a:sym typeface="Arial"/>
              </a:rPr>
              <a:t>Confidential </a:t>
            </a:r>
            <a:r>
              <a:rPr lang="en-US" sz="700">
                <a:solidFill>
                  <a:schemeClr val="lt1"/>
                </a:solidFill>
                <a:latin typeface="Arial"/>
                <a:ea typeface="Arial"/>
                <a:cs typeface="Arial"/>
                <a:sym typeface="Arial"/>
              </a:rPr>
              <a:t>  </a:t>
            </a:r>
            <a:r>
              <a:rPr lang="en-US" sz="800">
                <a:solidFill>
                  <a:schemeClr val="lt1"/>
                </a:solidFill>
                <a:latin typeface="Arial"/>
                <a:ea typeface="Arial"/>
                <a:cs typeface="Arial"/>
                <a:sym typeface="Arial"/>
              </a:rPr>
              <a:t>│ ©2022 VMware, Inc.</a:t>
            </a:r>
            <a:endParaRPr/>
          </a:p>
        </p:txBody>
      </p:sp>
      <p:sp>
        <p:nvSpPr>
          <p:cNvPr id="818" name="Google Shape;818;p9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lt1"/>
                </a:solidFill>
                <a:latin typeface="Arial"/>
                <a:ea typeface="Arial"/>
                <a:cs typeface="Arial"/>
                <a:sym typeface="Arial"/>
              </a:rPr>
              <a:t>‹#›</a:t>
            </a:fld>
            <a:endParaRPr sz="8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7"/>
        <p:cNvGrpSpPr/>
        <p:nvPr/>
      </p:nvGrpSpPr>
      <p:grpSpPr>
        <a:xfrm>
          <a:off x="0" y="0"/>
          <a:ext cx="0" cy="0"/>
          <a:chOff x="0" y="0"/>
          <a:chExt cx="0" cy="0"/>
        </a:xfrm>
      </p:grpSpPr>
      <p:sp>
        <p:nvSpPr>
          <p:cNvPr id="68" name="Google Shape;68;p26"/>
          <p:cNvSpPr txBox="1">
            <a:spLocks noGrp="1"/>
          </p:cNvSpPr>
          <p:nvPr>
            <p:ph type="body" idx="1"/>
          </p:nvPr>
        </p:nvSpPr>
        <p:spPr>
          <a:xfrm>
            <a:off x="2894013" y="1359907"/>
            <a:ext cx="7315200" cy="4322783"/>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800"/>
              </a:spcBef>
              <a:spcAft>
                <a:spcPts val="0"/>
              </a:spcAft>
              <a:buClr>
                <a:schemeClr val="accent2"/>
              </a:buClr>
              <a:buSzPts val="1800"/>
              <a:buFont typeface="Open Sans"/>
              <a:buChar char="​"/>
              <a:defRPr>
                <a:solidFill>
                  <a:schemeClr val="accent2"/>
                </a:solidFill>
              </a:defRPr>
            </a:lvl1pPr>
            <a:lvl2pPr marL="914400" lvl="1" indent="-331469" algn="l">
              <a:lnSpc>
                <a:spcPct val="100000"/>
              </a:lnSpc>
              <a:spcBef>
                <a:spcPts val="600"/>
              </a:spcBef>
              <a:spcAft>
                <a:spcPts val="0"/>
              </a:spcAft>
              <a:buSzPts val="1620"/>
              <a:buFont typeface="Open Sans"/>
              <a:buChar char="​"/>
              <a:defRPr/>
            </a:lvl2pPr>
            <a:lvl3pPr marL="1371600" lvl="2" indent="-228600" algn="l">
              <a:lnSpc>
                <a:spcPct val="100000"/>
              </a:lnSpc>
              <a:spcBef>
                <a:spcPts val="1200"/>
              </a:spcBef>
              <a:spcAft>
                <a:spcPts val="0"/>
              </a:spcAft>
              <a:buSzPts val="1620"/>
              <a:buFont typeface="Open Sans"/>
              <a:buNone/>
              <a:defRPr sz="1800"/>
            </a:lvl3pPr>
            <a:lvl4pPr marL="1828800" lvl="3" indent="-331469" algn="l">
              <a:lnSpc>
                <a:spcPct val="100000"/>
              </a:lnSpc>
              <a:spcBef>
                <a:spcPts val="1200"/>
              </a:spcBef>
              <a:spcAft>
                <a:spcPts val="0"/>
              </a:spcAft>
              <a:buSzPts val="1620"/>
              <a:buFont typeface="Open Sans"/>
              <a:buChar char="​"/>
              <a:defRPr sz="1800">
                <a:solidFill>
                  <a:schemeClr val="dk2"/>
                </a:solidFill>
              </a:defRPr>
            </a:lvl4pPr>
            <a:lvl5pPr marL="2286000" lvl="4" indent="-331470" algn="l">
              <a:lnSpc>
                <a:spcPct val="100000"/>
              </a:lnSpc>
              <a:spcBef>
                <a:spcPts val="1200"/>
              </a:spcBef>
              <a:spcAft>
                <a:spcPts val="0"/>
              </a:spcAft>
              <a:buSzPts val="1620"/>
              <a:buFont typeface="Open Sans"/>
              <a:buChar char="​"/>
              <a:defRPr sz="1800">
                <a:solidFill>
                  <a:schemeClr val="dk2"/>
                </a:solidFill>
              </a:defRPr>
            </a:lvl5pPr>
            <a:lvl6pPr marL="2743200" lvl="5" indent="-331470" algn="l">
              <a:lnSpc>
                <a:spcPct val="100000"/>
              </a:lnSpc>
              <a:spcBef>
                <a:spcPts val="1200"/>
              </a:spcBef>
              <a:spcAft>
                <a:spcPts val="0"/>
              </a:spcAft>
              <a:buSzPts val="1620"/>
              <a:buFont typeface="Open Sans"/>
              <a:buChar char="​"/>
              <a:defRPr sz="1800">
                <a:solidFill>
                  <a:schemeClr val="dk2"/>
                </a:solidFill>
              </a:defRPr>
            </a:lvl6pPr>
            <a:lvl7pPr marL="3200400" lvl="6" indent="-331470" algn="l">
              <a:lnSpc>
                <a:spcPct val="100000"/>
              </a:lnSpc>
              <a:spcBef>
                <a:spcPts val="1200"/>
              </a:spcBef>
              <a:spcAft>
                <a:spcPts val="0"/>
              </a:spcAft>
              <a:buSzPts val="1620"/>
              <a:buFont typeface="Open Sans"/>
              <a:buChar char="​"/>
              <a:defRPr sz="1800">
                <a:solidFill>
                  <a:schemeClr val="dk2"/>
                </a:solidFill>
              </a:defRPr>
            </a:lvl7pPr>
            <a:lvl8pPr marL="3657600" lvl="7" indent="-331470" algn="l">
              <a:lnSpc>
                <a:spcPct val="100000"/>
              </a:lnSpc>
              <a:spcBef>
                <a:spcPts val="1200"/>
              </a:spcBef>
              <a:spcAft>
                <a:spcPts val="0"/>
              </a:spcAft>
              <a:buSzPts val="1620"/>
              <a:buFont typeface="Open Sans"/>
              <a:buChar char="​"/>
              <a:defRPr sz="1800">
                <a:solidFill>
                  <a:schemeClr val="dk2"/>
                </a:solidFill>
              </a:defRPr>
            </a:lvl8pPr>
            <a:lvl9pPr marL="4114800" lvl="8" indent="-331470" algn="l">
              <a:lnSpc>
                <a:spcPct val="100000"/>
              </a:lnSpc>
              <a:spcBef>
                <a:spcPts val="1200"/>
              </a:spcBef>
              <a:spcAft>
                <a:spcPts val="0"/>
              </a:spcAft>
              <a:buSzPts val="1620"/>
              <a:buFont typeface="Open Sans"/>
              <a:buChar char="​"/>
              <a:defRPr sz="1800">
                <a:solidFill>
                  <a:schemeClr val="dk2"/>
                </a:solidFill>
              </a:defRPr>
            </a:lvl9pPr>
          </a:lstStyle>
          <a:p>
            <a:endParaRPr/>
          </a:p>
        </p:txBody>
      </p:sp>
      <p:sp>
        <p:nvSpPr>
          <p:cNvPr id="69" name="Google Shape;69;p2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70" name="Google Shape;70;p26"/>
          <p:cNvSpPr txBox="1"/>
          <p:nvPr/>
        </p:nvSpPr>
        <p:spPr>
          <a:xfrm>
            <a:off x="610289" y="1257625"/>
            <a:ext cx="1939871" cy="4431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accent2"/>
              </a:buClr>
              <a:buSzPts val="3200"/>
              <a:buFont typeface="Arial"/>
              <a:buNone/>
            </a:pPr>
            <a:r>
              <a:rPr lang="en-US" sz="3200" b="0">
                <a:solidFill>
                  <a:schemeClr val="accent2"/>
                </a:solidFill>
                <a:latin typeface="Arial"/>
                <a:ea typeface="Arial"/>
                <a:cs typeface="Arial"/>
                <a:sym typeface="Arial"/>
              </a:rPr>
              <a:t>Agenda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matchingName="Big Statement - Plum">
  <p:cSld name="Big Statement - Plum">
    <p:spTree>
      <p:nvGrpSpPr>
        <p:cNvPr id="1" name="Shape 819"/>
        <p:cNvGrpSpPr/>
        <p:nvPr/>
      </p:nvGrpSpPr>
      <p:grpSpPr>
        <a:xfrm>
          <a:off x="0" y="0"/>
          <a:ext cx="0" cy="0"/>
          <a:chOff x="0" y="0"/>
          <a:chExt cx="0" cy="0"/>
        </a:xfrm>
      </p:grpSpPr>
      <p:grpSp>
        <p:nvGrpSpPr>
          <p:cNvPr id="820" name="Google Shape;820;p98"/>
          <p:cNvGrpSpPr/>
          <p:nvPr/>
        </p:nvGrpSpPr>
        <p:grpSpPr>
          <a:xfrm>
            <a:off x="-2506692" y="-5172103"/>
            <a:ext cx="16498633" cy="16498633"/>
            <a:chOff x="-2506692" y="-5172103"/>
            <a:chExt cx="16498633" cy="16498633"/>
          </a:xfrm>
        </p:grpSpPr>
        <p:sp>
          <p:nvSpPr>
            <p:cNvPr id="821" name="Google Shape;821;p98"/>
            <p:cNvSpPr/>
            <p:nvPr/>
          </p:nvSpPr>
          <p:spPr>
            <a:xfrm rot="2700000">
              <a:off x="810400" y="-3656857"/>
              <a:ext cx="9864449" cy="13468141"/>
            </a:xfrm>
            <a:custGeom>
              <a:avLst/>
              <a:gdLst/>
              <a:ahLst/>
              <a:cxnLst/>
              <a:rect l="l" t="t" r="r" b="b"/>
              <a:pathLst>
                <a:path w="9864449" h="13468141" extrusionOk="0">
                  <a:moveTo>
                    <a:pt x="0" y="7314461"/>
                  </a:moveTo>
                  <a:lnTo>
                    <a:pt x="7314462" y="0"/>
                  </a:lnTo>
                  <a:lnTo>
                    <a:pt x="9864449" y="2549987"/>
                  </a:lnTo>
                  <a:lnTo>
                    <a:pt x="9864449" y="7148688"/>
                  </a:lnTo>
                  <a:lnTo>
                    <a:pt x="3544996" y="13468141"/>
                  </a:lnTo>
                  <a:lnTo>
                    <a:pt x="0" y="9923145"/>
                  </a:lnTo>
                  <a:close/>
                </a:path>
              </a:pathLst>
            </a:custGeom>
            <a:solidFill>
              <a:srgbClr val="F4F8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822" name="Google Shape;822;p98"/>
            <p:cNvSpPr/>
            <p:nvPr/>
          </p:nvSpPr>
          <p:spPr>
            <a:xfrm rot="2700000">
              <a:off x="9037252" y="3334944"/>
              <a:ext cx="970552" cy="4540137"/>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7F35AB"/>
                </a:gs>
                <a:gs pos="24000">
                  <a:srgbClr val="7F35AB"/>
                </a:gs>
                <a:gs pos="87000">
                  <a:srgbClr val="264088"/>
                </a:gs>
                <a:gs pos="100000">
                  <a:srgbClr val="264088"/>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23" name="Google Shape;823;p98"/>
          <p:cNvSpPr txBox="1">
            <a:spLocks noGrp="1"/>
          </p:cNvSpPr>
          <p:nvPr>
            <p:ph type="body" idx="1"/>
          </p:nvPr>
        </p:nvSpPr>
        <p:spPr>
          <a:xfrm>
            <a:off x="608013" y="2233670"/>
            <a:ext cx="6497867" cy="22859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5"/>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24" name="Google Shape;824;p98"/>
          <p:cNvSpPr/>
          <p:nvPr/>
        </p:nvSpPr>
        <p:spPr>
          <a:xfrm>
            <a:off x="419085" y="6218399"/>
            <a:ext cx="1539751" cy="557784"/>
          </a:xfrm>
          <a:prstGeom prst="rect">
            <a:avLst/>
          </a:prstGeom>
          <a:noFill/>
          <a:ln>
            <a:noFill/>
          </a:ln>
        </p:spPr>
      </p:sp>
      <p:sp>
        <p:nvSpPr>
          <p:cNvPr id="825" name="Google Shape;825;p98"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a:t>
            </a:r>
            <a:r>
              <a:rPr lang="en-US" sz="7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©2022 VMware, Inc.</a:t>
            </a:r>
            <a:endParaRPr/>
          </a:p>
        </p:txBody>
      </p:sp>
      <p:sp>
        <p:nvSpPr>
          <p:cNvPr id="826" name="Google Shape;826;p9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ig Statement with Icon - Plum">
  <p:cSld name="Big Statement with Icon - Plum">
    <p:spTree>
      <p:nvGrpSpPr>
        <p:cNvPr id="1" name="Shape 827"/>
        <p:cNvGrpSpPr/>
        <p:nvPr/>
      </p:nvGrpSpPr>
      <p:grpSpPr>
        <a:xfrm>
          <a:off x="0" y="0"/>
          <a:ext cx="0" cy="0"/>
          <a:chOff x="0" y="0"/>
          <a:chExt cx="0" cy="0"/>
        </a:xfrm>
      </p:grpSpPr>
      <p:sp>
        <p:nvSpPr>
          <p:cNvPr id="828" name="Google Shape;828;p99"/>
          <p:cNvSpPr txBox="1">
            <a:spLocks noGrp="1"/>
          </p:cNvSpPr>
          <p:nvPr>
            <p:ph type="body" idx="1"/>
          </p:nvPr>
        </p:nvSpPr>
        <p:spPr>
          <a:xfrm>
            <a:off x="608015" y="2514600"/>
            <a:ext cx="4647032" cy="18287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5"/>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29" name="Google Shape;829;p99"/>
          <p:cNvSpPr/>
          <p:nvPr/>
        </p:nvSpPr>
        <p:spPr>
          <a:xfrm>
            <a:off x="5379720" y="-80614"/>
            <a:ext cx="6809966" cy="6821367"/>
          </a:xfrm>
          <a:custGeom>
            <a:avLst/>
            <a:gdLst/>
            <a:ahLst/>
            <a:cxnLst/>
            <a:rect l="l" t="t" r="r" b="b"/>
            <a:pathLst>
              <a:path w="6846538" h="6858000" extrusionOk="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 pos="100000">
                <a:srgbClr val="F4F8F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830" name="Google Shape;830;p99" descr="place icon in center"/>
          <p:cNvSpPr/>
          <p:nvPr/>
        </p:nvSpPr>
        <p:spPr>
          <a:xfrm>
            <a:off x="7273815" y="1515193"/>
            <a:ext cx="3735912" cy="3735912"/>
          </a:xfrm>
          <a:prstGeom prst="ellipse">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60325"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31" name="Google Shape;831;p99"/>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ig Statement with Photo">
  <p:cSld name="Big Statement with Photo">
    <p:spTree>
      <p:nvGrpSpPr>
        <p:cNvPr id="1" name="Shape 832"/>
        <p:cNvGrpSpPr/>
        <p:nvPr/>
      </p:nvGrpSpPr>
      <p:grpSpPr>
        <a:xfrm>
          <a:off x="0" y="0"/>
          <a:ext cx="0" cy="0"/>
          <a:chOff x="0" y="0"/>
          <a:chExt cx="0" cy="0"/>
        </a:xfrm>
      </p:grpSpPr>
      <p:sp>
        <p:nvSpPr>
          <p:cNvPr id="833" name="Google Shape;833;p100"/>
          <p:cNvSpPr txBox="1">
            <a:spLocks noGrp="1"/>
          </p:cNvSpPr>
          <p:nvPr>
            <p:ph type="body" idx="1"/>
          </p:nvPr>
        </p:nvSpPr>
        <p:spPr>
          <a:xfrm>
            <a:off x="608014" y="2514600"/>
            <a:ext cx="5485844" cy="1828799"/>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34" name="Google Shape;834;p100"/>
          <p:cNvSpPr>
            <a:spLocks noGrp="1"/>
          </p:cNvSpPr>
          <p:nvPr>
            <p:ph type="pic" idx="2"/>
          </p:nvPr>
        </p:nvSpPr>
        <p:spPr>
          <a:xfrm>
            <a:off x="6785688" y="0"/>
            <a:ext cx="5403138" cy="6764798"/>
          </a:xfrm>
          <a:prstGeom prst="rect">
            <a:avLst/>
          </a:prstGeom>
          <a:noFill/>
          <a:ln>
            <a:noFill/>
          </a:ln>
        </p:spPr>
      </p:sp>
      <p:sp>
        <p:nvSpPr>
          <p:cNvPr id="835" name="Google Shape;835;p100"/>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ig Statistic">
  <p:cSld name="Big Statistic">
    <p:bg>
      <p:bgPr>
        <a:solidFill>
          <a:srgbClr val="F4F8FA"/>
        </a:solidFill>
        <a:effectLst/>
      </p:bgPr>
    </p:bg>
    <p:spTree>
      <p:nvGrpSpPr>
        <p:cNvPr id="1" name="Shape 836"/>
        <p:cNvGrpSpPr/>
        <p:nvPr/>
      </p:nvGrpSpPr>
      <p:grpSpPr>
        <a:xfrm>
          <a:off x="0" y="0"/>
          <a:ext cx="0" cy="0"/>
          <a:chOff x="0" y="0"/>
          <a:chExt cx="0" cy="0"/>
        </a:xfrm>
      </p:grpSpPr>
      <p:grpSp>
        <p:nvGrpSpPr>
          <p:cNvPr id="837" name="Google Shape;837;p101"/>
          <p:cNvGrpSpPr/>
          <p:nvPr/>
        </p:nvGrpSpPr>
        <p:grpSpPr>
          <a:xfrm>
            <a:off x="0" y="0"/>
            <a:ext cx="12188822" cy="5193397"/>
            <a:chOff x="0" y="0"/>
            <a:chExt cx="12188822" cy="5193397"/>
          </a:xfrm>
        </p:grpSpPr>
        <p:sp>
          <p:nvSpPr>
            <p:cNvPr id="838" name="Google Shape;838;p101"/>
            <p:cNvSpPr/>
            <p:nvPr/>
          </p:nvSpPr>
          <p:spPr>
            <a:xfrm>
              <a:off x="0" y="0"/>
              <a:ext cx="12188822" cy="4332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839" name="Google Shape;839;p101"/>
            <p:cNvSpPr/>
            <p:nvPr/>
          </p:nvSpPr>
          <p:spPr>
            <a:xfrm>
              <a:off x="672527" y="722997"/>
              <a:ext cx="4470400" cy="44704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40" name="Google Shape;840;p101" descr="Doughnut chart label 3"/>
          <p:cNvSpPr txBox="1">
            <a:spLocks noGrp="1"/>
          </p:cNvSpPr>
          <p:nvPr>
            <p:ph type="body" idx="1"/>
          </p:nvPr>
        </p:nvSpPr>
        <p:spPr>
          <a:xfrm>
            <a:off x="6096000" y="2514599"/>
            <a:ext cx="5027613" cy="1371601"/>
          </a:xfrm>
          <a:prstGeom prst="rect">
            <a:avLst/>
          </a:prstGeom>
          <a:noFill/>
          <a:ln>
            <a:noFill/>
          </a:ln>
        </p:spPr>
        <p:txBody>
          <a:bodyPr spcFirstLastPara="1" wrap="square" lIns="0" tIns="0" rIns="0" bIns="0" anchor="ctr" anchorCtr="0">
            <a:noAutofit/>
          </a:bodyPr>
          <a:lstStyle>
            <a:lvl1pPr marL="457200" lvl="0" indent="-434340" algn="l">
              <a:lnSpc>
                <a:spcPct val="100000"/>
              </a:lnSpc>
              <a:spcBef>
                <a:spcPts val="0"/>
              </a:spcBef>
              <a:spcAft>
                <a:spcPts val="0"/>
              </a:spcAft>
              <a:buSzPts val="3240"/>
              <a:buChar char="​"/>
              <a:defRPr sz="3600">
                <a:solidFill>
                  <a:schemeClr val="accent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41" name="Google Shape;841;p101"/>
          <p:cNvSpPr>
            <a:spLocks noGrp="1"/>
          </p:cNvSpPr>
          <p:nvPr>
            <p:ph type="chart" idx="2"/>
          </p:nvPr>
        </p:nvSpPr>
        <p:spPr>
          <a:xfrm>
            <a:off x="662672" y="722997"/>
            <a:ext cx="4480256" cy="4480256"/>
          </a:xfrm>
          <a:prstGeom prst="rect">
            <a:avLst/>
          </a:prstGeom>
          <a:noFill/>
          <a:ln>
            <a:noFill/>
          </a:ln>
        </p:spPr>
        <p:txBody>
          <a:bodyPr spcFirstLastPara="1" wrap="square" lIns="0" tIns="0" rIns="0" bIns="0" anchor="ctr" anchorCtr="0">
            <a:noAutofit/>
          </a:bodyPr>
          <a:lstStyle>
            <a:lvl1pPr marR="0" lvl="0" algn="ctr" rtl="0">
              <a:lnSpc>
                <a:spcPct val="100000"/>
              </a:lnSpc>
              <a:spcBef>
                <a:spcPts val="1200"/>
              </a:spcBef>
              <a:spcAft>
                <a:spcPts val="0"/>
              </a:spcAft>
              <a:buClr>
                <a:srgbClr val="A8A8AB"/>
              </a:buClr>
              <a:buSzPts val="1800"/>
              <a:buFont typeface="Arial"/>
              <a:buChar char="​"/>
              <a:defRPr sz="2000" b="0" i="0" u="none" strike="noStrike" cap="none">
                <a:solidFill>
                  <a:schemeClr val="dk2"/>
                </a:solidFill>
                <a:latin typeface="Arial"/>
                <a:ea typeface="Arial"/>
                <a:cs typeface="Arial"/>
                <a:sym typeface="Arial"/>
              </a:defRPr>
            </a:lvl1pPr>
            <a:lvl2pPr marR="0" lvl="1" algn="l" rtl="0">
              <a:lnSpc>
                <a:spcPct val="100000"/>
              </a:lnSpc>
              <a:spcBef>
                <a:spcPts val="1200"/>
              </a:spcBef>
              <a:spcAft>
                <a:spcPts val="0"/>
              </a:spcAft>
              <a:buClr>
                <a:schemeClr val="dk1"/>
              </a:buClr>
              <a:buSzPts val="1620"/>
              <a:buFont typeface="Arial"/>
              <a:buChar char="•"/>
              <a:defRPr sz="1800" b="0" i="0" u="none" strike="noStrike" cap="none">
                <a:solidFill>
                  <a:schemeClr val="dk2"/>
                </a:solidFill>
                <a:latin typeface="Arial"/>
                <a:ea typeface="Arial"/>
                <a:cs typeface="Arial"/>
                <a:sym typeface="Arial"/>
              </a:defRPr>
            </a:lvl2pPr>
            <a:lvl3pPr marR="0" lvl="2" algn="l" rtl="0">
              <a:lnSpc>
                <a:spcPct val="100000"/>
              </a:lnSpc>
              <a:spcBef>
                <a:spcPts val="1200"/>
              </a:spcBef>
              <a:spcAft>
                <a:spcPts val="0"/>
              </a:spcAft>
              <a:buClr>
                <a:schemeClr val="dk1"/>
              </a:buClr>
              <a:buSzPts val="1440"/>
              <a:buFont typeface="Arial"/>
              <a:buChar char="–"/>
              <a:defRPr sz="1600" b="0" i="0" u="none" strike="noStrike" cap="none">
                <a:solidFill>
                  <a:schemeClr val="dk2"/>
                </a:solidFill>
                <a:latin typeface="Arial"/>
                <a:ea typeface="Arial"/>
                <a:cs typeface="Arial"/>
                <a:sym typeface="Arial"/>
              </a:defRPr>
            </a:lvl3pPr>
            <a:lvl4pPr marR="0" lvl="3"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4pPr>
            <a:lvl5pPr marR="0" lvl="4"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5pPr>
            <a:lvl6pPr marR="0" lvl="5"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6pPr>
            <a:lvl7pPr marR="0" lvl="6"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7pPr>
            <a:lvl8pPr marR="0" lvl="7"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8pPr>
            <a:lvl9pPr marR="0" lvl="8"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9pPr>
          </a:lstStyle>
          <a:p>
            <a:endParaRPr/>
          </a:p>
        </p:txBody>
      </p:sp>
      <p:sp>
        <p:nvSpPr>
          <p:cNvPr id="842" name="Google Shape;842;p101" descr="Doughnut chart label 1"/>
          <p:cNvSpPr txBox="1">
            <a:spLocks noGrp="1"/>
          </p:cNvSpPr>
          <p:nvPr>
            <p:ph type="body" idx="3"/>
          </p:nvPr>
        </p:nvSpPr>
        <p:spPr>
          <a:xfrm>
            <a:off x="608330"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43" name="Google Shape;843;p101" descr="Doughnut chart label 2"/>
          <p:cNvSpPr txBox="1">
            <a:spLocks noGrp="1"/>
          </p:cNvSpPr>
          <p:nvPr>
            <p:ph type="body" idx="4"/>
          </p:nvPr>
        </p:nvSpPr>
        <p:spPr>
          <a:xfrm>
            <a:off x="2436416"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44" name="Google Shape;844;p101" descr="Doughnut chart label 4"/>
          <p:cNvSpPr txBox="1">
            <a:spLocks noGrp="1"/>
          </p:cNvSpPr>
          <p:nvPr>
            <p:ph type="body" idx="5"/>
          </p:nvPr>
        </p:nvSpPr>
        <p:spPr>
          <a:xfrm>
            <a:off x="4261103"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45" name="Google Shape;845;p101" descr="Doughnut chart label 5"/>
          <p:cNvSpPr txBox="1">
            <a:spLocks noGrp="1"/>
          </p:cNvSpPr>
          <p:nvPr>
            <p:ph type="body" idx="6"/>
          </p:nvPr>
        </p:nvSpPr>
        <p:spPr>
          <a:xfrm>
            <a:off x="6088109"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46" name="Google Shape;846;p101" descr="Doughnut chart label 6"/>
          <p:cNvSpPr txBox="1">
            <a:spLocks noGrp="1"/>
          </p:cNvSpPr>
          <p:nvPr>
            <p:ph type="body" idx="7"/>
          </p:nvPr>
        </p:nvSpPr>
        <p:spPr>
          <a:xfrm>
            <a:off x="7920672" y="5507147"/>
            <a:ext cx="1371064" cy="423862"/>
          </a:xfrm>
          <a:prstGeom prst="rect">
            <a:avLst/>
          </a:prstGeom>
          <a:noFill/>
          <a:ln>
            <a:noFill/>
          </a:ln>
        </p:spPr>
        <p:txBody>
          <a:bodyPr spcFirstLastPara="1" wrap="square" lIns="0" tIns="0" rIns="0" bIns="0" anchor="t" anchorCtr="0">
            <a:noAutofit/>
          </a:bodyPr>
          <a:lstStyle>
            <a:lvl1pPr marL="457200" lvl="0" indent="-297180" algn="l">
              <a:lnSpc>
                <a:spcPct val="100000"/>
              </a:lnSpc>
              <a:spcBef>
                <a:spcPts val="1200"/>
              </a:spcBef>
              <a:spcAft>
                <a:spcPts val="0"/>
              </a:spcAft>
              <a:buSzPts val="1080"/>
              <a:buChar char="​"/>
              <a:defRPr sz="1200">
                <a:solidFill>
                  <a:schemeClr val="dk2"/>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47" name="Google Shape;847;p101"/>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48"/>
        <p:cNvGrpSpPr/>
        <p:nvPr/>
      </p:nvGrpSpPr>
      <p:grpSpPr>
        <a:xfrm>
          <a:off x="0" y="0"/>
          <a:ext cx="0" cy="0"/>
          <a:chOff x="0" y="0"/>
          <a:chExt cx="0" cy="0"/>
        </a:xfrm>
      </p:grpSpPr>
      <p:sp>
        <p:nvSpPr>
          <p:cNvPr id="849" name="Google Shape;849;p102"/>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1_Big Statement with Icon - Indigo">
  <p:cSld name="1_Big Statement with Icon - Indigo">
    <p:spTree>
      <p:nvGrpSpPr>
        <p:cNvPr id="1" name="Shape 850"/>
        <p:cNvGrpSpPr/>
        <p:nvPr/>
      </p:nvGrpSpPr>
      <p:grpSpPr>
        <a:xfrm>
          <a:off x="0" y="0"/>
          <a:ext cx="0" cy="0"/>
          <a:chOff x="0" y="0"/>
          <a:chExt cx="0" cy="0"/>
        </a:xfrm>
      </p:grpSpPr>
      <p:sp>
        <p:nvSpPr>
          <p:cNvPr id="851" name="Google Shape;851;p103" descr="Diagram, icon&#10;&#10;Description automatically generated"/>
          <p:cNvSpPr/>
          <p:nvPr/>
        </p:nvSpPr>
        <p:spPr>
          <a:xfrm>
            <a:off x="6382988" y="3230880"/>
            <a:ext cx="5805837" cy="3416807"/>
          </a:xfrm>
          <a:prstGeom prst="rect">
            <a:avLst/>
          </a:prstGeom>
          <a:noFill/>
          <a:ln>
            <a:noFill/>
          </a:ln>
        </p:spPr>
      </p:sp>
      <p:sp>
        <p:nvSpPr>
          <p:cNvPr id="852" name="Google Shape;852;p103"/>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853" name="Google Shape;853;p103"/>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4" name="Google Shape;854;p103"/>
          <p:cNvSpPr txBox="1">
            <a:spLocks noGrp="1"/>
          </p:cNvSpPr>
          <p:nvPr>
            <p:ph type="body" idx="1"/>
          </p:nvPr>
        </p:nvSpPr>
        <p:spPr>
          <a:xfrm>
            <a:off x="579808" y="1646438"/>
            <a:ext cx="6949440" cy="1334386"/>
          </a:xfrm>
          <a:prstGeom prst="rect">
            <a:avLst/>
          </a:prstGeom>
          <a:noFill/>
          <a:ln>
            <a:noFill/>
          </a:ln>
        </p:spPr>
        <p:txBody>
          <a:bodyPr spcFirstLastPara="1" wrap="square" lIns="0" tIns="0" rIns="0" bIns="0" anchor="ctr" anchorCtr="0">
            <a:noAutofit/>
          </a:bodyPr>
          <a:lstStyle>
            <a:lvl1pPr marL="457200" lvl="0" indent="-342900" algn="l">
              <a:lnSpc>
                <a:spcPct val="100000"/>
              </a:lnSpc>
              <a:spcBef>
                <a:spcPts val="0"/>
              </a:spcBef>
              <a:spcAft>
                <a:spcPts val="0"/>
              </a:spcAft>
              <a:buClr>
                <a:schemeClr val="accent2"/>
              </a:buClr>
              <a:buSzPts val="1800"/>
              <a:buFont typeface="Arial"/>
              <a:buChar char="•"/>
              <a:defRPr sz="20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55" name="Google Shape;855;p103"/>
          <p:cNvSpPr txBox="1">
            <a:spLocks noGrp="1"/>
          </p:cNvSpPr>
          <p:nvPr>
            <p:ph type="body" idx="2"/>
          </p:nvPr>
        </p:nvSpPr>
        <p:spPr>
          <a:xfrm>
            <a:off x="579808" y="2981792"/>
            <a:ext cx="6949440" cy="1334386"/>
          </a:xfrm>
          <a:prstGeom prst="rect">
            <a:avLst/>
          </a:prstGeom>
          <a:noFill/>
          <a:ln>
            <a:noFill/>
          </a:ln>
        </p:spPr>
        <p:txBody>
          <a:bodyPr spcFirstLastPara="1" wrap="square" lIns="0" tIns="0" rIns="0" bIns="0" anchor="ctr" anchorCtr="0">
            <a:noAutofit/>
          </a:bodyPr>
          <a:lstStyle>
            <a:lvl1pPr marL="457200" lvl="0" indent="-342900" algn="l">
              <a:lnSpc>
                <a:spcPct val="100000"/>
              </a:lnSpc>
              <a:spcBef>
                <a:spcPts val="0"/>
              </a:spcBef>
              <a:spcAft>
                <a:spcPts val="0"/>
              </a:spcAft>
              <a:buClr>
                <a:schemeClr val="accent2"/>
              </a:buClr>
              <a:buSzPts val="1800"/>
              <a:buFont typeface="Arial"/>
              <a:buChar char="•"/>
              <a:defRPr sz="20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56" name="Google Shape;856;p103"/>
          <p:cNvSpPr txBox="1">
            <a:spLocks noGrp="1"/>
          </p:cNvSpPr>
          <p:nvPr>
            <p:ph type="body" idx="3"/>
          </p:nvPr>
        </p:nvSpPr>
        <p:spPr>
          <a:xfrm>
            <a:off x="579808" y="4317146"/>
            <a:ext cx="6949440" cy="1334386"/>
          </a:xfrm>
          <a:prstGeom prst="rect">
            <a:avLst/>
          </a:prstGeom>
          <a:noFill/>
          <a:ln>
            <a:noFill/>
          </a:ln>
        </p:spPr>
        <p:txBody>
          <a:bodyPr spcFirstLastPara="1" wrap="square" lIns="0" tIns="0" rIns="0" bIns="0" anchor="ctr" anchorCtr="0">
            <a:noAutofit/>
          </a:bodyPr>
          <a:lstStyle>
            <a:lvl1pPr marL="457200" lvl="0" indent="-342900" algn="l">
              <a:lnSpc>
                <a:spcPct val="100000"/>
              </a:lnSpc>
              <a:spcBef>
                <a:spcPts val="0"/>
              </a:spcBef>
              <a:spcAft>
                <a:spcPts val="0"/>
              </a:spcAft>
              <a:buClr>
                <a:schemeClr val="accent2"/>
              </a:buClr>
              <a:buSzPts val="1800"/>
              <a:buFont typeface="Arial"/>
              <a:buChar char="•"/>
              <a:defRPr sz="20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57" name="Google Shape;857;p103"/>
          <p:cNvSpPr txBox="1">
            <a:spLocks noGrp="1"/>
          </p:cNvSpPr>
          <p:nvPr>
            <p:ph type="subTitle" idx="4"/>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1_Big Statement with Icon - Ocean">
  <p:cSld name="1_Big Statement with Icon - Ocean">
    <p:spTree>
      <p:nvGrpSpPr>
        <p:cNvPr id="1" name="Shape 858"/>
        <p:cNvGrpSpPr/>
        <p:nvPr/>
      </p:nvGrpSpPr>
      <p:grpSpPr>
        <a:xfrm>
          <a:off x="0" y="0"/>
          <a:ext cx="0" cy="0"/>
          <a:chOff x="0" y="0"/>
          <a:chExt cx="0" cy="0"/>
        </a:xfrm>
      </p:grpSpPr>
      <p:sp>
        <p:nvSpPr>
          <p:cNvPr id="859" name="Google Shape;859;p104"/>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860" name="Google Shape;860;p104" descr="Graphical user interface, diagram&#10;&#10;Description automatically generated"/>
          <p:cNvSpPr/>
          <p:nvPr/>
        </p:nvSpPr>
        <p:spPr>
          <a:xfrm>
            <a:off x="5315753" y="2645228"/>
            <a:ext cx="6873072" cy="3657600"/>
          </a:xfrm>
          <a:prstGeom prst="rect">
            <a:avLst/>
          </a:prstGeom>
          <a:noFill/>
          <a:ln>
            <a:noFill/>
          </a:ln>
        </p:spPr>
      </p:sp>
      <p:sp>
        <p:nvSpPr>
          <p:cNvPr id="861" name="Google Shape;861;p104"/>
          <p:cNvSpPr txBox="1">
            <a:spLocks noGrp="1"/>
          </p:cNvSpPr>
          <p:nvPr>
            <p:ph type="body" idx="1"/>
          </p:nvPr>
        </p:nvSpPr>
        <p:spPr>
          <a:xfrm>
            <a:off x="579960" y="2483248"/>
            <a:ext cx="5288428" cy="1828799"/>
          </a:xfrm>
          <a:prstGeom prst="rect">
            <a:avLst/>
          </a:prstGeom>
          <a:noFill/>
          <a:ln>
            <a:noFill/>
          </a:ln>
        </p:spPr>
        <p:txBody>
          <a:bodyPr spcFirstLastPara="1" wrap="square" lIns="0" tIns="0" rIns="0" bIns="0" anchor="ctr" anchorCtr="0">
            <a:noAutofit/>
          </a:bodyPr>
          <a:lstStyle>
            <a:lvl1pPr marL="457200" lvl="0" indent="-365760" algn="l">
              <a:lnSpc>
                <a:spcPct val="100000"/>
              </a:lnSpc>
              <a:spcBef>
                <a:spcPts val="0"/>
              </a:spcBef>
              <a:spcAft>
                <a:spcPts val="0"/>
              </a:spcAft>
              <a:buSzPts val="2160"/>
              <a:buChar char="​"/>
              <a:defRPr sz="2400">
                <a:solidFill>
                  <a:schemeClr val="accent2"/>
                </a:solidFill>
              </a:defRPr>
            </a:lvl1pPr>
            <a:lvl2pPr marL="914400" lvl="1" indent="-228600" algn="l">
              <a:lnSpc>
                <a:spcPct val="100000"/>
              </a:lnSpc>
              <a:spcBef>
                <a:spcPts val="1200"/>
              </a:spcBef>
              <a:spcAft>
                <a:spcPts val="0"/>
              </a:spcAft>
              <a:buSzPts val="1620"/>
              <a:buNone/>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62" name="Google Shape;862;p104"/>
          <p:cNvSpPr txBox="1"/>
          <p:nvPr/>
        </p:nvSpPr>
        <p:spPr>
          <a:xfrm>
            <a:off x="1476645" y="412751"/>
            <a:ext cx="10104167" cy="3810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accent2"/>
              </a:buClr>
              <a:buSzPts val="2800"/>
              <a:buFont typeface="Arial"/>
              <a:buNone/>
            </a:pPr>
            <a:r>
              <a:rPr lang="en-US" sz="2800" b="0">
                <a:solidFill>
                  <a:schemeClr val="accent2"/>
                </a:solidFill>
                <a:latin typeface="Arial"/>
                <a:ea typeface="Arial"/>
                <a:cs typeface="Arial"/>
                <a:sym typeface="Arial"/>
              </a:rPr>
              <a:t>Chat Question</a:t>
            </a:r>
            <a:endParaRPr/>
          </a:p>
        </p:txBody>
      </p:sp>
      <p:grpSp>
        <p:nvGrpSpPr>
          <p:cNvPr id="863" name="Google Shape;863;p104"/>
          <p:cNvGrpSpPr/>
          <p:nvPr/>
        </p:nvGrpSpPr>
        <p:grpSpPr>
          <a:xfrm>
            <a:off x="579960" y="0"/>
            <a:ext cx="751319" cy="1059574"/>
            <a:chOff x="11158870" y="-79127"/>
            <a:chExt cx="669851" cy="944683"/>
          </a:xfrm>
        </p:grpSpPr>
        <p:grpSp>
          <p:nvGrpSpPr>
            <p:cNvPr id="864" name="Google Shape;864;p104"/>
            <p:cNvGrpSpPr/>
            <p:nvPr/>
          </p:nvGrpSpPr>
          <p:grpSpPr>
            <a:xfrm>
              <a:off x="11158870" y="-79127"/>
              <a:ext cx="669851" cy="944683"/>
              <a:chOff x="11158870" y="-79127"/>
              <a:chExt cx="669851" cy="944683"/>
            </a:xfrm>
          </p:grpSpPr>
          <p:sp>
            <p:nvSpPr>
              <p:cNvPr id="865" name="Google Shape;865;p104"/>
              <p:cNvSpPr/>
              <p:nvPr/>
            </p:nvSpPr>
            <p:spPr>
              <a:xfrm rot="-5400000">
                <a:off x="11061019" y="97853"/>
                <a:ext cx="865554" cy="669851"/>
              </a:xfrm>
              <a:prstGeom prst="chevron">
                <a:avLst>
                  <a:gd name="adj" fmla="val 23016"/>
                </a:avLst>
              </a:prstGeom>
              <a:solidFill>
                <a:srgbClr val="F898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866" name="Google Shape;866;p104"/>
              <p:cNvSpPr/>
              <p:nvPr/>
            </p:nvSpPr>
            <p:spPr>
              <a:xfrm>
                <a:off x="11158870" y="-79127"/>
                <a:ext cx="669851" cy="707635"/>
              </a:xfrm>
              <a:prstGeom prst="rect">
                <a:avLst/>
              </a:prstGeom>
              <a:solidFill>
                <a:srgbClr val="F898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67" name="Google Shape;867;p104"/>
            <p:cNvSpPr/>
            <p:nvPr/>
          </p:nvSpPr>
          <p:spPr>
            <a:xfrm>
              <a:off x="11288475" y="164692"/>
              <a:ext cx="410640" cy="410640"/>
            </a:xfrm>
            <a:prstGeom prst="star5">
              <a:avLst>
                <a:gd name="adj" fmla="val 26239"/>
                <a:gd name="hf" fmla="val 105146"/>
                <a:gd name="vf" fmla="val 11055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68" name="Google Shape;868;p104"/>
          <p:cNvSpPr txBox="1"/>
          <p:nvPr/>
        </p:nvSpPr>
        <p:spPr>
          <a:xfrm>
            <a:off x="1476645" y="793697"/>
            <a:ext cx="6437995" cy="6869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EC7700"/>
              </a:buClr>
              <a:buSzPts val="1800"/>
              <a:buFont typeface="Arial"/>
              <a:buNone/>
            </a:pPr>
            <a:r>
              <a:rPr lang="en-US" sz="1800">
                <a:solidFill>
                  <a:srgbClr val="EC7700"/>
                </a:solidFill>
                <a:latin typeface="Arial"/>
                <a:ea typeface="Arial"/>
                <a:cs typeface="Arial"/>
                <a:sym typeface="Arial"/>
              </a:rPr>
              <a:t>Enter your response in the Chat window.</a:t>
            </a:r>
            <a:endParaRPr/>
          </a:p>
          <a:p>
            <a:pPr marL="0" marR="0" lvl="0" indent="0" algn="l" rtl="0">
              <a:lnSpc>
                <a:spcPct val="130000"/>
              </a:lnSpc>
              <a:spcBef>
                <a:spcPts val="0"/>
              </a:spcBef>
              <a:spcAft>
                <a:spcPts val="0"/>
              </a:spcAft>
              <a:buNone/>
            </a:pPr>
            <a:endParaRPr sz="1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3_Big Statement with Icon - Ocean">
  <p:cSld name="3_Big Statement with Icon - Ocean">
    <p:spTree>
      <p:nvGrpSpPr>
        <p:cNvPr id="1" name="Shape 869"/>
        <p:cNvGrpSpPr/>
        <p:nvPr/>
      </p:nvGrpSpPr>
      <p:grpSpPr>
        <a:xfrm>
          <a:off x="0" y="0"/>
          <a:ext cx="0" cy="0"/>
          <a:chOff x="0" y="0"/>
          <a:chExt cx="0" cy="0"/>
        </a:xfrm>
      </p:grpSpPr>
      <p:sp>
        <p:nvSpPr>
          <p:cNvPr id="870" name="Google Shape;870;p105"/>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871" name="Google Shape;871;p105"/>
          <p:cNvSpPr txBox="1">
            <a:spLocks noGrp="1"/>
          </p:cNvSpPr>
          <p:nvPr>
            <p:ph type="title"/>
          </p:nvPr>
        </p:nvSpPr>
        <p:spPr>
          <a:xfrm>
            <a:off x="1476645" y="412751"/>
            <a:ext cx="10104167"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2" name="Google Shape;872;p105" descr="Diagram&#10;&#10;Description automatically generated with medium confidence"/>
          <p:cNvSpPr/>
          <p:nvPr/>
        </p:nvSpPr>
        <p:spPr>
          <a:xfrm>
            <a:off x="-1" y="2625132"/>
            <a:ext cx="5054495" cy="3657600"/>
          </a:xfrm>
          <a:prstGeom prst="rect">
            <a:avLst/>
          </a:prstGeom>
          <a:noFill/>
          <a:ln>
            <a:noFill/>
          </a:ln>
        </p:spPr>
      </p:sp>
      <p:sp>
        <p:nvSpPr>
          <p:cNvPr id="873" name="Google Shape;873;p105"/>
          <p:cNvSpPr txBox="1">
            <a:spLocks noGrp="1"/>
          </p:cNvSpPr>
          <p:nvPr>
            <p:ph type="body" idx="1"/>
          </p:nvPr>
        </p:nvSpPr>
        <p:spPr>
          <a:xfrm>
            <a:off x="608012" y="1421119"/>
            <a:ext cx="11001375" cy="823913"/>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1200"/>
              </a:spcBef>
              <a:spcAft>
                <a:spcPts val="0"/>
              </a:spcAft>
              <a:buSzPts val="2160"/>
              <a:buChar char="​"/>
              <a:defRPr sz="24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74" name="Google Shape;874;p105"/>
          <p:cNvSpPr txBox="1">
            <a:spLocks noGrp="1"/>
          </p:cNvSpPr>
          <p:nvPr>
            <p:ph type="body" idx="2"/>
          </p:nvPr>
        </p:nvSpPr>
        <p:spPr>
          <a:xfrm>
            <a:off x="5576835" y="2130425"/>
            <a:ext cx="6003978" cy="1014413"/>
          </a:xfrm>
          <a:prstGeom prst="rect">
            <a:avLst/>
          </a:prstGeom>
          <a:solidFill>
            <a:schemeClr val="accent2"/>
          </a:solidFill>
          <a:ln>
            <a:noFill/>
          </a:ln>
        </p:spPr>
        <p:txBody>
          <a:bodyPr spcFirstLastPara="1" wrap="square" lIns="0" tIns="0" rIns="0" bIns="0" anchor="ctr" anchorCtr="0">
            <a:noAutofit/>
          </a:bodyPr>
          <a:lstStyle>
            <a:lvl1pPr marL="457200" lvl="0" indent="-342900" algn="l">
              <a:lnSpc>
                <a:spcPct val="100000"/>
              </a:lnSpc>
              <a:spcBef>
                <a:spcPts val="1200"/>
              </a:spcBef>
              <a:spcAft>
                <a:spcPts val="0"/>
              </a:spcAft>
              <a:buSzPts val="1800"/>
              <a:buChar char="​"/>
              <a:defRPr>
                <a:solidFill>
                  <a:schemeClr val="lt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75" name="Google Shape;875;p105"/>
          <p:cNvSpPr txBox="1">
            <a:spLocks noGrp="1"/>
          </p:cNvSpPr>
          <p:nvPr>
            <p:ph type="body" idx="3"/>
          </p:nvPr>
        </p:nvSpPr>
        <p:spPr>
          <a:xfrm>
            <a:off x="5576835" y="3290393"/>
            <a:ext cx="6003978" cy="1014413"/>
          </a:xfrm>
          <a:prstGeom prst="rect">
            <a:avLst/>
          </a:prstGeom>
          <a:solidFill>
            <a:schemeClr val="accent2"/>
          </a:solidFill>
          <a:ln>
            <a:noFill/>
          </a:ln>
        </p:spPr>
        <p:txBody>
          <a:bodyPr spcFirstLastPara="1" wrap="square" lIns="0" tIns="0" rIns="0" bIns="0" anchor="ctr" anchorCtr="0">
            <a:noAutofit/>
          </a:bodyPr>
          <a:lstStyle>
            <a:lvl1pPr marL="457200" lvl="0" indent="-342900" algn="l">
              <a:lnSpc>
                <a:spcPct val="100000"/>
              </a:lnSpc>
              <a:spcBef>
                <a:spcPts val="1200"/>
              </a:spcBef>
              <a:spcAft>
                <a:spcPts val="0"/>
              </a:spcAft>
              <a:buSzPts val="1800"/>
              <a:buChar char="​"/>
              <a:defRPr>
                <a:solidFill>
                  <a:schemeClr val="lt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76" name="Google Shape;876;p105"/>
          <p:cNvSpPr txBox="1">
            <a:spLocks noGrp="1"/>
          </p:cNvSpPr>
          <p:nvPr>
            <p:ph type="body" idx="4"/>
          </p:nvPr>
        </p:nvSpPr>
        <p:spPr>
          <a:xfrm>
            <a:off x="5576835" y="4450361"/>
            <a:ext cx="6003978" cy="1014413"/>
          </a:xfrm>
          <a:prstGeom prst="rect">
            <a:avLst/>
          </a:prstGeom>
          <a:solidFill>
            <a:schemeClr val="accent2"/>
          </a:solidFill>
          <a:ln>
            <a:noFill/>
          </a:ln>
        </p:spPr>
        <p:txBody>
          <a:bodyPr spcFirstLastPara="1" wrap="square" lIns="0" tIns="0" rIns="0" bIns="0" anchor="ctr" anchorCtr="0">
            <a:noAutofit/>
          </a:bodyPr>
          <a:lstStyle>
            <a:lvl1pPr marL="457200" lvl="0" indent="-342900" algn="l">
              <a:lnSpc>
                <a:spcPct val="100000"/>
              </a:lnSpc>
              <a:spcBef>
                <a:spcPts val="1200"/>
              </a:spcBef>
              <a:spcAft>
                <a:spcPts val="0"/>
              </a:spcAft>
              <a:buSzPts val="1800"/>
              <a:buChar char="​"/>
              <a:defRPr>
                <a:solidFill>
                  <a:schemeClr val="lt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77" name="Google Shape;877;p105"/>
          <p:cNvSpPr txBox="1">
            <a:spLocks noGrp="1"/>
          </p:cNvSpPr>
          <p:nvPr>
            <p:ph type="body" idx="5"/>
          </p:nvPr>
        </p:nvSpPr>
        <p:spPr>
          <a:xfrm>
            <a:off x="5576835" y="5610328"/>
            <a:ext cx="6003978" cy="1014413"/>
          </a:xfrm>
          <a:prstGeom prst="rect">
            <a:avLst/>
          </a:prstGeom>
          <a:solidFill>
            <a:schemeClr val="accent2"/>
          </a:solidFill>
          <a:ln>
            <a:noFill/>
          </a:ln>
        </p:spPr>
        <p:txBody>
          <a:bodyPr spcFirstLastPara="1" wrap="square" lIns="0" tIns="0" rIns="0" bIns="0" anchor="ctr" anchorCtr="0">
            <a:noAutofit/>
          </a:bodyPr>
          <a:lstStyle>
            <a:lvl1pPr marL="457200" lvl="0" indent="-342900" algn="l">
              <a:lnSpc>
                <a:spcPct val="100000"/>
              </a:lnSpc>
              <a:spcBef>
                <a:spcPts val="1200"/>
              </a:spcBef>
              <a:spcAft>
                <a:spcPts val="0"/>
              </a:spcAft>
              <a:buSzPts val="1800"/>
              <a:buChar char="​"/>
              <a:defRPr>
                <a:solidFill>
                  <a:schemeClr val="lt1"/>
                </a:solidFill>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78" name="Google Shape;878;p105"/>
          <p:cNvSpPr/>
          <p:nvPr/>
        </p:nvSpPr>
        <p:spPr>
          <a:xfrm>
            <a:off x="5054494" y="2522136"/>
            <a:ext cx="522341" cy="4119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1</a:t>
            </a:r>
            <a:endParaRPr/>
          </a:p>
        </p:txBody>
      </p:sp>
      <p:sp>
        <p:nvSpPr>
          <p:cNvPr id="879" name="Google Shape;879;p105"/>
          <p:cNvSpPr/>
          <p:nvPr/>
        </p:nvSpPr>
        <p:spPr>
          <a:xfrm>
            <a:off x="5054494" y="3651938"/>
            <a:ext cx="522341" cy="4119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2</a:t>
            </a:r>
            <a:endParaRPr/>
          </a:p>
        </p:txBody>
      </p:sp>
      <p:sp>
        <p:nvSpPr>
          <p:cNvPr id="880" name="Google Shape;880;p105"/>
          <p:cNvSpPr/>
          <p:nvPr/>
        </p:nvSpPr>
        <p:spPr>
          <a:xfrm>
            <a:off x="5054494" y="4781740"/>
            <a:ext cx="522341" cy="4119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3</a:t>
            </a:r>
            <a:endParaRPr/>
          </a:p>
        </p:txBody>
      </p:sp>
      <p:sp>
        <p:nvSpPr>
          <p:cNvPr id="881" name="Google Shape;881;p105"/>
          <p:cNvSpPr/>
          <p:nvPr/>
        </p:nvSpPr>
        <p:spPr>
          <a:xfrm>
            <a:off x="5054494" y="5911542"/>
            <a:ext cx="522341" cy="4119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4</a:t>
            </a:r>
            <a:endParaRPr/>
          </a:p>
        </p:txBody>
      </p:sp>
      <p:grpSp>
        <p:nvGrpSpPr>
          <p:cNvPr id="882" name="Google Shape;882;p105"/>
          <p:cNvGrpSpPr/>
          <p:nvPr/>
        </p:nvGrpSpPr>
        <p:grpSpPr>
          <a:xfrm>
            <a:off x="579960" y="0"/>
            <a:ext cx="751319" cy="1059574"/>
            <a:chOff x="11158870" y="-79127"/>
            <a:chExt cx="669851" cy="944683"/>
          </a:xfrm>
        </p:grpSpPr>
        <p:grpSp>
          <p:nvGrpSpPr>
            <p:cNvPr id="883" name="Google Shape;883;p105"/>
            <p:cNvGrpSpPr/>
            <p:nvPr/>
          </p:nvGrpSpPr>
          <p:grpSpPr>
            <a:xfrm>
              <a:off x="11158870" y="-79127"/>
              <a:ext cx="669851" cy="944683"/>
              <a:chOff x="11158870" y="-79127"/>
              <a:chExt cx="669851" cy="944683"/>
            </a:xfrm>
          </p:grpSpPr>
          <p:sp>
            <p:nvSpPr>
              <p:cNvPr id="884" name="Google Shape;884;p105"/>
              <p:cNvSpPr/>
              <p:nvPr/>
            </p:nvSpPr>
            <p:spPr>
              <a:xfrm rot="-5400000">
                <a:off x="11061019" y="97853"/>
                <a:ext cx="865554" cy="669851"/>
              </a:xfrm>
              <a:prstGeom prst="chevron">
                <a:avLst>
                  <a:gd name="adj" fmla="val 23016"/>
                </a:avLst>
              </a:prstGeom>
              <a:solidFill>
                <a:srgbClr val="F898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885" name="Google Shape;885;p105"/>
              <p:cNvSpPr/>
              <p:nvPr/>
            </p:nvSpPr>
            <p:spPr>
              <a:xfrm>
                <a:off x="11158870" y="-79127"/>
                <a:ext cx="669851" cy="707635"/>
              </a:xfrm>
              <a:prstGeom prst="rect">
                <a:avLst/>
              </a:prstGeom>
              <a:solidFill>
                <a:srgbClr val="F898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86" name="Google Shape;886;p105"/>
            <p:cNvSpPr/>
            <p:nvPr/>
          </p:nvSpPr>
          <p:spPr>
            <a:xfrm>
              <a:off x="11288475" y="164692"/>
              <a:ext cx="410640" cy="410640"/>
            </a:xfrm>
            <a:prstGeom prst="star5">
              <a:avLst>
                <a:gd name="adj" fmla="val 26239"/>
                <a:gd name="hf" fmla="val 105146"/>
                <a:gd name="vf" fmla="val 11055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87" name="Google Shape;887;p105"/>
          <p:cNvSpPr txBox="1"/>
          <p:nvPr/>
        </p:nvSpPr>
        <p:spPr>
          <a:xfrm>
            <a:off x="1476645" y="793697"/>
            <a:ext cx="6437995" cy="6869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EC7700"/>
              </a:buClr>
              <a:buSzPts val="1800"/>
              <a:buFont typeface="Arial"/>
              <a:buNone/>
            </a:pPr>
            <a:r>
              <a:rPr lang="en-US" sz="1800">
                <a:solidFill>
                  <a:srgbClr val="EC7700"/>
                </a:solidFill>
                <a:latin typeface="Arial"/>
                <a:ea typeface="Arial"/>
                <a:cs typeface="Arial"/>
                <a:sym typeface="Arial"/>
              </a:rPr>
              <a:t>Enter your answer in the Chat window.</a:t>
            </a:r>
            <a:endParaRPr/>
          </a:p>
          <a:p>
            <a:pPr marL="0" marR="0" lvl="0" indent="0" algn="l" rtl="0">
              <a:lnSpc>
                <a:spcPct val="130000"/>
              </a:lnSpc>
              <a:spcBef>
                <a:spcPts val="0"/>
              </a:spcBef>
              <a:spcAft>
                <a:spcPts val="0"/>
              </a:spcAft>
              <a:buNone/>
            </a:pPr>
            <a:endParaRPr sz="1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4_Big Statement with Icon - Ocean">
  <p:cSld name="4_Big Statement with Icon - Ocean">
    <p:spTree>
      <p:nvGrpSpPr>
        <p:cNvPr id="1" name="Shape 888"/>
        <p:cNvGrpSpPr/>
        <p:nvPr/>
      </p:nvGrpSpPr>
      <p:grpSpPr>
        <a:xfrm>
          <a:off x="0" y="0"/>
          <a:ext cx="0" cy="0"/>
          <a:chOff x="0" y="0"/>
          <a:chExt cx="0" cy="0"/>
        </a:xfrm>
      </p:grpSpPr>
      <p:sp>
        <p:nvSpPr>
          <p:cNvPr id="889" name="Google Shape;889;p106"/>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890" name="Google Shape;890;p106" descr="Diagram&#10;&#10;Description automatically generated with medium confidence"/>
          <p:cNvSpPr/>
          <p:nvPr/>
        </p:nvSpPr>
        <p:spPr>
          <a:xfrm>
            <a:off x="-1" y="1265663"/>
            <a:ext cx="6933167" cy="5017069"/>
          </a:xfrm>
          <a:prstGeom prst="rect">
            <a:avLst/>
          </a:prstGeom>
          <a:noFill/>
          <a:ln>
            <a:noFill/>
          </a:ln>
        </p:spPr>
      </p:sp>
      <p:sp>
        <p:nvSpPr>
          <p:cNvPr id="891" name="Google Shape;891;p106"/>
          <p:cNvSpPr txBox="1">
            <a:spLocks noGrp="1"/>
          </p:cNvSpPr>
          <p:nvPr>
            <p:ph type="body" idx="1"/>
          </p:nvPr>
        </p:nvSpPr>
        <p:spPr>
          <a:xfrm>
            <a:off x="7019693" y="2928253"/>
            <a:ext cx="4951412" cy="82391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SzPts val="2160"/>
              <a:buNone/>
              <a:defRPr sz="24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892" name="Google Shape;892;p106"/>
          <p:cNvSpPr txBox="1">
            <a:spLocks noGrp="1"/>
          </p:cNvSpPr>
          <p:nvPr>
            <p:ph type="title"/>
          </p:nvPr>
        </p:nvSpPr>
        <p:spPr>
          <a:xfrm>
            <a:off x="1476645" y="412751"/>
            <a:ext cx="10104167"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93" name="Google Shape;893;p106"/>
          <p:cNvGrpSpPr/>
          <p:nvPr/>
        </p:nvGrpSpPr>
        <p:grpSpPr>
          <a:xfrm>
            <a:off x="579960" y="0"/>
            <a:ext cx="751319" cy="1059574"/>
            <a:chOff x="11158870" y="-79127"/>
            <a:chExt cx="669851" cy="944683"/>
          </a:xfrm>
        </p:grpSpPr>
        <p:grpSp>
          <p:nvGrpSpPr>
            <p:cNvPr id="894" name="Google Shape;894;p106"/>
            <p:cNvGrpSpPr/>
            <p:nvPr/>
          </p:nvGrpSpPr>
          <p:grpSpPr>
            <a:xfrm>
              <a:off x="11158870" y="-79127"/>
              <a:ext cx="669851" cy="944683"/>
              <a:chOff x="11158870" y="-79127"/>
              <a:chExt cx="669851" cy="944683"/>
            </a:xfrm>
          </p:grpSpPr>
          <p:sp>
            <p:nvSpPr>
              <p:cNvPr id="895" name="Google Shape;895;p106"/>
              <p:cNvSpPr/>
              <p:nvPr/>
            </p:nvSpPr>
            <p:spPr>
              <a:xfrm rot="-5400000">
                <a:off x="11061019" y="97853"/>
                <a:ext cx="865554" cy="669851"/>
              </a:xfrm>
              <a:prstGeom prst="chevron">
                <a:avLst>
                  <a:gd name="adj" fmla="val 23016"/>
                </a:avLst>
              </a:prstGeom>
              <a:solidFill>
                <a:srgbClr val="F898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896" name="Google Shape;896;p106"/>
              <p:cNvSpPr/>
              <p:nvPr/>
            </p:nvSpPr>
            <p:spPr>
              <a:xfrm>
                <a:off x="11158870" y="-79127"/>
                <a:ext cx="669851" cy="707635"/>
              </a:xfrm>
              <a:prstGeom prst="rect">
                <a:avLst/>
              </a:prstGeom>
              <a:solidFill>
                <a:srgbClr val="F898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97" name="Google Shape;897;p106"/>
            <p:cNvSpPr/>
            <p:nvPr/>
          </p:nvSpPr>
          <p:spPr>
            <a:xfrm>
              <a:off x="11288475" y="164692"/>
              <a:ext cx="410640" cy="410640"/>
            </a:xfrm>
            <a:prstGeom prst="star5">
              <a:avLst>
                <a:gd name="adj" fmla="val 26239"/>
                <a:gd name="hf" fmla="val 105146"/>
                <a:gd name="vf" fmla="val 11055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898" name="Google Shape;898;p106"/>
          <p:cNvSpPr txBox="1"/>
          <p:nvPr/>
        </p:nvSpPr>
        <p:spPr>
          <a:xfrm>
            <a:off x="1476645" y="793697"/>
            <a:ext cx="6437995" cy="6869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EC7700"/>
              </a:buClr>
              <a:buSzPts val="1800"/>
              <a:buFont typeface="Arial"/>
              <a:buNone/>
            </a:pPr>
            <a:r>
              <a:rPr lang="en-US" sz="1800">
                <a:solidFill>
                  <a:srgbClr val="EC7700"/>
                </a:solidFill>
                <a:latin typeface="Arial"/>
                <a:ea typeface="Arial"/>
                <a:cs typeface="Arial"/>
                <a:sym typeface="Arial"/>
              </a:rPr>
              <a:t>Enter your response in the Polling window.</a:t>
            </a:r>
            <a:endParaRPr/>
          </a:p>
          <a:p>
            <a:pPr marL="0" marR="0" lvl="0" indent="0" algn="l" rtl="0">
              <a:lnSpc>
                <a:spcPct val="130000"/>
              </a:lnSpc>
              <a:spcBef>
                <a:spcPts val="0"/>
              </a:spcBef>
              <a:spcAft>
                <a:spcPts val="0"/>
              </a:spcAft>
              <a:buNone/>
            </a:pPr>
            <a:endParaRPr sz="1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1_Three Icon ">
  <p:cSld name="1_Three Icon ">
    <p:spTree>
      <p:nvGrpSpPr>
        <p:cNvPr id="1" name="Shape 899"/>
        <p:cNvGrpSpPr/>
        <p:nvPr/>
      </p:nvGrpSpPr>
      <p:grpSpPr>
        <a:xfrm>
          <a:off x="0" y="0"/>
          <a:ext cx="0" cy="0"/>
          <a:chOff x="0" y="0"/>
          <a:chExt cx="0" cy="0"/>
        </a:xfrm>
      </p:grpSpPr>
      <p:sp>
        <p:nvSpPr>
          <p:cNvPr id="900" name="Google Shape;900;p107"/>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1" name="Google Shape;901;p107"/>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20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902" name="Google Shape;902;p107"/>
          <p:cNvSpPr/>
          <p:nvPr/>
        </p:nvSpPr>
        <p:spPr>
          <a:xfrm>
            <a:off x="1981877" y="2055429"/>
            <a:ext cx="1828959" cy="1828959"/>
          </a:xfrm>
          <a:prstGeom prst="ellipse">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Arial"/>
              <a:ea typeface="Arial"/>
              <a:cs typeface="Arial"/>
              <a:sym typeface="Arial"/>
            </a:endParaRPr>
          </a:p>
        </p:txBody>
      </p:sp>
      <p:sp>
        <p:nvSpPr>
          <p:cNvPr id="903" name="Google Shape;903;p107"/>
          <p:cNvSpPr txBox="1">
            <a:spLocks noGrp="1"/>
          </p:cNvSpPr>
          <p:nvPr>
            <p:ph type="body" idx="2"/>
          </p:nvPr>
        </p:nvSpPr>
        <p:spPr>
          <a:xfrm>
            <a:off x="1525905"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5"/>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904" name="Google Shape;904;p107"/>
          <p:cNvSpPr/>
          <p:nvPr/>
        </p:nvSpPr>
        <p:spPr>
          <a:xfrm>
            <a:off x="5184924" y="2055429"/>
            <a:ext cx="1828959" cy="1828959"/>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5" name="Google Shape;905;p107"/>
          <p:cNvSpPr txBox="1">
            <a:spLocks noGrp="1"/>
          </p:cNvSpPr>
          <p:nvPr>
            <p:ph type="body" idx="3"/>
          </p:nvPr>
        </p:nvSpPr>
        <p:spPr>
          <a:xfrm>
            <a:off x="4721225"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1"/>
                </a:solidFill>
              </a:defRPr>
            </a:lvl1pPr>
            <a:lvl2pPr marL="914400" lvl="1" indent="-331469" algn="ctr">
              <a:lnSpc>
                <a:spcPct val="100000"/>
              </a:lnSpc>
              <a:spcBef>
                <a:spcPts val="600"/>
              </a:spcBef>
              <a:spcAft>
                <a:spcPts val="0"/>
              </a:spcAft>
              <a:buSzPts val="1620"/>
              <a:buFont typeface="Open Sans"/>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906" name="Google Shape;906;p107"/>
          <p:cNvSpPr/>
          <p:nvPr/>
        </p:nvSpPr>
        <p:spPr>
          <a:xfrm>
            <a:off x="8389301" y="2055429"/>
            <a:ext cx="1828959" cy="1828959"/>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7" name="Google Shape;907;p107"/>
          <p:cNvSpPr txBox="1">
            <a:spLocks noGrp="1"/>
          </p:cNvSpPr>
          <p:nvPr>
            <p:ph type="body" idx="4"/>
          </p:nvPr>
        </p:nvSpPr>
        <p:spPr>
          <a:xfrm>
            <a:off x="7923213" y="4267940"/>
            <a:ext cx="2744788" cy="1458912"/>
          </a:xfrm>
          <a:prstGeom prst="rect">
            <a:avLst/>
          </a:prstGeom>
          <a:noFill/>
          <a:ln>
            <a:noFill/>
          </a:ln>
        </p:spPr>
        <p:txBody>
          <a:bodyPr spcFirstLastPara="1" wrap="square" lIns="0" tIns="0" rIns="0" bIns="0" anchor="t" anchorCtr="0">
            <a:noAutofit/>
          </a:bodyPr>
          <a:lstStyle>
            <a:lvl1pPr marL="457200" lvl="0" indent="-365760" algn="ctr">
              <a:lnSpc>
                <a:spcPct val="100000"/>
              </a:lnSpc>
              <a:spcBef>
                <a:spcPts val="600"/>
              </a:spcBef>
              <a:spcAft>
                <a:spcPts val="0"/>
              </a:spcAft>
              <a:buSzPts val="2160"/>
              <a:buChar char="​"/>
              <a:defRPr sz="2400">
                <a:solidFill>
                  <a:schemeClr val="accent2"/>
                </a:solidFill>
              </a:defRPr>
            </a:lvl1pPr>
            <a:lvl2pPr marL="914400" lvl="1" indent="-331469" algn="ctr">
              <a:lnSpc>
                <a:spcPct val="100000"/>
              </a:lnSpc>
              <a:spcBef>
                <a:spcPts val="600"/>
              </a:spcBef>
              <a:spcAft>
                <a:spcPts val="0"/>
              </a:spcAft>
              <a:buSzPts val="1620"/>
              <a:buFont typeface="Open Sans"/>
              <a:buChar char="​"/>
              <a:defRPr>
                <a:solidFill>
                  <a:schemeClr val="dk2"/>
                </a:solidFill>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908" name="Google Shape;908;p10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909" name="Google Shape;909;p107"/>
          <p:cNvSpPr>
            <a:spLocks noGrp="1"/>
          </p:cNvSpPr>
          <p:nvPr>
            <p:ph type="pic" idx="5"/>
          </p:nvPr>
        </p:nvSpPr>
        <p:spPr>
          <a:xfrm>
            <a:off x="2338349" y="2411902"/>
            <a:ext cx="1116013" cy="1116012"/>
          </a:xfrm>
          <a:prstGeom prst="rect">
            <a:avLst/>
          </a:prstGeom>
          <a:noFill/>
          <a:ln>
            <a:noFill/>
          </a:ln>
        </p:spPr>
      </p:sp>
      <p:sp>
        <p:nvSpPr>
          <p:cNvPr id="910" name="Google Shape;910;p107"/>
          <p:cNvSpPr>
            <a:spLocks noGrp="1"/>
          </p:cNvSpPr>
          <p:nvPr>
            <p:ph type="pic" idx="6"/>
          </p:nvPr>
        </p:nvSpPr>
        <p:spPr>
          <a:xfrm>
            <a:off x="5535612" y="2411902"/>
            <a:ext cx="1116013" cy="1116012"/>
          </a:xfrm>
          <a:prstGeom prst="rect">
            <a:avLst/>
          </a:prstGeom>
          <a:noFill/>
          <a:ln>
            <a:noFill/>
          </a:ln>
        </p:spPr>
      </p:sp>
      <p:sp>
        <p:nvSpPr>
          <p:cNvPr id="911" name="Google Shape;911;p107"/>
          <p:cNvSpPr>
            <a:spLocks noGrp="1"/>
          </p:cNvSpPr>
          <p:nvPr>
            <p:ph type="pic" idx="7"/>
          </p:nvPr>
        </p:nvSpPr>
        <p:spPr>
          <a:xfrm>
            <a:off x="8745773" y="2411902"/>
            <a:ext cx="1116013" cy="1116012"/>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 Leaf">
  <p:cSld name="Section Header – Leaf">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589108" y="938794"/>
            <a:ext cx="6427626" cy="12293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3600"/>
              <a:buFont typeface="Arial"/>
              <a:buNone/>
              <a:defRPr sz="3600" b="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7"/>
          <p:cNvSpPr txBox="1">
            <a:spLocks noGrp="1"/>
          </p:cNvSpPr>
          <p:nvPr>
            <p:ph type="subTitle" idx="1"/>
          </p:nvPr>
        </p:nvSpPr>
        <p:spPr>
          <a:xfrm>
            <a:off x="602966" y="2267712"/>
            <a:ext cx="6408402" cy="700882"/>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2160"/>
              <a:buNone/>
              <a:defRPr sz="2400">
                <a:solidFill>
                  <a:schemeClr val="dk2"/>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grpSp>
        <p:nvGrpSpPr>
          <p:cNvPr id="74" name="Google Shape;74;p27"/>
          <p:cNvGrpSpPr/>
          <p:nvPr/>
        </p:nvGrpSpPr>
        <p:grpSpPr>
          <a:xfrm>
            <a:off x="5713789" y="392015"/>
            <a:ext cx="8090714" cy="8090714"/>
            <a:chOff x="5713789" y="392015"/>
            <a:chExt cx="8090714" cy="8090714"/>
          </a:xfrm>
        </p:grpSpPr>
        <p:sp>
          <p:nvSpPr>
            <p:cNvPr id="75" name="Google Shape;75;p27"/>
            <p:cNvSpPr/>
            <p:nvPr/>
          </p:nvSpPr>
          <p:spPr>
            <a:xfrm rot="2700000">
              <a:off x="8616689" y="-141170"/>
              <a:ext cx="2284913" cy="9157084"/>
            </a:xfrm>
            <a:custGeom>
              <a:avLst/>
              <a:gdLst/>
              <a:ahLst/>
              <a:cxnLst/>
              <a:rect l="l" t="t" r="r" b="b"/>
              <a:pathLst>
                <a:path w="2284913" h="9157084" extrusionOk="0">
                  <a:moveTo>
                    <a:pt x="1" y="0"/>
                  </a:moveTo>
                  <a:lnTo>
                    <a:pt x="2284913" y="2284913"/>
                  </a:lnTo>
                  <a:lnTo>
                    <a:pt x="2284913" y="6872172"/>
                  </a:lnTo>
                  <a:lnTo>
                    <a:pt x="0" y="9157084"/>
                  </a:lnTo>
                  <a:close/>
                </a:path>
              </a:pathLst>
            </a:custGeom>
            <a:gradFill>
              <a:gsLst>
                <a:gs pos="0">
                  <a:schemeClr val="accent4"/>
                </a:gs>
                <a:gs pos="24000">
                  <a:schemeClr val="accent4"/>
                </a:gs>
                <a:gs pos="87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76" name="Google Shape;76;p27"/>
            <p:cNvSpPr/>
            <p:nvPr/>
          </p:nvSpPr>
          <p:spPr>
            <a:xfrm rot="2700000">
              <a:off x="9753830" y="1674737"/>
              <a:ext cx="970552" cy="6485190"/>
            </a:xfrm>
            <a:custGeom>
              <a:avLst/>
              <a:gdLst/>
              <a:ahLst/>
              <a:cxnLst/>
              <a:rect l="l" t="t" r="r" b="b"/>
              <a:pathLst>
                <a:path w="970552" h="6485190" extrusionOk="0">
                  <a:moveTo>
                    <a:pt x="1" y="0"/>
                  </a:moveTo>
                  <a:lnTo>
                    <a:pt x="970552" y="970551"/>
                  </a:lnTo>
                  <a:lnTo>
                    <a:pt x="970552" y="5514638"/>
                  </a:lnTo>
                  <a:lnTo>
                    <a:pt x="0" y="6485190"/>
                  </a:lnTo>
                  <a:close/>
                </a:path>
              </a:pathLst>
            </a:custGeom>
            <a:gradFill>
              <a:gsLst>
                <a:gs pos="0">
                  <a:schemeClr val="accent4"/>
                </a:gs>
                <a:gs pos="20000">
                  <a:schemeClr val="accent4"/>
                </a:gs>
                <a:gs pos="74000">
                  <a:srgbClr val="FFFFFF">
                    <a:alpha val="78823"/>
                  </a:srgbClr>
                </a:gs>
                <a:gs pos="95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77" name="Google Shape;77;p27"/>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2_Big Statement with Icon - Ocean">
  <p:cSld name="2_Big Statement with Icon - Ocean">
    <p:spTree>
      <p:nvGrpSpPr>
        <p:cNvPr id="1" name="Shape 912"/>
        <p:cNvGrpSpPr/>
        <p:nvPr/>
      </p:nvGrpSpPr>
      <p:grpSpPr>
        <a:xfrm>
          <a:off x="0" y="0"/>
          <a:ext cx="0" cy="0"/>
          <a:chOff x="0" y="0"/>
          <a:chExt cx="0" cy="0"/>
        </a:xfrm>
      </p:grpSpPr>
      <p:sp>
        <p:nvSpPr>
          <p:cNvPr id="913" name="Google Shape;913;p108" descr="A picture containing text&#10;&#10;Description automatically generated"/>
          <p:cNvSpPr/>
          <p:nvPr/>
        </p:nvSpPr>
        <p:spPr>
          <a:xfrm>
            <a:off x="4768593" y="3105343"/>
            <a:ext cx="7315200" cy="3450905"/>
          </a:xfrm>
          <a:prstGeom prst="rect">
            <a:avLst/>
          </a:prstGeom>
          <a:noFill/>
          <a:ln>
            <a:noFill/>
          </a:ln>
        </p:spPr>
      </p:sp>
      <p:sp>
        <p:nvSpPr>
          <p:cNvPr id="914" name="Google Shape;914;p108"/>
          <p:cNvSpPr txBox="1"/>
          <p:nvPr/>
        </p:nvSpPr>
        <p:spPr>
          <a:xfrm>
            <a:off x="11490941" y="6464808"/>
            <a:ext cx="437990" cy="18288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800">
                <a:solidFill>
                  <a:schemeClr val="dk2"/>
                </a:solidFill>
                <a:latin typeface="Arial"/>
                <a:ea typeface="Arial"/>
                <a:cs typeface="Arial"/>
                <a:sym typeface="Arial"/>
              </a:rPr>
              <a:t>‹#›</a:t>
            </a:fld>
            <a:endParaRPr sz="800">
              <a:solidFill>
                <a:schemeClr val="dk2"/>
              </a:solidFill>
              <a:latin typeface="Arial"/>
              <a:ea typeface="Arial"/>
              <a:cs typeface="Arial"/>
              <a:sym typeface="Arial"/>
            </a:endParaRPr>
          </a:p>
        </p:txBody>
      </p:sp>
      <p:sp>
        <p:nvSpPr>
          <p:cNvPr id="915" name="Google Shape;915;p108"/>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6" name="Google Shape;916;p108"/>
          <p:cNvSpPr txBox="1">
            <a:spLocks noGrp="1"/>
          </p:cNvSpPr>
          <p:nvPr>
            <p:ph type="body" idx="1"/>
          </p:nvPr>
        </p:nvSpPr>
        <p:spPr>
          <a:xfrm>
            <a:off x="579438" y="1296988"/>
            <a:ext cx="5514975" cy="843311"/>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1200"/>
              </a:spcBef>
              <a:spcAft>
                <a:spcPts val="0"/>
              </a:spcAft>
              <a:buSzPts val="2160"/>
              <a:buFont typeface="Arial"/>
              <a:buChar char="•"/>
              <a:defRPr sz="24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917" name="Google Shape;917;p108"/>
          <p:cNvSpPr txBox="1">
            <a:spLocks noGrp="1"/>
          </p:cNvSpPr>
          <p:nvPr>
            <p:ph type="body" idx="2"/>
          </p:nvPr>
        </p:nvSpPr>
        <p:spPr>
          <a:xfrm>
            <a:off x="579438" y="2557219"/>
            <a:ext cx="5514975" cy="843311"/>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1200"/>
              </a:spcBef>
              <a:spcAft>
                <a:spcPts val="0"/>
              </a:spcAft>
              <a:buSzPts val="2160"/>
              <a:buFont typeface="Arial"/>
              <a:buChar char="•"/>
              <a:defRPr sz="24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918" name="Google Shape;918;p108"/>
          <p:cNvSpPr txBox="1">
            <a:spLocks noGrp="1"/>
          </p:cNvSpPr>
          <p:nvPr>
            <p:ph type="body" idx="3"/>
          </p:nvPr>
        </p:nvSpPr>
        <p:spPr>
          <a:xfrm>
            <a:off x="579438" y="3817450"/>
            <a:ext cx="5514975" cy="843311"/>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1200"/>
              </a:spcBef>
              <a:spcAft>
                <a:spcPts val="0"/>
              </a:spcAft>
              <a:buSzPts val="2160"/>
              <a:buFont typeface="Arial"/>
              <a:buChar char="•"/>
              <a:defRPr sz="2400"/>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matchingName="Thank You / Closing - Plum">
  <p:cSld name="Thank You / Closing - Plum">
    <p:spTree>
      <p:nvGrpSpPr>
        <p:cNvPr id="1" name="Shape 919"/>
        <p:cNvGrpSpPr/>
        <p:nvPr/>
      </p:nvGrpSpPr>
      <p:grpSpPr>
        <a:xfrm>
          <a:off x="0" y="0"/>
          <a:ext cx="0" cy="0"/>
          <a:chOff x="0" y="0"/>
          <a:chExt cx="0" cy="0"/>
        </a:xfrm>
      </p:grpSpPr>
      <p:grpSp>
        <p:nvGrpSpPr>
          <p:cNvPr id="920" name="Google Shape;920;p109"/>
          <p:cNvGrpSpPr/>
          <p:nvPr/>
        </p:nvGrpSpPr>
        <p:grpSpPr>
          <a:xfrm>
            <a:off x="-1734588" y="-1733380"/>
            <a:ext cx="7671312" cy="7673204"/>
            <a:chOff x="-1734588" y="-1733380"/>
            <a:chExt cx="7671312" cy="7673204"/>
          </a:xfrm>
        </p:grpSpPr>
        <p:sp>
          <p:nvSpPr>
            <p:cNvPr id="921" name="Google Shape;921;p109"/>
            <p:cNvSpPr/>
            <p:nvPr/>
          </p:nvSpPr>
          <p:spPr>
            <a:xfrm rot="2700000">
              <a:off x="874528" y="-2095620"/>
              <a:ext cx="2453081" cy="8395793"/>
            </a:xfrm>
            <a:custGeom>
              <a:avLst/>
              <a:gdLst/>
              <a:ahLst/>
              <a:cxnLst/>
              <a:rect l="l" t="t" r="r" b="b"/>
              <a:pathLst>
                <a:path w="2453081" h="8395793" extrusionOk="0">
                  <a:moveTo>
                    <a:pt x="0" y="2451371"/>
                  </a:moveTo>
                  <a:lnTo>
                    <a:pt x="951724" y="1499646"/>
                  </a:lnTo>
                  <a:lnTo>
                    <a:pt x="2451371" y="0"/>
                  </a:lnTo>
                  <a:lnTo>
                    <a:pt x="2451371" y="8322767"/>
                  </a:lnTo>
                  <a:lnTo>
                    <a:pt x="2453081" y="8340727"/>
                  </a:lnTo>
                  <a:lnTo>
                    <a:pt x="2453076" y="8395793"/>
                  </a:lnTo>
                  <a:lnTo>
                    <a:pt x="2107648" y="8050365"/>
                  </a:lnTo>
                  <a:lnTo>
                    <a:pt x="2107650" y="8050364"/>
                  </a:lnTo>
                  <a:lnTo>
                    <a:pt x="0" y="594271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922" name="Google Shape;922;p109"/>
            <p:cNvSpPr/>
            <p:nvPr/>
          </p:nvSpPr>
          <p:spPr>
            <a:xfrm rot="-2700000">
              <a:off x="-1169136" y="3117277"/>
              <a:ext cx="6372785" cy="667126"/>
            </a:xfrm>
            <a:custGeom>
              <a:avLst/>
              <a:gdLst/>
              <a:ahLst/>
              <a:cxnLst/>
              <a:rect l="l" t="t" r="r" b="b"/>
              <a:pathLst>
                <a:path w="6372785" h="667126" extrusionOk="0">
                  <a:moveTo>
                    <a:pt x="6372785" y="0"/>
                  </a:moveTo>
                  <a:lnTo>
                    <a:pt x="6372785" y="667126"/>
                  </a:lnTo>
                  <a:lnTo>
                    <a:pt x="0" y="667126"/>
                  </a:lnTo>
                  <a:lnTo>
                    <a:pt x="667126" y="0"/>
                  </a:lnTo>
                  <a:close/>
                </a:path>
              </a:pathLst>
            </a:custGeom>
            <a:gradFill>
              <a:gsLst>
                <a:gs pos="0">
                  <a:srgbClr val="FFFFFF">
                    <a:alpha val="0"/>
                  </a:srgbClr>
                </a:gs>
                <a:gs pos="16000">
                  <a:srgbClr val="FFFFFF">
                    <a:alpha val="0"/>
                  </a:srgbClr>
                </a:gs>
                <a:gs pos="77000">
                  <a:srgbClr val="FFFFFF"/>
                </a:gs>
                <a:gs pos="100000">
                  <a:srgbClr val="FFFFFF"/>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923" name="Google Shape;923;p109"/>
          <p:cNvSpPr txBox="1"/>
          <p:nvPr/>
        </p:nvSpPr>
        <p:spPr>
          <a:xfrm>
            <a:off x="7122912" y="4133697"/>
            <a:ext cx="3585557" cy="692497"/>
          </a:xfrm>
          <a:prstGeom prst="rect">
            <a:avLst/>
          </a:prstGeom>
          <a:noFill/>
          <a:ln>
            <a:noFill/>
          </a:ln>
        </p:spPr>
        <p:txBody>
          <a:bodyPr spcFirstLastPara="1" wrap="square" lIns="0" tIns="0" rIns="0" bIns="0" anchor="t" anchorCtr="0">
            <a:spAutoFit/>
          </a:bodyPr>
          <a:lstStyle/>
          <a:p>
            <a:pPr marL="0" marR="0" lvl="0" indent="0" algn="r" rtl="0">
              <a:lnSpc>
                <a:spcPct val="90000"/>
              </a:lnSpc>
              <a:spcBef>
                <a:spcPts val="0"/>
              </a:spcBef>
              <a:spcAft>
                <a:spcPts val="0"/>
              </a:spcAft>
              <a:buClr>
                <a:schemeClr val="accent2"/>
              </a:buClr>
              <a:buSzPts val="5000"/>
              <a:buFont typeface="Arial"/>
              <a:buNone/>
            </a:pPr>
            <a:r>
              <a:rPr lang="en-US" sz="5000" b="0" cap="none">
                <a:solidFill>
                  <a:schemeClr val="accent2"/>
                </a:solidFill>
                <a:latin typeface="Arial"/>
                <a:ea typeface="Arial"/>
                <a:cs typeface="Arial"/>
                <a:sym typeface="Arial"/>
              </a:rPr>
              <a:t>Thank You</a:t>
            </a:r>
            <a:endParaRPr/>
          </a:p>
        </p:txBody>
      </p:sp>
      <p:sp>
        <p:nvSpPr>
          <p:cNvPr id="924" name="Google Shape;924;p109"/>
          <p:cNvSpPr/>
          <p:nvPr/>
        </p:nvSpPr>
        <p:spPr>
          <a:xfrm>
            <a:off x="419085" y="6218399"/>
            <a:ext cx="1539751" cy="557784"/>
          </a:xfrm>
          <a:prstGeom prst="rect">
            <a:avLst/>
          </a:prstGeom>
          <a:noFill/>
          <a:ln>
            <a:noFill/>
          </a:ln>
        </p:spPr>
      </p:sp>
      <p:sp>
        <p:nvSpPr>
          <p:cNvPr id="925" name="Google Shape;925;p109"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a:t>
            </a:r>
            <a:r>
              <a:rPr lang="en-US" sz="7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©2022 VMware, Inc.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26"/>
        <p:cNvGrpSpPr/>
        <p:nvPr/>
      </p:nvGrpSpPr>
      <p:grpSpPr>
        <a:xfrm>
          <a:off x="0" y="0"/>
          <a:ext cx="0" cy="0"/>
          <a:chOff x="0" y="0"/>
          <a:chExt cx="0" cy="0"/>
        </a:xfrm>
      </p:grpSpPr>
      <p:sp>
        <p:nvSpPr>
          <p:cNvPr id="927" name="Google Shape;927;p110"/>
          <p:cNvSpPr/>
          <p:nvPr/>
        </p:nvSpPr>
        <p:spPr>
          <a:xfrm>
            <a:off x="0" y="0"/>
            <a:ext cx="12192001" cy="6858000"/>
          </a:xfrm>
          <a:prstGeom prst="rect">
            <a:avLst/>
          </a:prstGeom>
          <a:gradFill>
            <a:gsLst>
              <a:gs pos="0">
                <a:srgbClr val="7F35AB"/>
              </a:gs>
              <a:gs pos="24000">
                <a:srgbClr val="7F35AB"/>
              </a:gs>
              <a:gs pos="87000">
                <a:srgbClr val="264088"/>
              </a:gs>
              <a:gs pos="100000">
                <a:srgbClr val="264088"/>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928" name="Google Shape;928;p110"/>
          <p:cNvSpPr txBox="1">
            <a:spLocks noGrp="1"/>
          </p:cNvSpPr>
          <p:nvPr>
            <p:ph type="ftr" idx="11"/>
          </p:nvPr>
        </p:nvSpPr>
        <p:spPr>
          <a:xfrm>
            <a:off x="4037013" y="735203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9" name="Google Shape;929;p110"/>
          <p:cNvSpPr txBox="1">
            <a:spLocks noGrp="1"/>
          </p:cNvSpPr>
          <p:nvPr>
            <p:ph type="sldNum" idx="12"/>
          </p:nvPr>
        </p:nvSpPr>
        <p:spPr>
          <a:xfrm>
            <a:off x="8609013" y="7352030"/>
            <a:ext cx="27416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0" name="Google Shape;930;p110"/>
          <p:cNvSpPr>
            <a:spLocks noGrp="1"/>
          </p:cNvSpPr>
          <p:nvPr>
            <p:ph type="media" idx="2"/>
          </p:nvPr>
        </p:nvSpPr>
        <p:spPr>
          <a:xfrm>
            <a:off x="1461296" y="937957"/>
            <a:ext cx="9269409" cy="5214193"/>
          </a:xfrm>
          <a:prstGeom prst="rect">
            <a:avLst/>
          </a:prstGeom>
          <a:noFill/>
          <a:ln>
            <a:noFill/>
          </a:ln>
        </p:spPr>
        <p:txBody>
          <a:bodyPr spcFirstLastPara="1" wrap="square" lIns="0" tIns="0" rIns="0" bIns="822950" anchor="ctr" anchorCtr="0">
            <a:noAutofit/>
          </a:bodyPr>
          <a:lstStyle>
            <a:lvl1pPr marR="0" lvl="0" algn="ctr" rtl="0">
              <a:lnSpc>
                <a:spcPct val="100000"/>
              </a:lnSpc>
              <a:spcBef>
                <a:spcPts val="1200"/>
              </a:spcBef>
              <a:spcAft>
                <a:spcPts val="0"/>
              </a:spcAft>
              <a:buClr>
                <a:srgbClr val="A8A8AB"/>
              </a:buClr>
              <a:buSzPts val="1800"/>
              <a:buFont typeface="Arial"/>
              <a:buChar char="​"/>
              <a:defRPr sz="20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dk1"/>
              </a:buClr>
              <a:buSzPts val="1620"/>
              <a:buFont typeface="Arial"/>
              <a:buChar char="•"/>
              <a:defRPr sz="1800" b="0" i="0" u="none" strike="noStrike" cap="none">
                <a:solidFill>
                  <a:schemeClr val="dk2"/>
                </a:solidFill>
                <a:latin typeface="Arial"/>
                <a:ea typeface="Arial"/>
                <a:cs typeface="Arial"/>
                <a:sym typeface="Arial"/>
              </a:defRPr>
            </a:lvl2pPr>
            <a:lvl3pPr marR="0" lvl="2" algn="l" rtl="0">
              <a:lnSpc>
                <a:spcPct val="100000"/>
              </a:lnSpc>
              <a:spcBef>
                <a:spcPts val="1200"/>
              </a:spcBef>
              <a:spcAft>
                <a:spcPts val="0"/>
              </a:spcAft>
              <a:buClr>
                <a:schemeClr val="dk1"/>
              </a:buClr>
              <a:buSzPts val="1440"/>
              <a:buFont typeface="Arial"/>
              <a:buChar char="–"/>
              <a:defRPr sz="1600" b="0" i="0" u="none" strike="noStrike" cap="none">
                <a:solidFill>
                  <a:schemeClr val="dk2"/>
                </a:solidFill>
                <a:latin typeface="Arial"/>
                <a:ea typeface="Arial"/>
                <a:cs typeface="Arial"/>
                <a:sym typeface="Arial"/>
              </a:defRPr>
            </a:lvl3pPr>
            <a:lvl4pPr marR="0" lvl="3"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4pPr>
            <a:lvl5pPr marR="0" lvl="4"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5pPr>
            <a:lvl6pPr marR="0" lvl="5"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6pPr>
            <a:lvl7pPr marR="0" lvl="6"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7pPr>
            <a:lvl8pPr marR="0" lvl="7"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8pPr>
            <a:lvl9pPr marR="0" lvl="8"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9pPr>
          </a:lstStyle>
          <a:p>
            <a:endParaRPr/>
          </a:p>
        </p:txBody>
      </p:sp>
      <p:sp>
        <p:nvSpPr>
          <p:cNvPr id="931" name="Google Shape;931;p110"/>
          <p:cNvSpPr txBox="1"/>
          <p:nvPr/>
        </p:nvSpPr>
        <p:spPr>
          <a:xfrm>
            <a:off x="1461296" y="412751"/>
            <a:ext cx="9269409" cy="3810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lt1"/>
              </a:buClr>
              <a:buSzPts val="2500"/>
              <a:buFont typeface="Arial"/>
              <a:buNone/>
            </a:pPr>
            <a:r>
              <a:rPr lang="en-US" sz="2500" b="0">
                <a:solidFill>
                  <a:schemeClr val="lt1"/>
                </a:solidFill>
                <a:latin typeface="Arial"/>
                <a:ea typeface="Arial"/>
                <a:cs typeface="Arial"/>
                <a:sym typeface="Arial"/>
              </a:rPr>
              <a:t>Video Title</a:t>
            </a:r>
            <a:endParaRPr/>
          </a:p>
        </p:txBody>
      </p:sp>
      <p:sp>
        <p:nvSpPr>
          <p:cNvPr id="932" name="Google Shape;932;p110"/>
          <p:cNvSpPr/>
          <p:nvPr/>
        </p:nvSpPr>
        <p:spPr>
          <a:xfrm>
            <a:off x="418976" y="6215185"/>
            <a:ext cx="1535150" cy="556262"/>
          </a:xfrm>
          <a:prstGeom prst="rect">
            <a:avLst/>
          </a:prstGeom>
          <a:noFill/>
          <a:ln>
            <a:noFill/>
          </a:ln>
        </p:spPr>
      </p:sp>
      <p:sp>
        <p:nvSpPr>
          <p:cNvPr id="933" name="Google Shape;933;p110" descr="Confidential copyright VMware, Inc. 2021"/>
          <p:cNvSpPr txBox="1"/>
          <p:nvPr/>
        </p:nvSpPr>
        <p:spPr>
          <a:xfrm flipH="1">
            <a:off x="1974019" y="6462226"/>
            <a:ext cx="172843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lt1"/>
                </a:solidFill>
                <a:latin typeface="Arial"/>
                <a:ea typeface="Arial"/>
                <a:cs typeface="Arial"/>
                <a:sym typeface="Arial"/>
              </a:rPr>
              <a:t>Confidential </a:t>
            </a:r>
            <a:r>
              <a:rPr lang="en-US" sz="700">
                <a:solidFill>
                  <a:schemeClr val="lt1"/>
                </a:solidFill>
                <a:latin typeface="Arial"/>
                <a:ea typeface="Arial"/>
                <a:cs typeface="Arial"/>
                <a:sym typeface="Arial"/>
              </a:rPr>
              <a:t>  </a:t>
            </a:r>
            <a:r>
              <a:rPr lang="en-US" sz="800">
                <a:solidFill>
                  <a:schemeClr val="lt1"/>
                </a:solidFill>
                <a:latin typeface="Arial"/>
                <a:ea typeface="Arial"/>
                <a:cs typeface="Arial"/>
                <a:sym typeface="Arial"/>
              </a:rPr>
              <a:t>│ ©2022 VMware, Inc.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matchingName="Font Check">
  <p:cSld name="Font Check">
    <p:bg>
      <p:bgPr>
        <a:solidFill>
          <a:schemeClr val="accent5"/>
        </a:solidFill>
        <a:effectLst/>
      </p:bgPr>
    </p:bg>
    <p:spTree>
      <p:nvGrpSpPr>
        <p:cNvPr id="1" name="Shape 934"/>
        <p:cNvGrpSpPr/>
        <p:nvPr/>
      </p:nvGrpSpPr>
      <p:grpSpPr>
        <a:xfrm>
          <a:off x="0" y="0"/>
          <a:ext cx="0" cy="0"/>
          <a:chOff x="0" y="0"/>
          <a:chExt cx="0" cy="0"/>
        </a:xfrm>
      </p:grpSpPr>
      <p:sp>
        <p:nvSpPr>
          <p:cNvPr id="935" name="Google Shape;935;p111"/>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6" name="Google Shape;936;p111"/>
          <p:cNvSpPr txBox="1">
            <a:spLocks noGrp="1"/>
          </p:cNvSpPr>
          <p:nvPr>
            <p:ph type="subTitle" idx="1"/>
          </p:nvPr>
        </p:nvSpPr>
        <p:spPr>
          <a:xfrm>
            <a:off x="592866" y="838105"/>
            <a:ext cx="10962687" cy="247743"/>
          </a:xfrm>
          <a:prstGeom prst="rect">
            <a:avLst/>
          </a:prstGeom>
          <a:noFill/>
          <a:ln>
            <a:noFill/>
          </a:ln>
        </p:spPr>
        <p:txBody>
          <a:bodyPr spcFirstLastPara="1" wrap="square" lIns="0" tIns="0" rIns="0" bIns="0" anchor="t" anchorCtr="0">
            <a:noAutofit/>
          </a:bodyPr>
          <a:lstStyle>
            <a:lvl1pPr lvl="0" algn="l">
              <a:lnSpc>
                <a:spcPct val="100000"/>
              </a:lnSpc>
              <a:spcBef>
                <a:spcPts val="1200"/>
              </a:spcBef>
              <a:spcAft>
                <a:spcPts val="0"/>
              </a:spcAft>
              <a:buSzPts val="1800"/>
              <a:buNone/>
              <a:defRPr sz="2000">
                <a:solidFill>
                  <a:schemeClr val="lt1"/>
                </a:solidFill>
                <a:latin typeface="Arial"/>
                <a:ea typeface="Arial"/>
                <a:cs typeface="Arial"/>
                <a:sym typeface="Arial"/>
              </a:defRPr>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937" name="Google Shape;937;p111" descr="Do the fonts in the words below match on your screen?"/>
          <p:cNvSpPr/>
          <p:nvPr/>
        </p:nvSpPr>
        <p:spPr>
          <a:xfrm>
            <a:off x="623363" y="1616678"/>
            <a:ext cx="4633737" cy="244100"/>
          </a:xfrm>
          <a:prstGeom prst="rect">
            <a:avLst/>
          </a:prstGeom>
          <a:solidFill>
            <a:srgbClr val="3F1A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a:solidFill>
                  <a:schemeClr val="lt1"/>
                </a:solidFill>
                <a:latin typeface="Arial"/>
                <a:ea typeface="Arial"/>
                <a:cs typeface="Arial"/>
                <a:sym typeface="Arial"/>
              </a:rPr>
              <a:t>Do the fonts in the words below match on your screen?</a:t>
            </a:r>
            <a:endParaRPr/>
          </a:p>
        </p:txBody>
      </p:sp>
      <p:cxnSp>
        <p:nvCxnSpPr>
          <p:cNvPr id="938" name="Google Shape;938;p111"/>
          <p:cNvCxnSpPr/>
          <p:nvPr/>
        </p:nvCxnSpPr>
        <p:spPr>
          <a:xfrm>
            <a:off x="623364" y="1860778"/>
            <a:ext cx="7299849" cy="0"/>
          </a:xfrm>
          <a:prstGeom prst="straightConnector1">
            <a:avLst/>
          </a:prstGeom>
          <a:noFill/>
          <a:ln w="25400" cap="flat" cmpd="sng">
            <a:solidFill>
              <a:srgbClr val="3F1A59"/>
            </a:solidFill>
            <a:prstDash val="solid"/>
            <a:miter lim="800000"/>
            <a:headEnd type="none" w="sm" len="sm"/>
            <a:tailEnd type="none" w="sm" len="sm"/>
          </a:ln>
        </p:spPr>
      </p:cxnSp>
      <p:sp>
        <p:nvSpPr>
          <p:cNvPr id="939" name="Google Shape;939;p111"/>
          <p:cNvSpPr/>
          <p:nvPr/>
        </p:nvSpPr>
        <p:spPr>
          <a:xfrm>
            <a:off x="657155" y="2219739"/>
            <a:ext cx="3088310" cy="557972"/>
          </a:xfrm>
          <a:prstGeom prst="rect">
            <a:avLst/>
          </a:prstGeom>
          <a:noFill/>
          <a:ln>
            <a:noFill/>
          </a:ln>
        </p:spPr>
      </p:sp>
      <p:sp>
        <p:nvSpPr>
          <p:cNvPr id="940" name="Google Shape;940;p111"/>
          <p:cNvSpPr txBox="1">
            <a:spLocks noGrp="1"/>
          </p:cNvSpPr>
          <p:nvPr>
            <p:ph type="body" idx="2"/>
          </p:nvPr>
        </p:nvSpPr>
        <p:spPr>
          <a:xfrm>
            <a:off x="598114" y="2908233"/>
            <a:ext cx="5354637" cy="895350"/>
          </a:xfrm>
          <a:prstGeom prst="rect">
            <a:avLst/>
          </a:prstGeom>
          <a:noFill/>
          <a:ln>
            <a:noFill/>
          </a:ln>
        </p:spPr>
        <p:txBody>
          <a:bodyPr spcFirstLastPara="1" wrap="square" lIns="0" tIns="0" rIns="0" bIns="0" anchor="t" anchorCtr="0">
            <a:noAutofit/>
          </a:bodyPr>
          <a:lstStyle>
            <a:lvl1pPr marL="457200" lvl="0" indent="-508635" algn="l">
              <a:lnSpc>
                <a:spcPct val="100000"/>
              </a:lnSpc>
              <a:spcBef>
                <a:spcPts val="1200"/>
              </a:spcBef>
              <a:spcAft>
                <a:spcPts val="0"/>
              </a:spcAft>
              <a:buSzPts val="4410"/>
              <a:buChar char="​"/>
              <a:defRPr sz="4900">
                <a:solidFill>
                  <a:schemeClr val="lt1"/>
                </a:solidFill>
              </a:defRPr>
            </a:lvl1pPr>
            <a:lvl2pPr marL="914400" lvl="1" indent="-434340" algn="l">
              <a:lnSpc>
                <a:spcPct val="100000"/>
              </a:lnSpc>
              <a:spcBef>
                <a:spcPts val="1200"/>
              </a:spcBef>
              <a:spcAft>
                <a:spcPts val="0"/>
              </a:spcAft>
              <a:buSzPts val="3240"/>
              <a:buChar char="•"/>
              <a:defRPr sz="3600">
                <a:solidFill>
                  <a:schemeClr val="lt1"/>
                </a:solidFill>
              </a:defRPr>
            </a:lvl2pPr>
            <a:lvl3pPr marL="1371600" lvl="2" indent="-411480" algn="l">
              <a:lnSpc>
                <a:spcPct val="100000"/>
              </a:lnSpc>
              <a:spcBef>
                <a:spcPts val="1200"/>
              </a:spcBef>
              <a:spcAft>
                <a:spcPts val="0"/>
              </a:spcAft>
              <a:buSzPts val="2880"/>
              <a:buChar char="–"/>
              <a:defRPr sz="3200">
                <a:solidFill>
                  <a:schemeClr val="lt1"/>
                </a:solidFill>
              </a:defRPr>
            </a:lvl3pPr>
            <a:lvl4pPr marL="1828800" lvl="3" indent="-388619" algn="l">
              <a:lnSpc>
                <a:spcPct val="100000"/>
              </a:lnSpc>
              <a:spcBef>
                <a:spcPts val="1200"/>
              </a:spcBef>
              <a:spcAft>
                <a:spcPts val="0"/>
              </a:spcAft>
              <a:buSzPts val="2520"/>
              <a:buChar char="•"/>
              <a:defRPr sz="2800">
                <a:solidFill>
                  <a:schemeClr val="lt1"/>
                </a:solidFill>
              </a:defRPr>
            </a:lvl4pPr>
            <a:lvl5pPr marL="2286000" lvl="4" indent="-388620" algn="l">
              <a:lnSpc>
                <a:spcPct val="100000"/>
              </a:lnSpc>
              <a:spcBef>
                <a:spcPts val="1200"/>
              </a:spcBef>
              <a:spcAft>
                <a:spcPts val="0"/>
              </a:spcAft>
              <a:buSzPts val="2520"/>
              <a:buChar char="–"/>
              <a:defRPr sz="2800">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941" name="Google Shape;941;p111"/>
          <p:cNvSpPr/>
          <p:nvPr/>
        </p:nvSpPr>
        <p:spPr>
          <a:xfrm>
            <a:off x="6030912" y="2242892"/>
            <a:ext cx="4743106" cy="538407"/>
          </a:xfrm>
          <a:prstGeom prst="rect">
            <a:avLst/>
          </a:prstGeom>
          <a:noFill/>
          <a:ln>
            <a:noFill/>
          </a:ln>
        </p:spPr>
      </p:sp>
      <p:sp>
        <p:nvSpPr>
          <p:cNvPr id="942" name="Google Shape;942;p111"/>
          <p:cNvSpPr txBox="1">
            <a:spLocks noGrp="1"/>
          </p:cNvSpPr>
          <p:nvPr>
            <p:ph type="body" idx="3"/>
          </p:nvPr>
        </p:nvSpPr>
        <p:spPr>
          <a:xfrm>
            <a:off x="5983683" y="2908233"/>
            <a:ext cx="5354637" cy="895350"/>
          </a:xfrm>
          <a:prstGeom prst="rect">
            <a:avLst/>
          </a:prstGeom>
          <a:noFill/>
          <a:ln>
            <a:noFill/>
          </a:ln>
        </p:spPr>
        <p:txBody>
          <a:bodyPr spcFirstLastPara="1" wrap="square" lIns="0" tIns="0" rIns="0" bIns="0" anchor="t" anchorCtr="0">
            <a:noAutofit/>
          </a:bodyPr>
          <a:lstStyle>
            <a:lvl1pPr marL="457200" lvl="0" indent="-508635" algn="l">
              <a:lnSpc>
                <a:spcPct val="100000"/>
              </a:lnSpc>
              <a:spcBef>
                <a:spcPts val="1200"/>
              </a:spcBef>
              <a:spcAft>
                <a:spcPts val="0"/>
              </a:spcAft>
              <a:buSzPts val="4410"/>
              <a:buChar char="​"/>
              <a:defRPr sz="4900">
                <a:solidFill>
                  <a:schemeClr val="lt1"/>
                </a:solidFill>
                <a:latin typeface="Arial"/>
                <a:ea typeface="Arial"/>
                <a:cs typeface="Arial"/>
                <a:sym typeface="Arial"/>
              </a:defRPr>
            </a:lvl1pPr>
            <a:lvl2pPr marL="914400" lvl="1" indent="-434340" algn="l">
              <a:lnSpc>
                <a:spcPct val="100000"/>
              </a:lnSpc>
              <a:spcBef>
                <a:spcPts val="1200"/>
              </a:spcBef>
              <a:spcAft>
                <a:spcPts val="0"/>
              </a:spcAft>
              <a:buSzPts val="3240"/>
              <a:buChar char="•"/>
              <a:defRPr sz="3600">
                <a:solidFill>
                  <a:schemeClr val="lt1"/>
                </a:solidFill>
              </a:defRPr>
            </a:lvl2pPr>
            <a:lvl3pPr marL="1371600" lvl="2" indent="-411480" algn="l">
              <a:lnSpc>
                <a:spcPct val="100000"/>
              </a:lnSpc>
              <a:spcBef>
                <a:spcPts val="1200"/>
              </a:spcBef>
              <a:spcAft>
                <a:spcPts val="0"/>
              </a:spcAft>
              <a:buSzPts val="2880"/>
              <a:buChar char="–"/>
              <a:defRPr sz="3200">
                <a:solidFill>
                  <a:schemeClr val="lt1"/>
                </a:solidFill>
              </a:defRPr>
            </a:lvl3pPr>
            <a:lvl4pPr marL="1828800" lvl="3" indent="-388619" algn="l">
              <a:lnSpc>
                <a:spcPct val="100000"/>
              </a:lnSpc>
              <a:spcBef>
                <a:spcPts val="1200"/>
              </a:spcBef>
              <a:spcAft>
                <a:spcPts val="0"/>
              </a:spcAft>
              <a:buSzPts val="2520"/>
              <a:buChar char="•"/>
              <a:defRPr sz="2800">
                <a:solidFill>
                  <a:schemeClr val="lt1"/>
                </a:solidFill>
              </a:defRPr>
            </a:lvl4pPr>
            <a:lvl5pPr marL="2286000" lvl="4" indent="-388620" algn="l">
              <a:lnSpc>
                <a:spcPct val="100000"/>
              </a:lnSpc>
              <a:spcBef>
                <a:spcPts val="1200"/>
              </a:spcBef>
              <a:spcAft>
                <a:spcPts val="0"/>
              </a:spcAft>
              <a:buSzPts val="2520"/>
              <a:buChar char="–"/>
              <a:defRPr sz="2800">
                <a:solidFill>
                  <a:schemeClr val="lt1"/>
                </a:solidFill>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Grid">
  <p:cSld name="Grid">
    <p:spTree>
      <p:nvGrpSpPr>
        <p:cNvPr id="1" name="Shape 943"/>
        <p:cNvGrpSpPr/>
        <p:nvPr/>
      </p:nvGrpSpPr>
      <p:grpSpPr>
        <a:xfrm>
          <a:off x="0" y="0"/>
          <a:ext cx="0" cy="0"/>
          <a:chOff x="0" y="0"/>
          <a:chExt cx="0" cy="0"/>
        </a:xfrm>
      </p:grpSpPr>
      <p:grpSp>
        <p:nvGrpSpPr>
          <p:cNvPr id="944" name="Google Shape;944;p112"/>
          <p:cNvGrpSpPr/>
          <p:nvPr/>
        </p:nvGrpSpPr>
        <p:grpSpPr>
          <a:xfrm>
            <a:off x="609441" y="1600202"/>
            <a:ext cx="10055941" cy="4580469"/>
            <a:chOff x="609441" y="1600198"/>
            <a:chExt cx="10055941" cy="4580469"/>
          </a:xfrm>
        </p:grpSpPr>
        <p:sp>
          <p:nvSpPr>
            <p:cNvPr id="945" name="Google Shape;945;p112"/>
            <p:cNvSpPr/>
            <p:nvPr/>
          </p:nvSpPr>
          <p:spPr>
            <a:xfrm>
              <a:off x="609441" y="1600199"/>
              <a:ext cx="914203"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6" name="Google Shape;946;p112"/>
            <p:cNvSpPr/>
            <p:nvPr/>
          </p:nvSpPr>
          <p:spPr>
            <a:xfrm>
              <a:off x="2436448" y="1600198"/>
              <a:ext cx="915282"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7" name="Google Shape;947;p112"/>
            <p:cNvSpPr/>
            <p:nvPr/>
          </p:nvSpPr>
          <p:spPr>
            <a:xfrm>
              <a:off x="4263453" y="1600198"/>
              <a:ext cx="920909"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8" name="Google Shape;948;p112"/>
            <p:cNvSpPr/>
            <p:nvPr/>
          </p:nvSpPr>
          <p:spPr>
            <a:xfrm>
              <a:off x="6090459" y="1600198"/>
              <a:ext cx="920909"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9" name="Google Shape;949;p112"/>
            <p:cNvSpPr/>
            <p:nvPr/>
          </p:nvSpPr>
          <p:spPr>
            <a:xfrm>
              <a:off x="7921943" y="1600198"/>
              <a:ext cx="916431"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0" name="Google Shape;950;p112"/>
            <p:cNvSpPr/>
            <p:nvPr/>
          </p:nvSpPr>
          <p:spPr>
            <a:xfrm>
              <a:off x="9750028" y="1600198"/>
              <a:ext cx="915354" cy="458046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951" name="Google Shape;951;p112"/>
          <p:cNvGrpSpPr/>
          <p:nvPr/>
        </p:nvGrpSpPr>
        <p:grpSpPr>
          <a:xfrm>
            <a:off x="0" y="0"/>
            <a:ext cx="12188826" cy="6858004"/>
            <a:chOff x="0" y="0"/>
            <a:chExt cx="12188826" cy="6858004"/>
          </a:xfrm>
        </p:grpSpPr>
        <p:cxnSp>
          <p:nvCxnSpPr>
            <p:cNvPr id="952" name="Google Shape;952;p112"/>
            <p:cNvCxnSpPr/>
            <p:nvPr/>
          </p:nvCxnSpPr>
          <p:spPr>
            <a:xfrm>
              <a:off x="609601"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53" name="Google Shape;953;p112"/>
            <p:cNvCxnSpPr/>
            <p:nvPr/>
          </p:nvCxnSpPr>
          <p:spPr>
            <a:xfrm>
              <a:off x="1523644"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54" name="Google Shape;954;p112"/>
            <p:cNvCxnSpPr/>
            <p:nvPr/>
          </p:nvCxnSpPr>
          <p:spPr>
            <a:xfrm>
              <a:off x="1980665"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55" name="Google Shape;955;p112"/>
            <p:cNvCxnSpPr/>
            <p:nvPr/>
          </p:nvCxnSpPr>
          <p:spPr>
            <a:xfrm>
              <a:off x="2437686"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56" name="Google Shape;956;p112"/>
            <p:cNvCxnSpPr/>
            <p:nvPr/>
          </p:nvCxnSpPr>
          <p:spPr>
            <a:xfrm>
              <a:off x="2894708"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57" name="Google Shape;957;p112"/>
            <p:cNvCxnSpPr/>
            <p:nvPr/>
          </p:nvCxnSpPr>
          <p:spPr>
            <a:xfrm>
              <a:off x="3351729"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58" name="Google Shape;958;p112"/>
            <p:cNvCxnSpPr/>
            <p:nvPr/>
          </p:nvCxnSpPr>
          <p:spPr>
            <a:xfrm>
              <a:off x="3808750"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59" name="Google Shape;959;p112"/>
            <p:cNvCxnSpPr/>
            <p:nvPr/>
          </p:nvCxnSpPr>
          <p:spPr>
            <a:xfrm>
              <a:off x="4265772"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0" name="Google Shape;960;p112"/>
            <p:cNvCxnSpPr/>
            <p:nvPr/>
          </p:nvCxnSpPr>
          <p:spPr>
            <a:xfrm>
              <a:off x="4722793"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1" name="Google Shape;961;p112"/>
            <p:cNvCxnSpPr/>
            <p:nvPr/>
          </p:nvCxnSpPr>
          <p:spPr>
            <a:xfrm>
              <a:off x="5179814"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2" name="Google Shape;962;p112"/>
            <p:cNvCxnSpPr/>
            <p:nvPr/>
          </p:nvCxnSpPr>
          <p:spPr>
            <a:xfrm>
              <a:off x="5636836"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3" name="Google Shape;963;p112"/>
            <p:cNvCxnSpPr/>
            <p:nvPr/>
          </p:nvCxnSpPr>
          <p:spPr>
            <a:xfrm>
              <a:off x="6093857"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4" name="Google Shape;964;p112"/>
            <p:cNvCxnSpPr/>
            <p:nvPr/>
          </p:nvCxnSpPr>
          <p:spPr>
            <a:xfrm>
              <a:off x="6550878"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5" name="Google Shape;965;p112"/>
            <p:cNvCxnSpPr/>
            <p:nvPr/>
          </p:nvCxnSpPr>
          <p:spPr>
            <a:xfrm>
              <a:off x="7007900"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6" name="Google Shape;966;p112"/>
            <p:cNvCxnSpPr/>
            <p:nvPr/>
          </p:nvCxnSpPr>
          <p:spPr>
            <a:xfrm>
              <a:off x="7464921"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7" name="Google Shape;967;p112"/>
            <p:cNvCxnSpPr/>
            <p:nvPr/>
          </p:nvCxnSpPr>
          <p:spPr>
            <a:xfrm>
              <a:off x="7921943"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8" name="Google Shape;968;p112"/>
            <p:cNvCxnSpPr/>
            <p:nvPr/>
          </p:nvCxnSpPr>
          <p:spPr>
            <a:xfrm>
              <a:off x="8378964"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69" name="Google Shape;969;p112"/>
            <p:cNvCxnSpPr/>
            <p:nvPr/>
          </p:nvCxnSpPr>
          <p:spPr>
            <a:xfrm>
              <a:off x="8835985"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0" name="Google Shape;970;p112"/>
            <p:cNvCxnSpPr/>
            <p:nvPr/>
          </p:nvCxnSpPr>
          <p:spPr>
            <a:xfrm>
              <a:off x="9750028"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1" name="Google Shape;971;p112"/>
            <p:cNvCxnSpPr/>
            <p:nvPr/>
          </p:nvCxnSpPr>
          <p:spPr>
            <a:xfrm>
              <a:off x="9293007"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2" name="Google Shape;972;p112"/>
            <p:cNvCxnSpPr/>
            <p:nvPr/>
          </p:nvCxnSpPr>
          <p:spPr>
            <a:xfrm>
              <a:off x="10207049"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3" name="Google Shape;973;p112"/>
            <p:cNvCxnSpPr/>
            <p:nvPr/>
          </p:nvCxnSpPr>
          <p:spPr>
            <a:xfrm>
              <a:off x="10664071"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4" name="Google Shape;974;p112"/>
            <p:cNvCxnSpPr/>
            <p:nvPr/>
          </p:nvCxnSpPr>
          <p:spPr>
            <a:xfrm>
              <a:off x="11121092"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5" name="Google Shape;975;p112"/>
            <p:cNvCxnSpPr/>
            <p:nvPr/>
          </p:nvCxnSpPr>
          <p:spPr>
            <a:xfrm>
              <a:off x="1066622"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6" name="Google Shape;976;p112"/>
            <p:cNvCxnSpPr/>
            <p:nvPr/>
          </p:nvCxnSpPr>
          <p:spPr>
            <a:xfrm>
              <a:off x="11572105" y="2683"/>
              <a:ext cx="0" cy="6855315"/>
            </a:xfrm>
            <a:prstGeom prst="straightConnector1">
              <a:avLst/>
            </a:prstGeom>
            <a:noFill/>
            <a:ln w="9525" cap="flat" cmpd="sng">
              <a:solidFill>
                <a:schemeClr val="accent2"/>
              </a:solidFill>
              <a:prstDash val="solid"/>
              <a:miter lim="800000"/>
              <a:headEnd type="none" w="sm" len="sm"/>
              <a:tailEnd type="none" w="sm" len="sm"/>
            </a:ln>
          </p:spPr>
        </p:cxnSp>
        <p:cxnSp>
          <p:nvCxnSpPr>
            <p:cNvPr id="977" name="Google Shape;977;p112"/>
            <p:cNvCxnSpPr/>
            <p:nvPr/>
          </p:nvCxnSpPr>
          <p:spPr>
            <a:xfrm>
              <a:off x="6094413" y="-6094413"/>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78" name="Google Shape;978;p112"/>
            <p:cNvCxnSpPr/>
            <p:nvPr/>
          </p:nvCxnSpPr>
          <p:spPr>
            <a:xfrm>
              <a:off x="6094413" y="-5637212"/>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79" name="Google Shape;979;p112"/>
            <p:cNvCxnSpPr/>
            <p:nvPr/>
          </p:nvCxnSpPr>
          <p:spPr>
            <a:xfrm>
              <a:off x="6094413" y="-5180012"/>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0" name="Google Shape;980;p112"/>
            <p:cNvCxnSpPr/>
            <p:nvPr/>
          </p:nvCxnSpPr>
          <p:spPr>
            <a:xfrm>
              <a:off x="6094413" y="-31202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1" name="Google Shape;981;p112"/>
            <p:cNvCxnSpPr/>
            <p:nvPr/>
          </p:nvCxnSpPr>
          <p:spPr>
            <a:xfrm>
              <a:off x="6094413" y="-26630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2" name="Google Shape;982;p112"/>
            <p:cNvCxnSpPr/>
            <p:nvPr/>
          </p:nvCxnSpPr>
          <p:spPr>
            <a:xfrm>
              <a:off x="6094413" y="-22058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3" name="Google Shape;983;p112"/>
            <p:cNvCxnSpPr/>
            <p:nvPr/>
          </p:nvCxnSpPr>
          <p:spPr>
            <a:xfrm>
              <a:off x="6094413" y="-17486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4" name="Google Shape;984;p112"/>
            <p:cNvCxnSpPr/>
            <p:nvPr/>
          </p:nvCxnSpPr>
          <p:spPr>
            <a:xfrm>
              <a:off x="6094413" y="-1291438"/>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5" name="Google Shape;985;p112"/>
            <p:cNvCxnSpPr/>
            <p:nvPr/>
          </p:nvCxnSpPr>
          <p:spPr>
            <a:xfrm>
              <a:off x="6094413" y="-834238"/>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6" name="Google Shape;986;p112"/>
            <p:cNvCxnSpPr/>
            <p:nvPr/>
          </p:nvCxnSpPr>
          <p:spPr>
            <a:xfrm rot="10800000">
              <a:off x="1" y="5717375"/>
              <a:ext cx="12188825" cy="0"/>
            </a:xfrm>
            <a:prstGeom prst="straightConnector1">
              <a:avLst/>
            </a:prstGeom>
            <a:noFill/>
            <a:ln w="9525" cap="flat" cmpd="sng">
              <a:solidFill>
                <a:schemeClr val="accent2"/>
              </a:solidFill>
              <a:prstDash val="solid"/>
              <a:miter lim="800000"/>
              <a:headEnd type="none" w="sm" len="sm"/>
              <a:tailEnd type="none" w="sm" len="sm"/>
            </a:ln>
          </p:spPr>
        </p:cxnSp>
        <p:cxnSp>
          <p:nvCxnSpPr>
            <p:cNvPr id="987" name="Google Shape;987;p112"/>
            <p:cNvCxnSpPr/>
            <p:nvPr/>
          </p:nvCxnSpPr>
          <p:spPr>
            <a:xfrm>
              <a:off x="6094413" y="763591"/>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8" name="Google Shape;988;p112"/>
            <p:cNvCxnSpPr/>
            <p:nvPr/>
          </p:nvCxnSpPr>
          <p:spPr>
            <a:xfrm>
              <a:off x="6094413" y="-5637213"/>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89" name="Google Shape;989;p112"/>
            <p:cNvCxnSpPr/>
            <p:nvPr/>
          </p:nvCxnSpPr>
          <p:spPr>
            <a:xfrm>
              <a:off x="6094413" y="-4951412"/>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90" name="Google Shape;990;p112"/>
            <p:cNvCxnSpPr/>
            <p:nvPr/>
          </p:nvCxnSpPr>
          <p:spPr>
            <a:xfrm>
              <a:off x="6094413" y="86256"/>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91" name="Google Shape;991;p112"/>
            <p:cNvCxnSpPr/>
            <p:nvPr/>
          </p:nvCxnSpPr>
          <p:spPr>
            <a:xfrm>
              <a:off x="6094413" y="306387"/>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92" name="Google Shape;992;p112"/>
            <p:cNvCxnSpPr/>
            <p:nvPr/>
          </p:nvCxnSpPr>
          <p:spPr>
            <a:xfrm>
              <a:off x="6094413" y="-40346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93" name="Google Shape;993;p112"/>
            <p:cNvCxnSpPr/>
            <p:nvPr/>
          </p:nvCxnSpPr>
          <p:spPr>
            <a:xfrm>
              <a:off x="6094413" y="-3577439"/>
              <a:ext cx="0" cy="12188826"/>
            </a:xfrm>
            <a:prstGeom prst="straightConnector1">
              <a:avLst/>
            </a:prstGeom>
            <a:noFill/>
            <a:ln w="9525" cap="flat" cmpd="sng">
              <a:solidFill>
                <a:schemeClr val="accent2"/>
              </a:solidFill>
              <a:prstDash val="solid"/>
              <a:miter lim="800000"/>
              <a:headEnd type="none" w="sm" len="sm"/>
              <a:tailEnd type="none" w="sm" len="sm"/>
            </a:ln>
          </p:spPr>
        </p:cxnSp>
        <p:cxnSp>
          <p:nvCxnSpPr>
            <p:cNvPr id="994" name="Google Shape;994;p112"/>
            <p:cNvCxnSpPr/>
            <p:nvPr/>
          </p:nvCxnSpPr>
          <p:spPr>
            <a:xfrm>
              <a:off x="6094413" y="-4494212"/>
              <a:ext cx="0" cy="12188826"/>
            </a:xfrm>
            <a:prstGeom prst="straightConnector1">
              <a:avLst/>
            </a:prstGeom>
            <a:noFill/>
            <a:ln w="9525" cap="flat" cmpd="sng">
              <a:solidFill>
                <a:schemeClr val="accent2"/>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matchingName="DO NOT USE">
  <p:cSld name="DO NOT USE">
    <p:bg>
      <p:bgPr>
        <a:solidFill>
          <a:srgbClr val="EC7700"/>
        </a:solidFill>
        <a:effectLst/>
      </p:bgPr>
    </p:bg>
    <p:spTree>
      <p:nvGrpSpPr>
        <p:cNvPr id="1" name="Shape 995"/>
        <p:cNvGrpSpPr/>
        <p:nvPr/>
      </p:nvGrpSpPr>
      <p:grpSpPr>
        <a:xfrm>
          <a:off x="0" y="0"/>
          <a:ext cx="0" cy="0"/>
          <a:chOff x="0" y="0"/>
          <a:chExt cx="0" cy="0"/>
        </a:xfrm>
      </p:grpSpPr>
      <p:sp>
        <p:nvSpPr>
          <p:cNvPr id="996" name="Google Shape;996;p113"/>
          <p:cNvSpPr txBox="1"/>
          <p:nvPr/>
        </p:nvSpPr>
        <p:spPr>
          <a:xfrm>
            <a:off x="606392" y="721895"/>
            <a:ext cx="10876547" cy="488000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5400">
                <a:solidFill>
                  <a:srgbClr val="1F1F1F"/>
                </a:solidFill>
                <a:latin typeface="Arial"/>
                <a:ea typeface="Arial"/>
                <a:cs typeface="Arial"/>
                <a:sym typeface="Arial"/>
              </a:rPr>
              <a:t>DO NOT USE </a:t>
            </a:r>
            <a:endParaRPr/>
          </a:p>
          <a:p>
            <a:pPr marL="0" marR="0" lvl="0" indent="0" algn="ctr" rtl="0">
              <a:lnSpc>
                <a:spcPct val="90000"/>
              </a:lnSpc>
              <a:spcBef>
                <a:spcPts val="0"/>
              </a:spcBef>
              <a:spcAft>
                <a:spcPts val="0"/>
              </a:spcAft>
              <a:buNone/>
            </a:pPr>
            <a:endParaRPr sz="5400">
              <a:solidFill>
                <a:srgbClr val="1F1F1F"/>
              </a:solidFill>
              <a:latin typeface="Arial"/>
              <a:ea typeface="Arial"/>
              <a:cs typeface="Arial"/>
              <a:sym typeface="Arial"/>
            </a:endParaRPr>
          </a:p>
          <a:p>
            <a:pPr marL="0" marR="0" lvl="0" indent="0" algn="ctr" rtl="0">
              <a:lnSpc>
                <a:spcPct val="90000"/>
              </a:lnSpc>
              <a:spcBef>
                <a:spcPts val="0"/>
              </a:spcBef>
              <a:spcAft>
                <a:spcPts val="0"/>
              </a:spcAft>
              <a:buNone/>
            </a:pPr>
            <a:r>
              <a:rPr lang="en-US" sz="5400">
                <a:solidFill>
                  <a:srgbClr val="1F1F1F"/>
                </a:solidFill>
                <a:latin typeface="Arial"/>
                <a:ea typeface="Arial"/>
                <a:cs typeface="Arial"/>
                <a:sym typeface="Arial"/>
              </a:rPr>
              <a:t>ALL LAYOUTS PAST THIS ARE NOT PART OF THIS TEMPLATE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7"/>
        <p:cNvGrpSpPr/>
        <p:nvPr/>
      </p:nvGrpSpPr>
      <p:grpSpPr>
        <a:xfrm>
          <a:off x="0" y="0"/>
          <a:ext cx="0" cy="0"/>
          <a:chOff x="0" y="0"/>
          <a:chExt cx="0" cy="0"/>
        </a:xfrm>
      </p:grpSpPr>
      <p:sp>
        <p:nvSpPr>
          <p:cNvPr id="998" name="Google Shape;998;p114"/>
          <p:cNvSpPr txBox="1">
            <a:spLocks noGrp="1"/>
          </p:cNvSpPr>
          <p:nvPr>
            <p:ph type="ctrTitle"/>
          </p:nvPr>
        </p:nvSpPr>
        <p:spPr>
          <a:xfrm>
            <a:off x="914162" y="1122363"/>
            <a:ext cx="10360501" cy="23876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Clr>
                <a:schemeClr val="accent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9" name="Google Shape;999;p114"/>
          <p:cNvSpPr txBox="1">
            <a:spLocks noGrp="1"/>
          </p:cNvSpPr>
          <p:nvPr>
            <p:ph type="subTitle" idx="1"/>
          </p:nvPr>
        </p:nvSpPr>
        <p:spPr>
          <a:xfrm>
            <a:off x="1523603" y="3602038"/>
            <a:ext cx="9141619" cy="1655762"/>
          </a:xfrm>
          <a:prstGeom prst="rect">
            <a:avLst/>
          </a:prstGeom>
          <a:noFill/>
          <a:ln>
            <a:noFill/>
          </a:ln>
        </p:spPr>
        <p:txBody>
          <a:bodyPr spcFirstLastPara="1" wrap="square" lIns="0" tIns="0" rIns="0" bIns="0" anchor="t" anchorCtr="0">
            <a:noAutofit/>
          </a:bodyPr>
          <a:lstStyle>
            <a:lvl1pPr lvl="0" algn="ctr">
              <a:lnSpc>
                <a:spcPct val="100000"/>
              </a:lnSpc>
              <a:spcBef>
                <a:spcPts val="1200"/>
              </a:spcBef>
              <a:spcAft>
                <a:spcPts val="0"/>
              </a:spcAft>
              <a:buSzPts val="2160"/>
              <a:buNone/>
              <a:defRPr sz="2400"/>
            </a:lvl1pPr>
            <a:lvl2pPr lvl="1" algn="ctr">
              <a:lnSpc>
                <a:spcPct val="100000"/>
              </a:lnSpc>
              <a:spcBef>
                <a:spcPts val="1200"/>
              </a:spcBef>
              <a:spcAft>
                <a:spcPts val="0"/>
              </a:spcAft>
              <a:buSzPts val="1800"/>
              <a:buNone/>
              <a:defRPr sz="2000"/>
            </a:lvl2pPr>
            <a:lvl3pPr lvl="2" algn="ctr">
              <a:lnSpc>
                <a:spcPct val="100000"/>
              </a:lnSpc>
              <a:spcBef>
                <a:spcPts val="1200"/>
              </a:spcBef>
              <a:spcAft>
                <a:spcPts val="0"/>
              </a:spcAft>
              <a:buSzPts val="1620"/>
              <a:buNone/>
              <a:defRPr sz="1800"/>
            </a:lvl3pPr>
            <a:lvl4pPr lvl="3" algn="ctr">
              <a:lnSpc>
                <a:spcPct val="100000"/>
              </a:lnSpc>
              <a:spcBef>
                <a:spcPts val="1200"/>
              </a:spcBef>
              <a:spcAft>
                <a:spcPts val="0"/>
              </a:spcAft>
              <a:buSzPts val="1440"/>
              <a:buNone/>
              <a:defRPr sz="1600"/>
            </a:lvl4pPr>
            <a:lvl5pPr lvl="4" algn="ctr">
              <a:lnSpc>
                <a:spcPct val="100000"/>
              </a:lnSpc>
              <a:spcBef>
                <a:spcPts val="1200"/>
              </a:spcBef>
              <a:spcAft>
                <a:spcPts val="0"/>
              </a:spcAft>
              <a:buSzPts val="1440"/>
              <a:buNone/>
              <a:defRPr sz="1600"/>
            </a:lvl5pPr>
            <a:lvl6pPr lvl="5" algn="ctr">
              <a:lnSpc>
                <a:spcPct val="100000"/>
              </a:lnSpc>
              <a:spcBef>
                <a:spcPts val="1200"/>
              </a:spcBef>
              <a:spcAft>
                <a:spcPts val="0"/>
              </a:spcAft>
              <a:buSzPts val="1440"/>
              <a:buNone/>
              <a:defRPr sz="1600"/>
            </a:lvl6pPr>
            <a:lvl7pPr lvl="6" algn="ctr">
              <a:lnSpc>
                <a:spcPct val="100000"/>
              </a:lnSpc>
              <a:spcBef>
                <a:spcPts val="1200"/>
              </a:spcBef>
              <a:spcAft>
                <a:spcPts val="0"/>
              </a:spcAft>
              <a:buSzPts val="1440"/>
              <a:buNone/>
              <a:defRPr sz="1600"/>
            </a:lvl7pPr>
            <a:lvl8pPr lvl="7" algn="ctr">
              <a:lnSpc>
                <a:spcPct val="100000"/>
              </a:lnSpc>
              <a:spcBef>
                <a:spcPts val="1200"/>
              </a:spcBef>
              <a:spcAft>
                <a:spcPts val="0"/>
              </a:spcAft>
              <a:buSzPts val="1440"/>
              <a:buNone/>
              <a:defRPr sz="1600"/>
            </a:lvl8pPr>
            <a:lvl9pPr lvl="8" algn="ctr">
              <a:lnSpc>
                <a:spcPct val="100000"/>
              </a:lnSpc>
              <a:spcBef>
                <a:spcPts val="1200"/>
              </a:spcBef>
              <a:spcAft>
                <a:spcPts val="0"/>
              </a:spcAft>
              <a:buSzPts val="1440"/>
              <a:buNone/>
              <a:defRPr sz="1600"/>
            </a:lvl9pPr>
          </a:lstStyle>
          <a:p>
            <a:endParaRPr/>
          </a:p>
        </p:txBody>
      </p:sp>
      <p:sp>
        <p:nvSpPr>
          <p:cNvPr id="1000" name="Google Shape;1000;p1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1" name="Google Shape;1001;p114"/>
          <p:cNvSpPr txBox="1">
            <a:spLocks noGrp="1"/>
          </p:cNvSpPr>
          <p:nvPr>
            <p:ph type="ftr" idx="11"/>
          </p:nvPr>
        </p:nvSpPr>
        <p:spPr>
          <a:xfrm>
            <a:off x="4037013" y="735203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2" name="Google Shape;1002;p114"/>
          <p:cNvSpPr txBox="1">
            <a:spLocks noGrp="1"/>
          </p:cNvSpPr>
          <p:nvPr>
            <p:ph type="sldNum" idx="12"/>
          </p:nvPr>
        </p:nvSpPr>
        <p:spPr>
          <a:xfrm>
            <a:off x="8609013" y="7352030"/>
            <a:ext cx="27416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3"/>
        <p:cNvGrpSpPr/>
        <p:nvPr/>
      </p:nvGrpSpPr>
      <p:grpSpPr>
        <a:xfrm>
          <a:off x="0" y="0"/>
          <a:ext cx="0" cy="0"/>
          <a:chOff x="0" y="0"/>
          <a:chExt cx="0" cy="0"/>
        </a:xfrm>
      </p:grpSpPr>
      <p:sp>
        <p:nvSpPr>
          <p:cNvPr id="1004" name="Google Shape;1004;p115"/>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115"/>
          <p:cNvSpPr txBox="1">
            <a:spLocks noGrp="1"/>
          </p:cNvSpPr>
          <p:nvPr>
            <p:ph type="body" idx="1"/>
          </p:nvPr>
        </p:nvSpPr>
        <p:spPr>
          <a:xfrm>
            <a:off x="609441" y="1600203"/>
            <a:ext cx="10969943" cy="4580461"/>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1200"/>
              </a:spcBef>
              <a:spcAft>
                <a:spcPts val="0"/>
              </a:spcAft>
              <a:buSzPts val="1620"/>
              <a:buChar char="​"/>
              <a:defRPr/>
            </a:lvl1pPr>
            <a:lvl2pPr marL="914400" lvl="1" indent="-331469" algn="l">
              <a:lnSpc>
                <a:spcPct val="100000"/>
              </a:lnSpc>
              <a:spcBef>
                <a:spcPts val="1200"/>
              </a:spcBef>
              <a:spcAft>
                <a:spcPts val="0"/>
              </a:spcAft>
              <a:buSzPts val="1620"/>
              <a:buChar char="•"/>
              <a:defRPr/>
            </a:lvl2pPr>
            <a:lvl3pPr marL="1371600" lvl="2" indent="-331469" algn="l">
              <a:lnSpc>
                <a:spcPct val="100000"/>
              </a:lnSpc>
              <a:spcBef>
                <a:spcPts val="1200"/>
              </a:spcBef>
              <a:spcAft>
                <a:spcPts val="0"/>
              </a:spcAft>
              <a:buSzPts val="1620"/>
              <a:buChar char="–"/>
              <a:defRPr/>
            </a:lvl3pPr>
            <a:lvl4pPr marL="1828800" lvl="3" indent="-331469" algn="l">
              <a:lnSpc>
                <a:spcPct val="100000"/>
              </a:lnSpc>
              <a:spcBef>
                <a:spcPts val="1200"/>
              </a:spcBef>
              <a:spcAft>
                <a:spcPts val="0"/>
              </a:spcAft>
              <a:buSzPts val="1620"/>
              <a:buChar char="•"/>
              <a:defRPr/>
            </a:lvl4pPr>
            <a:lvl5pPr marL="2286000" lvl="4" indent="-331470" algn="l">
              <a:lnSpc>
                <a:spcPct val="100000"/>
              </a:lnSpc>
              <a:spcBef>
                <a:spcPts val="1200"/>
              </a:spcBef>
              <a:spcAft>
                <a:spcPts val="0"/>
              </a:spcAft>
              <a:buSzPts val="1620"/>
              <a:buChar char="–"/>
              <a:defRPr/>
            </a:lvl5pPr>
            <a:lvl6pPr marL="2743200" lvl="5" indent="-331470" algn="l">
              <a:lnSpc>
                <a:spcPct val="100000"/>
              </a:lnSpc>
              <a:spcBef>
                <a:spcPts val="1200"/>
              </a:spcBef>
              <a:spcAft>
                <a:spcPts val="0"/>
              </a:spcAft>
              <a:buSzPts val="1620"/>
              <a:buChar char="•"/>
              <a:defRPr/>
            </a:lvl6pPr>
            <a:lvl7pPr marL="3200400" lvl="6" indent="-331470" algn="l">
              <a:lnSpc>
                <a:spcPct val="100000"/>
              </a:lnSpc>
              <a:spcBef>
                <a:spcPts val="1200"/>
              </a:spcBef>
              <a:spcAft>
                <a:spcPts val="0"/>
              </a:spcAft>
              <a:buSzPts val="1620"/>
              <a:buChar char="-"/>
              <a:defRPr/>
            </a:lvl7pPr>
            <a:lvl8pPr marL="3657600" lvl="7" indent="-331470" algn="l">
              <a:lnSpc>
                <a:spcPct val="100000"/>
              </a:lnSpc>
              <a:spcBef>
                <a:spcPts val="1200"/>
              </a:spcBef>
              <a:spcAft>
                <a:spcPts val="0"/>
              </a:spcAft>
              <a:buSzPts val="1620"/>
              <a:buChar char="•"/>
              <a:defRPr/>
            </a:lvl8pPr>
            <a:lvl9pPr marL="4114800" lvl="8" indent="-331470" algn="l">
              <a:lnSpc>
                <a:spcPct val="100000"/>
              </a:lnSpc>
              <a:spcBef>
                <a:spcPts val="1200"/>
              </a:spcBef>
              <a:spcAft>
                <a:spcPts val="0"/>
              </a:spcAft>
              <a:buSzPts val="1620"/>
              <a:buChar char="-"/>
              <a:defRPr/>
            </a:lvl9pPr>
          </a:lstStyle>
          <a:p>
            <a:endParaRPr/>
          </a:p>
        </p:txBody>
      </p:sp>
      <p:sp>
        <p:nvSpPr>
          <p:cNvPr id="1006" name="Google Shape;1006;p11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7" name="Google Shape;1007;p115"/>
          <p:cNvSpPr txBox="1">
            <a:spLocks noGrp="1"/>
          </p:cNvSpPr>
          <p:nvPr>
            <p:ph type="ftr" idx="11"/>
          </p:nvPr>
        </p:nvSpPr>
        <p:spPr>
          <a:xfrm>
            <a:off x="4037013" y="735203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8" name="Google Shape;1008;p115"/>
          <p:cNvSpPr txBox="1">
            <a:spLocks noGrp="1"/>
          </p:cNvSpPr>
          <p:nvPr>
            <p:ph type="sldNum" idx="12"/>
          </p:nvPr>
        </p:nvSpPr>
        <p:spPr>
          <a:xfrm>
            <a:off x="8609013" y="7352030"/>
            <a:ext cx="27416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theme" Target="../theme/theme2.xml"/><Relationship Id="rId20" Type="http://schemas.openxmlformats.org/officeDocument/2006/relationships/slideLayout" Target="../slideLayouts/slideLayout72.xml"/><Relationship Id="rId4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609441" y="1600203"/>
            <a:ext cx="10969943" cy="4580461"/>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1200"/>
              </a:spcBef>
              <a:spcAft>
                <a:spcPts val="0"/>
              </a:spcAft>
              <a:buClr>
                <a:srgbClr val="A8A8AB"/>
              </a:buClr>
              <a:buSzPts val="1800"/>
              <a:buFont typeface="Arial"/>
              <a:buChar char="​"/>
              <a:defRPr sz="2000" b="0" i="0" u="none" strike="noStrike" cap="none">
                <a:solidFill>
                  <a:schemeClr val="dk2"/>
                </a:solidFill>
                <a:latin typeface="Arial"/>
                <a:ea typeface="Arial"/>
                <a:cs typeface="Arial"/>
                <a:sym typeface="Arial"/>
              </a:defRPr>
            </a:lvl1pPr>
            <a:lvl2pPr marL="914400" marR="0" lvl="1" indent="-331469" algn="l" rtl="0">
              <a:lnSpc>
                <a:spcPct val="100000"/>
              </a:lnSpc>
              <a:spcBef>
                <a:spcPts val="1200"/>
              </a:spcBef>
              <a:spcAft>
                <a:spcPts val="0"/>
              </a:spcAft>
              <a:buClr>
                <a:schemeClr val="dk1"/>
              </a:buClr>
              <a:buSzPts val="1620"/>
              <a:buFont typeface="Arial"/>
              <a:buChar char="•"/>
              <a:defRPr sz="1800" b="0" i="0" u="none" strike="noStrike" cap="none">
                <a:solidFill>
                  <a:schemeClr val="dk2"/>
                </a:solidFill>
                <a:latin typeface="Arial"/>
                <a:ea typeface="Arial"/>
                <a:cs typeface="Arial"/>
                <a:sym typeface="Arial"/>
              </a:defRPr>
            </a:lvl2pPr>
            <a:lvl3pPr marL="1371600" marR="0" lvl="2" indent="-320039" algn="l" rtl="0">
              <a:lnSpc>
                <a:spcPct val="100000"/>
              </a:lnSpc>
              <a:spcBef>
                <a:spcPts val="1200"/>
              </a:spcBef>
              <a:spcAft>
                <a:spcPts val="0"/>
              </a:spcAft>
              <a:buClr>
                <a:schemeClr val="dk1"/>
              </a:buClr>
              <a:buSzPts val="1440"/>
              <a:buFont typeface="Arial"/>
              <a:buChar char="–"/>
              <a:defRPr sz="1600" b="0" i="0" u="none" strike="noStrike" cap="none">
                <a:solidFill>
                  <a:schemeClr val="dk2"/>
                </a:solidFill>
                <a:latin typeface="Arial"/>
                <a:ea typeface="Arial"/>
                <a:cs typeface="Arial"/>
                <a:sym typeface="Arial"/>
              </a:defRPr>
            </a:lvl3pPr>
            <a:lvl4pPr marL="1828800" marR="0" lvl="3" indent="-308610"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4pPr>
            <a:lvl5pPr marL="2286000" marR="0" lvl="4" indent="-308610"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5pPr>
            <a:lvl6pPr marL="2743200" marR="0" lvl="5" indent="-308610"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6pPr>
            <a:lvl7pPr marL="3200400" marR="0" lvl="6" indent="-308610"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7pPr>
            <a:lvl8pPr marL="3657600" marR="0" lvl="7" indent="-308609"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8pPr>
            <a:lvl9pPr marL="4114800" marR="0" lvl="8" indent="-308609"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9pPr>
          </a:lstStyle>
          <a:p>
            <a:endParaRPr/>
          </a:p>
        </p:txBody>
      </p:sp>
      <p:sp>
        <p:nvSpPr>
          <p:cNvPr id="12" name="Google Shape;12;p18"/>
          <p:cNvSpPr txBox="1">
            <a:spLocks noGrp="1"/>
          </p:cNvSpPr>
          <p:nvPr>
            <p:ph type="ftr" idx="11"/>
          </p:nvPr>
        </p:nvSpPr>
        <p:spPr>
          <a:xfrm>
            <a:off x="4037013" y="735203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A3A3A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sldNum" idx="12"/>
          </p:nvPr>
        </p:nvSpPr>
        <p:spPr>
          <a:xfrm>
            <a:off x="8609013" y="7352030"/>
            <a:ext cx="274161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A3A3A5"/>
                </a:solidFill>
                <a:latin typeface="Arial"/>
                <a:ea typeface="Arial"/>
                <a:cs typeface="Arial"/>
                <a:sym typeface="Arial"/>
              </a:defRPr>
            </a:lvl1pPr>
            <a:lvl2pPr marL="0" marR="0" lvl="1" indent="0" algn="r" rtl="0">
              <a:spcBef>
                <a:spcPts val="0"/>
              </a:spcBef>
              <a:buNone/>
              <a:defRPr sz="1200" b="0" i="0" u="none" strike="noStrike" cap="none">
                <a:solidFill>
                  <a:srgbClr val="A3A3A5"/>
                </a:solidFill>
                <a:latin typeface="Arial"/>
                <a:ea typeface="Arial"/>
                <a:cs typeface="Arial"/>
                <a:sym typeface="Arial"/>
              </a:defRPr>
            </a:lvl2pPr>
            <a:lvl3pPr marL="0" marR="0" lvl="2" indent="0" algn="r" rtl="0">
              <a:spcBef>
                <a:spcPts val="0"/>
              </a:spcBef>
              <a:buNone/>
              <a:defRPr sz="1200" b="0" i="0" u="none" strike="noStrike" cap="none">
                <a:solidFill>
                  <a:srgbClr val="A3A3A5"/>
                </a:solidFill>
                <a:latin typeface="Arial"/>
                <a:ea typeface="Arial"/>
                <a:cs typeface="Arial"/>
                <a:sym typeface="Arial"/>
              </a:defRPr>
            </a:lvl3pPr>
            <a:lvl4pPr marL="0" marR="0" lvl="3" indent="0" algn="r" rtl="0">
              <a:spcBef>
                <a:spcPts val="0"/>
              </a:spcBef>
              <a:buNone/>
              <a:defRPr sz="1200" b="0" i="0" u="none" strike="noStrike" cap="none">
                <a:solidFill>
                  <a:srgbClr val="A3A3A5"/>
                </a:solidFill>
                <a:latin typeface="Arial"/>
                <a:ea typeface="Arial"/>
                <a:cs typeface="Arial"/>
                <a:sym typeface="Arial"/>
              </a:defRPr>
            </a:lvl4pPr>
            <a:lvl5pPr marL="0" marR="0" lvl="4" indent="0" algn="r" rtl="0">
              <a:spcBef>
                <a:spcPts val="0"/>
              </a:spcBef>
              <a:buNone/>
              <a:defRPr sz="1200" b="0" i="0" u="none" strike="noStrike" cap="none">
                <a:solidFill>
                  <a:srgbClr val="A3A3A5"/>
                </a:solidFill>
                <a:latin typeface="Arial"/>
                <a:ea typeface="Arial"/>
                <a:cs typeface="Arial"/>
                <a:sym typeface="Arial"/>
              </a:defRPr>
            </a:lvl5pPr>
            <a:lvl6pPr marL="0" marR="0" lvl="5" indent="0" algn="r" rtl="0">
              <a:spcBef>
                <a:spcPts val="0"/>
              </a:spcBef>
              <a:buNone/>
              <a:defRPr sz="1200" b="0" i="0" u="none" strike="noStrike" cap="none">
                <a:solidFill>
                  <a:srgbClr val="A3A3A5"/>
                </a:solidFill>
                <a:latin typeface="Arial"/>
                <a:ea typeface="Arial"/>
                <a:cs typeface="Arial"/>
                <a:sym typeface="Arial"/>
              </a:defRPr>
            </a:lvl6pPr>
            <a:lvl7pPr marL="0" marR="0" lvl="6" indent="0" algn="r" rtl="0">
              <a:spcBef>
                <a:spcPts val="0"/>
              </a:spcBef>
              <a:buNone/>
              <a:defRPr sz="1200" b="0" i="0" u="none" strike="noStrike" cap="none">
                <a:solidFill>
                  <a:srgbClr val="A3A3A5"/>
                </a:solidFill>
                <a:latin typeface="Arial"/>
                <a:ea typeface="Arial"/>
                <a:cs typeface="Arial"/>
                <a:sym typeface="Arial"/>
              </a:defRPr>
            </a:lvl7pPr>
            <a:lvl8pPr marL="0" marR="0" lvl="7" indent="0" algn="r" rtl="0">
              <a:spcBef>
                <a:spcPts val="0"/>
              </a:spcBef>
              <a:buNone/>
              <a:defRPr sz="1200" b="0" i="0" u="none" strike="noStrike" cap="none">
                <a:solidFill>
                  <a:srgbClr val="A3A3A5"/>
                </a:solidFill>
                <a:latin typeface="Arial"/>
                <a:ea typeface="Arial"/>
                <a:cs typeface="Arial"/>
                <a:sym typeface="Arial"/>
              </a:defRPr>
            </a:lvl8pPr>
            <a:lvl9pPr marL="0" marR="0" lvl="8" indent="0" algn="r" rtl="0">
              <a:spcBef>
                <a:spcPts val="0"/>
              </a:spcBef>
              <a:buNone/>
              <a:defRPr sz="1200" b="0" i="0" u="none" strike="noStrike" cap="none">
                <a:solidFill>
                  <a:srgbClr val="A3A3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46" r:id="rId5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8"/>
        <p:cNvGrpSpPr/>
        <p:nvPr/>
      </p:nvGrpSpPr>
      <p:grpSpPr>
        <a:xfrm>
          <a:off x="0" y="0"/>
          <a:ext cx="0" cy="0"/>
          <a:chOff x="0" y="0"/>
          <a:chExt cx="0" cy="0"/>
        </a:xfrm>
      </p:grpSpPr>
      <p:sp>
        <p:nvSpPr>
          <p:cNvPr id="519" name="Google Shape;519;p70"/>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0" name="Google Shape;520;p70"/>
          <p:cNvSpPr txBox="1">
            <a:spLocks noGrp="1"/>
          </p:cNvSpPr>
          <p:nvPr>
            <p:ph type="body" idx="1"/>
          </p:nvPr>
        </p:nvSpPr>
        <p:spPr>
          <a:xfrm>
            <a:off x="609441" y="1600203"/>
            <a:ext cx="10969943" cy="4580461"/>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1200"/>
              </a:spcBef>
              <a:spcAft>
                <a:spcPts val="0"/>
              </a:spcAft>
              <a:buClr>
                <a:srgbClr val="A8A8AB"/>
              </a:buClr>
              <a:buSzPts val="1800"/>
              <a:buFont typeface="Arial"/>
              <a:buChar char="​"/>
              <a:defRPr sz="2000" b="0" i="0" u="none" strike="noStrike" cap="none">
                <a:solidFill>
                  <a:schemeClr val="dk2"/>
                </a:solidFill>
                <a:latin typeface="Arial"/>
                <a:ea typeface="Arial"/>
                <a:cs typeface="Arial"/>
                <a:sym typeface="Arial"/>
              </a:defRPr>
            </a:lvl1pPr>
            <a:lvl2pPr marL="914400" marR="0" lvl="1" indent="-331469" algn="l" rtl="0">
              <a:lnSpc>
                <a:spcPct val="100000"/>
              </a:lnSpc>
              <a:spcBef>
                <a:spcPts val="1200"/>
              </a:spcBef>
              <a:spcAft>
                <a:spcPts val="0"/>
              </a:spcAft>
              <a:buClr>
                <a:schemeClr val="dk1"/>
              </a:buClr>
              <a:buSzPts val="1620"/>
              <a:buFont typeface="Arial"/>
              <a:buChar char="•"/>
              <a:defRPr sz="1800" b="0" i="0" u="none" strike="noStrike" cap="none">
                <a:solidFill>
                  <a:schemeClr val="dk2"/>
                </a:solidFill>
                <a:latin typeface="Arial"/>
                <a:ea typeface="Arial"/>
                <a:cs typeface="Arial"/>
                <a:sym typeface="Arial"/>
              </a:defRPr>
            </a:lvl2pPr>
            <a:lvl3pPr marL="1371600" marR="0" lvl="2" indent="-320039" algn="l" rtl="0">
              <a:lnSpc>
                <a:spcPct val="100000"/>
              </a:lnSpc>
              <a:spcBef>
                <a:spcPts val="1200"/>
              </a:spcBef>
              <a:spcAft>
                <a:spcPts val="0"/>
              </a:spcAft>
              <a:buClr>
                <a:schemeClr val="dk1"/>
              </a:buClr>
              <a:buSzPts val="1440"/>
              <a:buFont typeface="Arial"/>
              <a:buChar char="–"/>
              <a:defRPr sz="1600" b="0" i="0" u="none" strike="noStrike" cap="none">
                <a:solidFill>
                  <a:schemeClr val="dk2"/>
                </a:solidFill>
                <a:latin typeface="Arial"/>
                <a:ea typeface="Arial"/>
                <a:cs typeface="Arial"/>
                <a:sym typeface="Arial"/>
              </a:defRPr>
            </a:lvl3pPr>
            <a:lvl4pPr marL="1828800" marR="0" lvl="3" indent="-308610"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4pPr>
            <a:lvl5pPr marL="2286000" marR="0" lvl="4" indent="-308610"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5pPr>
            <a:lvl6pPr marL="2743200" marR="0" lvl="5" indent="-308610"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6pPr>
            <a:lvl7pPr marL="3200400" marR="0" lvl="6" indent="-308610"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7pPr>
            <a:lvl8pPr marL="3657600" marR="0" lvl="7" indent="-308609" algn="l" rtl="0">
              <a:lnSpc>
                <a:spcPct val="100000"/>
              </a:lnSpc>
              <a:spcBef>
                <a:spcPts val="1200"/>
              </a:spcBef>
              <a:spcAft>
                <a:spcPts val="0"/>
              </a:spcAft>
              <a:buClr>
                <a:schemeClr val="dk1"/>
              </a:buClr>
              <a:buSzPts val="1260"/>
              <a:buFont typeface="Arial"/>
              <a:buChar char="•"/>
              <a:defRPr sz="1400" b="0" i="0" u="none" strike="noStrike" cap="none">
                <a:solidFill>
                  <a:schemeClr val="dk2"/>
                </a:solidFill>
                <a:latin typeface="Arial"/>
                <a:ea typeface="Arial"/>
                <a:cs typeface="Arial"/>
                <a:sym typeface="Arial"/>
              </a:defRPr>
            </a:lvl8pPr>
            <a:lvl9pPr marL="4114800" marR="0" lvl="8" indent="-308609" algn="l" rtl="0">
              <a:lnSpc>
                <a:spcPct val="100000"/>
              </a:lnSpc>
              <a:spcBef>
                <a:spcPts val="1200"/>
              </a:spcBef>
              <a:spcAft>
                <a:spcPts val="0"/>
              </a:spcAft>
              <a:buClr>
                <a:schemeClr val="dk1"/>
              </a:buClr>
              <a:buSzPts val="1260"/>
              <a:buFont typeface="NTR"/>
              <a:buChar char="-"/>
              <a:defRPr sz="1400" b="0" i="0" u="none" strike="noStrike" cap="none">
                <a:solidFill>
                  <a:schemeClr val="dk2"/>
                </a:solidFill>
                <a:latin typeface="Arial"/>
                <a:ea typeface="Arial"/>
                <a:cs typeface="Arial"/>
                <a:sym typeface="Arial"/>
              </a:defRPr>
            </a:lvl9pPr>
          </a:lstStyle>
          <a:p>
            <a:endParaRPr/>
          </a:p>
        </p:txBody>
      </p:sp>
      <p:sp>
        <p:nvSpPr>
          <p:cNvPr id="521" name="Google Shape;521;p70"/>
          <p:cNvSpPr/>
          <p:nvPr/>
        </p:nvSpPr>
        <p:spPr>
          <a:xfrm>
            <a:off x="-1" y="6766560"/>
            <a:ext cx="12188825" cy="95225"/>
          </a:xfrm>
          <a:prstGeom prst="rect">
            <a:avLst/>
          </a:prstGeom>
          <a:noFill/>
          <a:ln>
            <a:noFill/>
          </a:ln>
        </p:spPr>
      </p:sp>
      <p:sp>
        <p:nvSpPr>
          <p:cNvPr id="522" name="Google Shape;522;p70"/>
          <p:cNvSpPr txBox="1">
            <a:spLocks noGrp="1"/>
          </p:cNvSpPr>
          <p:nvPr>
            <p:ph type="ftr" idx="11"/>
          </p:nvPr>
        </p:nvSpPr>
        <p:spPr>
          <a:xfrm>
            <a:off x="4037013" y="735203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A3A3A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3" name="Google Shape;523;p70"/>
          <p:cNvSpPr txBox="1">
            <a:spLocks noGrp="1"/>
          </p:cNvSpPr>
          <p:nvPr>
            <p:ph type="sldNum" idx="12"/>
          </p:nvPr>
        </p:nvSpPr>
        <p:spPr>
          <a:xfrm>
            <a:off x="8609013" y="7352030"/>
            <a:ext cx="274161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A3A3A5"/>
                </a:solidFill>
                <a:latin typeface="Arial"/>
                <a:ea typeface="Arial"/>
                <a:cs typeface="Arial"/>
                <a:sym typeface="Arial"/>
              </a:defRPr>
            </a:lvl1pPr>
            <a:lvl2pPr marL="0" marR="0" lvl="1" indent="0" algn="r" rtl="0">
              <a:spcBef>
                <a:spcPts val="0"/>
              </a:spcBef>
              <a:buNone/>
              <a:defRPr sz="1200">
                <a:solidFill>
                  <a:srgbClr val="A3A3A5"/>
                </a:solidFill>
                <a:latin typeface="Arial"/>
                <a:ea typeface="Arial"/>
                <a:cs typeface="Arial"/>
                <a:sym typeface="Arial"/>
              </a:defRPr>
            </a:lvl2pPr>
            <a:lvl3pPr marL="0" marR="0" lvl="2" indent="0" algn="r" rtl="0">
              <a:spcBef>
                <a:spcPts val="0"/>
              </a:spcBef>
              <a:buNone/>
              <a:defRPr sz="1200">
                <a:solidFill>
                  <a:srgbClr val="A3A3A5"/>
                </a:solidFill>
                <a:latin typeface="Arial"/>
                <a:ea typeface="Arial"/>
                <a:cs typeface="Arial"/>
                <a:sym typeface="Arial"/>
              </a:defRPr>
            </a:lvl3pPr>
            <a:lvl4pPr marL="0" marR="0" lvl="3" indent="0" algn="r" rtl="0">
              <a:spcBef>
                <a:spcPts val="0"/>
              </a:spcBef>
              <a:buNone/>
              <a:defRPr sz="1200">
                <a:solidFill>
                  <a:srgbClr val="A3A3A5"/>
                </a:solidFill>
                <a:latin typeface="Arial"/>
                <a:ea typeface="Arial"/>
                <a:cs typeface="Arial"/>
                <a:sym typeface="Arial"/>
              </a:defRPr>
            </a:lvl4pPr>
            <a:lvl5pPr marL="0" marR="0" lvl="4" indent="0" algn="r" rtl="0">
              <a:spcBef>
                <a:spcPts val="0"/>
              </a:spcBef>
              <a:buNone/>
              <a:defRPr sz="1200">
                <a:solidFill>
                  <a:srgbClr val="A3A3A5"/>
                </a:solidFill>
                <a:latin typeface="Arial"/>
                <a:ea typeface="Arial"/>
                <a:cs typeface="Arial"/>
                <a:sym typeface="Arial"/>
              </a:defRPr>
            </a:lvl5pPr>
            <a:lvl6pPr marL="0" marR="0" lvl="5" indent="0" algn="r" rtl="0">
              <a:spcBef>
                <a:spcPts val="0"/>
              </a:spcBef>
              <a:buNone/>
              <a:defRPr sz="1200">
                <a:solidFill>
                  <a:srgbClr val="A3A3A5"/>
                </a:solidFill>
                <a:latin typeface="Arial"/>
                <a:ea typeface="Arial"/>
                <a:cs typeface="Arial"/>
                <a:sym typeface="Arial"/>
              </a:defRPr>
            </a:lvl6pPr>
            <a:lvl7pPr marL="0" marR="0" lvl="6" indent="0" algn="r" rtl="0">
              <a:spcBef>
                <a:spcPts val="0"/>
              </a:spcBef>
              <a:buNone/>
              <a:defRPr sz="1200">
                <a:solidFill>
                  <a:srgbClr val="A3A3A5"/>
                </a:solidFill>
                <a:latin typeface="Arial"/>
                <a:ea typeface="Arial"/>
                <a:cs typeface="Arial"/>
                <a:sym typeface="Arial"/>
              </a:defRPr>
            </a:lvl7pPr>
            <a:lvl8pPr marL="0" marR="0" lvl="7" indent="0" algn="r" rtl="0">
              <a:spcBef>
                <a:spcPts val="0"/>
              </a:spcBef>
              <a:buNone/>
              <a:defRPr sz="1200">
                <a:solidFill>
                  <a:srgbClr val="A3A3A5"/>
                </a:solidFill>
                <a:latin typeface="Arial"/>
                <a:ea typeface="Arial"/>
                <a:cs typeface="Arial"/>
                <a:sym typeface="Arial"/>
              </a:defRPr>
            </a:lvl8pPr>
            <a:lvl9pPr marL="0" marR="0" lvl="8" indent="0" algn="r" rtl="0">
              <a:spcBef>
                <a:spcPts val="0"/>
              </a:spcBef>
              <a:buNone/>
              <a:defRPr sz="1200">
                <a:solidFill>
                  <a:srgbClr val="A3A3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24" name="Google Shape;524;p70"/>
          <p:cNvSpPr/>
          <p:nvPr/>
        </p:nvSpPr>
        <p:spPr>
          <a:xfrm>
            <a:off x="419085" y="6218399"/>
            <a:ext cx="1539751" cy="557784"/>
          </a:xfrm>
          <a:prstGeom prst="rect">
            <a:avLst/>
          </a:prstGeom>
          <a:noFill/>
          <a:ln>
            <a:noFill/>
          </a:ln>
        </p:spPr>
      </p:sp>
      <p:sp>
        <p:nvSpPr>
          <p:cNvPr id="525" name="Google Shape;525;p70" descr="Confidential copyright VMware, Inc. 2021"/>
          <p:cNvSpPr txBox="1"/>
          <p:nvPr/>
        </p:nvSpPr>
        <p:spPr>
          <a:xfrm flipH="1">
            <a:off x="1974533" y="6462226"/>
            <a:ext cx="1728888" cy="1866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800">
                <a:solidFill>
                  <a:schemeClr val="dk2"/>
                </a:solidFill>
                <a:latin typeface="Arial"/>
                <a:ea typeface="Arial"/>
                <a:cs typeface="Arial"/>
                <a:sym typeface="Arial"/>
              </a:rPr>
              <a:t>Confidential </a:t>
            </a:r>
            <a:r>
              <a:rPr lang="en-US" sz="7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©2022 VMware, Inc.</a:t>
            </a:r>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 id="2147483738" r:id="rId38"/>
    <p:sldLayoutId id="2147483739" r:id="rId39"/>
    <p:sldLayoutId id="2147483740" r:id="rId40"/>
    <p:sldLayoutId id="2147483741" r:id="rId41"/>
    <p:sldLayoutId id="2147483742" r:id="rId42"/>
    <p:sldLayoutId id="2147483743" r:id="rId43"/>
    <p:sldLayoutId id="2147483744" r:id="rId44"/>
    <p:sldLayoutId id="2147483745" r:id="rId4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rhonarosecortez/new-york-airbnb-open-data/data?select=reviews.cs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sajaldebnath/topic_sentiment_analysis/blob/main/TopicModeling_SentimentAnalysis_LDA_using_Scikit_learn.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ndrewmvd/trip-advisor-hotel-reviews?select=tripadvisor_hotel_reviews.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
          <p:cNvSpPr txBox="1">
            <a:spLocks noGrp="1"/>
          </p:cNvSpPr>
          <p:nvPr>
            <p:ph type="title"/>
          </p:nvPr>
        </p:nvSpPr>
        <p:spPr>
          <a:xfrm>
            <a:off x="7116024" y="2029919"/>
            <a:ext cx="4879126" cy="1754429"/>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4000"/>
              <a:buFont typeface="Arial"/>
              <a:buNone/>
            </a:pPr>
            <a:r>
              <a:rPr lang="en-US"/>
              <a:t>Topic Modeling and Sentiment Analysis of User Reviews</a:t>
            </a:r>
            <a:endParaRPr/>
          </a:p>
        </p:txBody>
      </p:sp>
      <p:sp>
        <p:nvSpPr>
          <p:cNvPr id="1015" name="Google Shape;1015;p1"/>
          <p:cNvSpPr txBox="1">
            <a:spLocks noGrp="1"/>
          </p:cNvSpPr>
          <p:nvPr>
            <p:ph type="subTitle" idx="1"/>
          </p:nvPr>
        </p:nvSpPr>
        <p:spPr>
          <a:xfrm>
            <a:off x="8898685" y="4960715"/>
            <a:ext cx="2373614" cy="41640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160"/>
              <a:buNone/>
            </a:pPr>
            <a:r>
              <a:rPr lang="en-US"/>
              <a:t>Project Members</a:t>
            </a:r>
            <a:endParaRPr/>
          </a:p>
        </p:txBody>
      </p:sp>
      <p:sp>
        <p:nvSpPr>
          <p:cNvPr id="1016" name="Google Shape;1016;p1"/>
          <p:cNvSpPr txBox="1">
            <a:spLocks noGrp="1"/>
          </p:cNvSpPr>
          <p:nvPr>
            <p:ph type="body" idx="2"/>
          </p:nvPr>
        </p:nvSpPr>
        <p:spPr>
          <a:xfrm>
            <a:off x="8898685" y="5479810"/>
            <a:ext cx="2505785" cy="35560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A8A8AB"/>
              </a:buClr>
              <a:buSzPts val="1440"/>
              <a:buFont typeface="Arial"/>
              <a:buNone/>
            </a:pPr>
            <a:r>
              <a:rPr lang="en-US"/>
              <a:t>Sajal Debnath</a:t>
            </a:r>
            <a:endParaRPr/>
          </a:p>
        </p:txBody>
      </p:sp>
      <p:sp>
        <p:nvSpPr>
          <p:cNvPr id="1017" name="Google Shape;1017;p1"/>
          <p:cNvSpPr txBox="1">
            <a:spLocks noGrp="1"/>
          </p:cNvSpPr>
          <p:nvPr>
            <p:ph type="body" idx="3"/>
          </p:nvPr>
        </p:nvSpPr>
        <p:spPr>
          <a:xfrm>
            <a:off x="8898685" y="5859865"/>
            <a:ext cx="2505785" cy="35560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40"/>
              <a:buNone/>
            </a:pPr>
            <a:r>
              <a:rPr lang="en-US"/>
              <a:t>Krishanu Chattopadhyay</a:t>
            </a:r>
            <a:endParaRPr/>
          </a:p>
        </p:txBody>
      </p:sp>
      <p:pic>
        <p:nvPicPr>
          <p:cNvPr id="1018" name="Google Shape;1018;p1" descr="Indian Institute of Science"/>
          <p:cNvPicPr preferRelativeResize="0"/>
          <p:nvPr/>
        </p:nvPicPr>
        <p:blipFill rotWithShape="1">
          <a:blip r:embed="rId3">
            <a:alphaModFix/>
          </a:blip>
          <a:srcRect/>
          <a:stretch/>
        </p:blipFill>
        <p:spPr>
          <a:xfrm>
            <a:off x="9829598" y="353838"/>
            <a:ext cx="1574872" cy="1482232"/>
          </a:xfrm>
          <a:prstGeom prst="rect">
            <a:avLst/>
          </a:prstGeom>
          <a:noFill/>
          <a:ln>
            <a:noFill/>
          </a:ln>
        </p:spPr>
      </p:pic>
      <p:pic>
        <p:nvPicPr>
          <p:cNvPr id="1019" name="Google Shape;1019;p1" descr="Indian Institute of Science"/>
          <p:cNvPicPr preferRelativeResize="0"/>
          <p:nvPr/>
        </p:nvPicPr>
        <p:blipFill rotWithShape="1">
          <a:blip r:embed="rId4">
            <a:alphaModFix/>
          </a:blip>
          <a:srcRect/>
          <a:stretch/>
        </p:blipFill>
        <p:spPr>
          <a:xfrm>
            <a:off x="181745" y="353838"/>
            <a:ext cx="1679543" cy="1580746"/>
          </a:xfrm>
          <a:prstGeom prst="rect">
            <a:avLst/>
          </a:prstGeom>
          <a:noFill/>
          <a:ln>
            <a:noFill/>
          </a:ln>
        </p:spPr>
      </p:pic>
      <p:sp>
        <p:nvSpPr>
          <p:cNvPr id="1020" name="Google Shape;1020;p1"/>
          <p:cNvSpPr txBox="1">
            <a:spLocks noGrp="1"/>
          </p:cNvSpPr>
          <p:nvPr>
            <p:ph type="body" idx="4"/>
          </p:nvPr>
        </p:nvSpPr>
        <p:spPr>
          <a:xfrm>
            <a:off x="8898685" y="6228371"/>
            <a:ext cx="2505785" cy="35560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60"/>
              <a:buNone/>
            </a:pPr>
            <a:r>
              <a:rPr lang="en-US"/>
              <a:t>November 22, 2024</a:t>
            </a:r>
            <a:endParaRPr/>
          </a:p>
        </p:txBody>
      </p:sp>
      <p:sp>
        <p:nvSpPr>
          <p:cNvPr id="1021" name="Google Shape;1021;p1"/>
          <p:cNvSpPr txBox="1"/>
          <p:nvPr/>
        </p:nvSpPr>
        <p:spPr>
          <a:xfrm>
            <a:off x="7116024" y="4007474"/>
            <a:ext cx="4288446" cy="75464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A8A8AB"/>
              </a:buClr>
              <a:buSzPts val="2160"/>
              <a:buFont typeface="Arial"/>
              <a:buNone/>
            </a:pPr>
            <a:r>
              <a:rPr lang="en-US" sz="2400" b="0" i="0" u="none" strike="noStrike" cap="none">
                <a:solidFill>
                  <a:schemeClr val="dk2"/>
                </a:solidFill>
                <a:latin typeface="Arial"/>
                <a:ea typeface="Arial"/>
                <a:cs typeface="Arial"/>
                <a:sym typeface="Arial"/>
              </a:rPr>
              <a:t>Latent Dirichlet Allocation (LDA) Model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9"/>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Dataset Details and Data Clean Up Methods</a:t>
            </a:r>
            <a:endParaRPr/>
          </a:p>
        </p:txBody>
      </p:sp>
      <p:sp>
        <p:nvSpPr>
          <p:cNvPr id="1091" name="Google Shape;1091;p9"/>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t>Sajal Debnath</a:t>
            </a:r>
            <a:endParaRPr/>
          </a:p>
        </p:txBody>
      </p:sp>
      <p:sp>
        <p:nvSpPr>
          <p:cNvPr id="1092" name="Google Shape;1092;p9"/>
          <p:cNvSpPr txBox="1">
            <a:spLocks noGrp="1"/>
          </p:cNvSpPr>
          <p:nvPr>
            <p:ph type="body" idx="2"/>
          </p:nvPr>
        </p:nvSpPr>
        <p:spPr>
          <a:xfrm>
            <a:off x="608013" y="1277471"/>
            <a:ext cx="10972800" cy="528469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t>Dataset: </a:t>
            </a:r>
            <a:r>
              <a:rPr lang="en-US" u="sng">
                <a:solidFill>
                  <a:schemeClr val="hlink"/>
                </a:solidFill>
                <a:hlinkClick r:id="rId3"/>
              </a:rPr>
              <a:t>New York Airbnb Open Data – Kaggle</a:t>
            </a:r>
            <a:endParaRPr/>
          </a:p>
          <a:p>
            <a:pPr marL="285750" lvl="0" indent="-285750" algn="l" rtl="0">
              <a:lnSpc>
                <a:spcPct val="100000"/>
              </a:lnSpc>
              <a:spcBef>
                <a:spcPts val="600"/>
              </a:spcBef>
              <a:spcAft>
                <a:spcPts val="0"/>
              </a:spcAft>
              <a:buSzPts val="1800"/>
              <a:buFont typeface="Arial"/>
              <a:buChar char="•"/>
            </a:pPr>
            <a:r>
              <a:rPr lang="en-US"/>
              <a:t>Work on subset of the data through column selection</a:t>
            </a:r>
            <a:endParaRPr/>
          </a:p>
          <a:p>
            <a:pPr marL="285750" lvl="0" indent="-285750" algn="l" rtl="0">
              <a:lnSpc>
                <a:spcPct val="100000"/>
              </a:lnSpc>
              <a:spcBef>
                <a:spcPts val="400"/>
              </a:spcBef>
              <a:spcAft>
                <a:spcPts val="0"/>
              </a:spcAft>
              <a:buSzPts val="1800"/>
              <a:buFont typeface="Arial"/>
              <a:buChar char="•"/>
            </a:pPr>
            <a:r>
              <a:rPr lang="en-US"/>
              <a:t>Removal of missing values</a:t>
            </a:r>
            <a:endParaRPr/>
          </a:p>
          <a:p>
            <a:pPr marL="285750" lvl="0" indent="-285750" algn="l" rtl="0">
              <a:lnSpc>
                <a:spcPct val="100000"/>
              </a:lnSpc>
              <a:spcBef>
                <a:spcPts val="400"/>
              </a:spcBef>
              <a:spcAft>
                <a:spcPts val="0"/>
              </a:spcAft>
              <a:buSzPts val="1800"/>
              <a:buFont typeface="Arial"/>
              <a:buChar char="•"/>
            </a:pPr>
            <a:r>
              <a:rPr lang="en-US"/>
              <a:t>Pre-processing:</a:t>
            </a:r>
            <a:endParaRPr/>
          </a:p>
          <a:p>
            <a:pPr marL="457200" lvl="1" indent="-184150" algn="l" rtl="0">
              <a:lnSpc>
                <a:spcPct val="100000"/>
              </a:lnSpc>
              <a:spcBef>
                <a:spcPts val="1400"/>
              </a:spcBef>
              <a:spcAft>
                <a:spcPts val="0"/>
              </a:spcAft>
              <a:buSzPts val="1260"/>
              <a:buChar char="•"/>
            </a:pPr>
            <a:r>
              <a:rPr lang="en-US" sz="1400" b="1" i="0">
                <a:latin typeface="Arial"/>
                <a:ea typeface="Arial"/>
                <a:cs typeface="Arial"/>
                <a:sym typeface="Arial"/>
              </a:rPr>
              <a:t>Replacing URLs</a:t>
            </a:r>
            <a:r>
              <a:rPr lang="en-US" sz="1400" b="0" i="0">
                <a:latin typeface="Arial"/>
                <a:ea typeface="Arial"/>
                <a:cs typeface="Arial"/>
                <a:sym typeface="Arial"/>
              </a:rPr>
              <a:t>: Links starting with "http" or "https" or "www" are replaced by "URL".</a:t>
            </a:r>
            <a:endParaRPr/>
          </a:p>
          <a:p>
            <a:pPr marL="457200" lvl="1" indent="-184150" algn="l" rtl="0">
              <a:lnSpc>
                <a:spcPct val="100000"/>
              </a:lnSpc>
              <a:spcBef>
                <a:spcPts val="1200"/>
              </a:spcBef>
              <a:spcAft>
                <a:spcPts val="0"/>
              </a:spcAft>
              <a:buSzPts val="1260"/>
              <a:buChar char="•"/>
            </a:pPr>
            <a:r>
              <a:rPr lang="en-US" sz="1400" b="1" i="0">
                <a:latin typeface="Arial"/>
                <a:ea typeface="Arial"/>
                <a:cs typeface="Arial"/>
                <a:sym typeface="Arial"/>
              </a:rPr>
              <a:t>Replacing Emojis</a:t>
            </a:r>
            <a:r>
              <a:rPr lang="en-US" sz="1400" b="0" i="0">
                <a:latin typeface="Arial"/>
                <a:ea typeface="Arial"/>
                <a:cs typeface="Arial"/>
                <a:sym typeface="Arial"/>
              </a:rPr>
              <a:t>: Replace emojis by using a pre-defined dictionary containing emojis along with their meaning. (eg: ":)" to "EMOJIsmile")</a:t>
            </a:r>
            <a:endParaRPr/>
          </a:p>
          <a:p>
            <a:pPr marL="457200" lvl="1" indent="-184150" algn="l" rtl="0">
              <a:lnSpc>
                <a:spcPct val="100000"/>
              </a:lnSpc>
              <a:spcBef>
                <a:spcPts val="1200"/>
              </a:spcBef>
              <a:spcAft>
                <a:spcPts val="0"/>
              </a:spcAft>
              <a:buSzPts val="1260"/>
              <a:buChar char="•"/>
            </a:pPr>
            <a:r>
              <a:rPr lang="en-US" sz="1400" b="1" i="0">
                <a:latin typeface="Arial"/>
                <a:ea typeface="Arial"/>
                <a:cs typeface="Arial"/>
                <a:sym typeface="Arial"/>
              </a:rPr>
              <a:t>Removing Non-Alphabets</a:t>
            </a:r>
            <a:r>
              <a:rPr lang="en-US" sz="1400" b="0" i="0">
                <a:latin typeface="Arial"/>
                <a:ea typeface="Arial"/>
                <a:cs typeface="Arial"/>
                <a:sym typeface="Arial"/>
              </a:rPr>
              <a:t>: Replacing characters except Digits and Alphabets with a space.</a:t>
            </a:r>
            <a:endParaRPr/>
          </a:p>
          <a:p>
            <a:pPr marL="457200" lvl="1" indent="-184150" algn="l" rtl="0">
              <a:lnSpc>
                <a:spcPct val="100000"/>
              </a:lnSpc>
              <a:spcBef>
                <a:spcPts val="1200"/>
              </a:spcBef>
              <a:spcAft>
                <a:spcPts val="0"/>
              </a:spcAft>
              <a:buSzPts val="1260"/>
              <a:buChar char="•"/>
            </a:pPr>
            <a:r>
              <a:rPr lang="en-US" sz="1400" b="1" i="0">
                <a:latin typeface="Arial"/>
                <a:ea typeface="Arial"/>
                <a:cs typeface="Arial"/>
                <a:sym typeface="Arial"/>
              </a:rPr>
              <a:t>Removing Consecutive letters</a:t>
            </a:r>
            <a:r>
              <a:rPr lang="en-US" sz="1400" b="0" i="0">
                <a:latin typeface="Arial"/>
                <a:ea typeface="Arial"/>
                <a:cs typeface="Arial"/>
                <a:sym typeface="Arial"/>
              </a:rPr>
              <a:t>: 3 or more consecutive letters are replaced by 2 letters. (eg: "Heyyyy" to "Heyy")</a:t>
            </a:r>
            <a:endParaRPr/>
          </a:p>
          <a:p>
            <a:pPr marL="457200" lvl="1" indent="-184150" algn="l" rtl="0">
              <a:lnSpc>
                <a:spcPct val="100000"/>
              </a:lnSpc>
              <a:spcBef>
                <a:spcPts val="1200"/>
              </a:spcBef>
              <a:spcAft>
                <a:spcPts val="0"/>
              </a:spcAft>
              <a:buSzPts val="1260"/>
              <a:buChar char="•"/>
            </a:pPr>
            <a:r>
              <a:rPr lang="en-US" sz="1400" b="1" i="0">
                <a:latin typeface="Arial"/>
                <a:ea typeface="Arial"/>
                <a:cs typeface="Arial"/>
                <a:sym typeface="Arial"/>
              </a:rPr>
              <a:t>Removing Short Words</a:t>
            </a:r>
            <a:r>
              <a:rPr lang="en-US" sz="1400" b="0" i="0">
                <a:latin typeface="Arial"/>
                <a:ea typeface="Arial"/>
                <a:cs typeface="Arial"/>
                <a:sym typeface="Arial"/>
              </a:rPr>
              <a:t>: Words with length less than 2 are removed.</a:t>
            </a:r>
            <a:endParaRPr/>
          </a:p>
          <a:p>
            <a:pPr marL="457200" lvl="1" indent="-184150" algn="l" rtl="0">
              <a:lnSpc>
                <a:spcPct val="100000"/>
              </a:lnSpc>
              <a:spcBef>
                <a:spcPts val="1200"/>
              </a:spcBef>
              <a:spcAft>
                <a:spcPts val="0"/>
              </a:spcAft>
              <a:buSzPts val="1260"/>
              <a:buChar char="•"/>
            </a:pPr>
            <a:r>
              <a:rPr lang="en-US" sz="1400" b="1" i="0">
                <a:latin typeface="Arial"/>
                <a:ea typeface="Arial"/>
                <a:cs typeface="Arial"/>
                <a:sym typeface="Arial"/>
              </a:rPr>
              <a:t>Removing Stopwords</a:t>
            </a:r>
            <a:r>
              <a:rPr lang="en-US" sz="1400" b="0" i="0">
                <a:latin typeface="Arial"/>
                <a:ea typeface="Arial"/>
                <a:cs typeface="Arial"/>
                <a:sym typeface="Arial"/>
              </a:rPr>
              <a:t>: Stopwords are the English words which does not add much meaning to a sentence. They can safely be ignored without sacrificing the meaning of the sentence. (eg: "the", "he", "have")</a:t>
            </a:r>
            <a:endParaRPr/>
          </a:p>
          <a:p>
            <a:pPr marL="457200" lvl="1" indent="-184150" algn="l" rtl="0">
              <a:lnSpc>
                <a:spcPct val="100000"/>
              </a:lnSpc>
              <a:spcBef>
                <a:spcPts val="1200"/>
              </a:spcBef>
              <a:spcAft>
                <a:spcPts val="0"/>
              </a:spcAft>
              <a:buSzPts val="1260"/>
              <a:buChar char="•"/>
            </a:pPr>
            <a:r>
              <a:rPr lang="en-US" sz="1400" b="1" i="0">
                <a:latin typeface="Arial"/>
                <a:ea typeface="Arial"/>
                <a:cs typeface="Arial"/>
                <a:sym typeface="Arial"/>
              </a:rPr>
              <a:t>Lemmatizing</a:t>
            </a:r>
            <a:r>
              <a:rPr lang="en-US" sz="1400" b="0" i="0">
                <a:latin typeface="Arial"/>
                <a:ea typeface="Arial"/>
                <a:cs typeface="Arial"/>
                <a:sym typeface="Arial"/>
              </a:rPr>
              <a:t>: Lemmatization is the process of converting a word to its base form. (e.g: “Great” to “Good”)</a:t>
            </a:r>
            <a:endParaRPr/>
          </a:p>
          <a:p>
            <a:pPr marL="457200" lvl="1" indent="-184150" algn="l" rtl="0">
              <a:lnSpc>
                <a:spcPct val="100000"/>
              </a:lnSpc>
              <a:spcBef>
                <a:spcPts val="1200"/>
              </a:spcBef>
              <a:spcAft>
                <a:spcPts val="0"/>
              </a:spcAft>
              <a:buSzPts val="1260"/>
              <a:buChar char="•"/>
            </a:pPr>
            <a:r>
              <a:rPr lang="en-US" sz="1400" b="1" i="0">
                <a:latin typeface="Arial"/>
                <a:ea typeface="Arial"/>
                <a:cs typeface="Arial"/>
                <a:sym typeface="Arial"/>
              </a:rPr>
              <a:t>Lower Casing</a:t>
            </a:r>
            <a:r>
              <a:rPr lang="en-US" sz="1400" b="0" i="0">
                <a:latin typeface="Arial"/>
                <a:ea typeface="Arial"/>
                <a:cs typeface="Arial"/>
                <a:sym typeface="Arial"/>
              </a:rPr>
              <a:t>: Each text is converted to lowercase.</a:t>
            </a:r>
            <a:endParaRPr/>
          </a:p>
          <a:p>
            <a:pPr marL="342900" lvl="0" indent="-342900" algn="l" rtl="0">
              <a:lnSpc>
                <a:spcPct val="100000"/>
              </a:lnSpc>
              <a:spcBef>
                <a:spcPts val="1200"/>
              </a:spcBef>
              <a:spcAft>
                <a:spcPts val="0"/>
              </a:spcAft>
              <a:buSzPts val="1800"/>
              <a:buFont typeface="Arial"/>
              <a:buChar char="•"/>
            </a:pPr>
            <a:r>
              <a:rPr lang="en-US"/>
              <a:t>Tokenization of words</a:t>
            </a:r>
            <a:endParaRPr/>
          </a:p>
          <a:p>
            <a:pPr marL="0" lvl="0" indent="0" algn="l" rtl="0">
              <a:lnSpc>
                <a:spcPct val="100000"/>
              </a:lnSpc>
              <a:spcBef>
                <a:spcPts val="1200"/>
              </a:spcBef>
              <a:spcAft>
                <a:spcPts val="0"/>
              </a:spcAft>
              <a:buSzPts val="1800"/>
              <a:buNone/>
            </a:pPr>
            <a:endParaRPr/>
          </a:p>
        </p:txBody>
      </p:sp>
      <p:sp>
        <p:nvSpPr>
          <p:cNvPr id="1093" name="Google Shape;1093;p9"/>
          <p:cNvSpPr txBox="1"/>
          <p:nvPr/>
        </p:nvSpPr>
        <p:spPr>
          <a:xfrm>
            <a:off x="5042946" y="6192832"/>
            <a:ext cx="69303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 Please check </a:t>
            </a:r>
            <a:r>
              <a:rPr lang="en-US" sz="18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Sajal Debnath’s GitHub Repository </a:t>
            </a:r>
            <a:r>
              <a:rPr lang="en-US" sz="1800" b="0" i="0" u="none" strike="noStrike" cap="none">
                <a:solidFill>
                  <a:schemeClr val="dk1"/>
                </a:solidFill>
                <a:latin typeface="Arial"/>
                <a:ea typeface="Arial"/>
                <a:cs typeface="Arial"/>
                <a:sym typeface="Arial"/>
              </a:rPr>
              <a:t>for all the details.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10"/>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Results – Sajal Debnath – Scikit-Learn Library - </a:t>
            </a:r>
            <a:r>
              <a:rPr lang="en-US" b="0">
                <a:solidFill>
                  <a:srgbClr val="008000"/>
                </a:solidFill>
                <a:latin typeface="Courier New"/>
                <a:ea typeface="Courier New"/>
                <a:cs typeface="Courier New"/>
                <a:sym typeface="Courier New"/>
              </a:rPr>
              <a:t>Coherence Score</a:t>
            </a:r>
            <a:endParaRPr/>
          </a:p>
        </p:txBody>
      </p:sp>
      <p:pic>
        <p:nvPicPr>
          <p:cNvPr id="1099" name="Google Shape;1099;p10"/>
          <p:cNvPicPr preferRelativeResize="0"/>
          <p:nvPr/>
        </p:nvPicPr>
        <p:blipFill rotWithShape="1">
          <a:blip r:embed="rId3">
            <a:alphaModFix/>
          </a:blip>
          <a:srcRect/>
          <a:stretch/>
        </p:blipFill>
        <p:spPr>
          <a:xfrm>
            <a:off x="361791" y="3948862"/>
            <a:ext cx="3165180" cy="403923"/>
          </a:xfrm>
          <a:prstGeom prst="rect">
            <a:avLst/>
          </a:prstGeom>
          <a:noFill/>
          <a:ln>
            <a:noFill/>
          </a:ln>
        </p:spPr>
      </p:pic>
      <p:sp>
        <p:nvSpPr>
          <p:cNvPr id="1100" name="Google Shape;1100;p10"/>
          <p:cNvSpPr txBox="1">
            <a:spLocks noGrp="1"/>
          </p:cNvSpPr>
          <p:nvPr>
            <p:ph type="body" idx="2"/>
          </p:nvPr>
        </p:nvSpPr>
        <p:spPr>
          <a:xfrm>
            <a:off x="579809" y="1078222"/>
            <a:ext cx="10972800" cy="1473925"/>
          </a:xfrm>
          <a:prstGeom prst="rect">
            <a:avLst/>
          </a:prstGeom>
          <a:noFill/>
          <a:ln>
            <a:noFill/>
          </a:ln>
        </p:spPr>
        <p:txBody>
          <a:bodyPr spcFirstLastPara="1" wrap="square" lIns="0" tIns="0" rIns="0" bIns="0" anchor="t" anchorCtr="0">
            <a:noAutofit/>
          </a:bodyPr>
          <a:lstStyle/>
          <a:p>
            <a:pPr marL="285750" lvl="0" indent="-285750" algn="l" rtl="0">
              <a:lnSpc>
                <a:spcPct val="100000"/>
              </a:lnSpc>
              <a:spcBef>
                <a:spcPts val="0"/>
              </a:spcBef>
              <a:spcAft>
                <a:spcPts val="0"/>
              </a:spcAft>
              <a:buSzPts val="1800"/>
              <a:buFont typeface="Arial"/>
              <a:buChar char="•"/>
            </a:pPr>
            <a:r>
              <a:rPr lang="en-US"/>
              <a:t>I am using Scikit-learn library to implement LDA mode</a:t>
            </a:r>
            <a:endParaRPr/>
          </a:p>
          <a:p>
            <a:pPr marL="285750" lvl="0" indent="-285750" algn="l" rtl="0">
              <a:lnSpc>
                <a:spcPct val="100000"/>
              </a:lnSpc>
              <a:spcBef>
                <a:spcPts val="0"/>
              </a:spcBef>
              <a:spcAft>
                <a:spcPts val="0"/>
              </a:spcAft>
              <a:buSzPts val="1800"/>
              <a:buFont typeface="Arial"/>
              <a:buChar char="•"/>
            </a:pPr>
            <a:r>
              <a:rPr lang="en-US"/>
              <a:t>I am using Coherence score using cosine similarity to calculate the effectiveness of the model</a:t>
            </a:r>
            <a:endParaRPr/>
          </a:p>
          <a:p>
            <a:pPr marL="285750" lvl="0" indent="-285750" algn="l" rtl="0">
              <a:lnSpc>
                <a:spcPct val="100000"/>
              </a:lnSpc>
              <a:spcBef>
                <a:spcPts val="1200"/>
              </a:spcBef>
              <a:spcAft>
                <a:spcPts val="0"/>
              </a:spcAft>
              <a:buSzPts val="1800"/>
              <a:buFont typeface="Arial"/>
              <a:buChar char="•"/>
            </a:pPr>
            <a:r>
              <a:rPr lang="en-US"/>
              <a:t>The coherence score before hyper tuning is 0.2495</a:t>
            </a:r>
            <a:endParaRPr/>
          </a:p>
          <a:p>
            <a:pPr marL="285750" lvl="0" indent="-285750" algn="l" rtl="0">
              <a:lnSpc>
                <a:spcPct val="100000"/>
              </a:lnSpc>
              <a:spcBef>
                <a:spcPts val="1200"/>
              </a:spcBef>
              <a:spcAft>
                <a:spcPts val="0"/>
              </a:spcAft>
              <a:buSzPts val="1800"/>
              <a:buFont typeface="Arial"/>
              <a:buChar char="•"/>
            </a:pPr>
            <a:r>
              <a:rPr lang="en-US"/>
              <a:t>After hyper tuning the best score is 0.6699</a:t>
            </a:r>
            <a:endParaRPr/>
          </a:p>
        </p:txBody>
      </p:sp>
      <p:sp>
        <p:nvSpPr>
          <p:cNvPr id="1101" name="Google Shape;1101;p10"/>
          <p:cNvSpPr txBox="1"/>
          <p:nvPr/>
        </p:nvSpPr>
        <p:spPr>
          <a:xfrm>
            <a:off x="579809" y="4406537"/>
            <a:ext cx="1246175" cy="94083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200">
                <a:solidFill>
                  <a:schemeClr val="dk2"/>
                </a:solidFill>
                <a:latin typeface="Arial"/>
                <a:ea typeface="Arial"/>
                <a:cs typeface="Arial"/>
                <a:sym typeface="Arial"/>
              </a:rPr>
              <a:t>N_topics: 3</a:t>
            </a:r>
            <a:endParaRPr/>
          </a:p>
          <a:p>
            <a:pPr marL="0" marR="0" lvl="0" indent="0" algn="l" rtl="0">
              <a:lnSpc>
                <a:spcPct val="130000"/>
              </a:lnSpc>
              <a:spcBef>
                <a:spcPts val="0"/>
              </a:spcBef>
              <a:spcAft>
                <a:spcPts val="0"/>
              </a:spcAft>
              <a:buNone/>
            </a:pPr>
            <a:r>
              <a:rPr lang="en-US" sz="1200">
                <a:solidFill>
                  <a:schemeClr val="dk2"/>
                </a:solidFill>
                <a:latin typeface="Arial"/>
                <a:ea typeface="Arial"/>
                <a:cs typeface="Arial"/>
                <a:sym typeface="Arial"/>
              </a:rPr>
              <a:t>Learning_decay: 0.7</a:t>
            </a:r>
            <a:endParaRPr/>
          </a:p>
          <a:p>
            <a:pPr marL="0" marR="0" lvl="0" indent="0" algn="l" rtl="0">
              <a:lnSpc>
                <a:spcPct val="130000"/>
              </a:lnSpc>
              <a:spcBef>
                <a:spcPts val="0"/>
              </a:spcBef>
              <a:spcAft>
                <a:spcPts val="0"/>
              </a:spcAft>
              <a:buNone/>
            </a:pPr>
            <a:r>
              <a:rPr lang="en-US" sz="1200">
                <a:solidFill>
                  <a:schemeClr val="dk2"/>
                </a:solidFill>
                <a:latin typeface="Arial"/>
                <a:ea typeface="Arial"/>
                <a:cs typeface="Arial"/>
                <a:sym typeface="Arial"/>
              </a:rPr>
              <a:t>Learning_offset: 10</a:t>
            </a:r>
            <a:endParaRPr/>
          </a:p>
          <a:p>
            <a:pPr marL="0" marR="0" lvl="0" indent="0" algn="l" rtl="0">
              <a:lnSpc>
                <a:spcPct val="130000"/>
              </a:lnSpc>
              <a:spcBef>
                <a:spcPts val="0"/>
              </a:spcBef>
              <a:spcAft>
                <a:spcPts val="0"/>
              </a:spcAft>
              <a:buNone/>
            </a:pPr>
            <a:endParaRPr sz="1200">
              <a:solidFill>
                <a:schemeClr val="dk2"/>
              </a:solidFill>
              <a:latin typeface="Arial"/>
              <a:ea typeface="Arial"/>
              <a:cs typeface="Arial"/>
              <a:sym typeface="Arial"/>
            </a:endParaRPr>
          </a:p>
        </p:txBody>
      </p:sp>
      <p:sp>
        <p:nvSpPr>
          <p:cNvPr id="1102" name="Google Shape;1102;p10"/>
          <p:cNvSpPr/>
          <p:nvPr/>
        </p:nvSpPr>
        <p:spPr>
          <a:xfrm>
            <a:off x="2402656" y="4609735"/>
            <a:ext cx="1821002" cy="247917"/>
          </a:xfrm>
          <a:prstGeom prst="right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pic>
        <p:nvPicPr>
          <p:cNvPr id="1103" name="Google Shape;1103;p10"/>
          <p:cNvPicPr preferRelativeResize="0"/>
          <p:nvPr/>
        </p:nvPicPr>
        <p:blipFill rotWithShape="1">
          <a:blip r:embed="rId4">
            <a:alphaModFix/>
          </a:blip>
          <a:srcRect/>
          <a:stretch/>
        </p:blipFill>
        <p:spPr>
          <a:xfrm>
            <a:off x="4302944" y="2652242"/>
            <a:ext cx="7772400" cy="39535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11"/>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Results - 1</a:t>
            </a:r>
            <a:endParaRPr>
              <a:solidFill>
                <a:srgbClr val="008000"/>
              </a:solidFill>
              <a:latin typeface="Courier New"/>
              <a:ea typeface="Courier New"/>
              <a:cs typeface="Courier New"/>
              <a:sym typeface="Courier New"/>
            </a:endParaRPr>
          </a:p>
        </p:txBody>
      </p:sp>
      <p:sp>
        <p:nvSpPr>
          <p:cNvPr id="1109" name="Google Shape;1109;p11"/>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solidFill>
                  <a:srgbClr val="008000"/>
                </a:solidFill>
                <a:latin typeface="Courier New"/>
                <a:ea typeface="Courier New"/>
                <a:cs typeface="Courier New"/>
                <a:sym typeface="Courier New"/>
              </a:rPr>
              <a:t>Wordcloud</a:t>
            </a:r>
            <a:endParaRPr/>
          </a:p>
        </p:txBody>
      </p:sp>
      <p:pic>
        <p:nvPicPr>
          <p:cNvPr id="1110" name="Google Shape;1110;p11"/>
          <p:cNvPicPr preferRelativeResize="0"/>
          <p:nvPr/>
        </p:nvPicPr>
        <p:blipFill rotWithShape="1">
          <a:blip r:embed="rId3">
            <a:alphaModFix/>
          </a:blip>
          <a:srcRect/>
          <a:stretch/>
        </p:blipFill>
        <p:spPr>
          <a:xfrm>
            <a:off x="350102" y="1579056"/>
            <a:ext cx="5567233" cy="2992944"/>
          </a:xfrm>
          <a:prstGeom prst="rect">
            <a:avLst/>
          </a:prstGeom>
          <a:noFill/>
          <a:ln>
            <a:noFill/>
          </a:ln>
        </p:spPr>
      </p:pic>
      <p:pic>
        <p:nvPicPr>
          <p:cNvPr id="1111" name="Google Shape;1111;p11"/>
          <p:cNvPicPr preferRelativeResize="0"/>
          <p:nvPr/>
        </p:nvPicPr>
        <p:blipFill rotWithShape="1">
          <a:blip r:embed="rId4">
            <a:alphaModFix/>
          </a:blip>
          <a:srcRect/>
          <a:stretch/>
        </p:blipFill>
        <p:spPr>
          <a:xfrm>
            <a:off x="6243396" y="1579057"/>
            <a:ext cx="5337417" cy="29929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0"/>
                                        </p:tgtEl>
                                        <p:attrNameLst>
                                          <p:attrName>style.visibility</p:attrName>
                                        </p:attrNameLst>
                                      </p:cBhvr>
                                      <p:to>
                                        <p:strVal val="visible"/>
                                      </p:to>
                                    </p:set>
                                    <p:anim calcmode="lin" valueType="num">
                                      <p:cBhvr additive="base">
                                        <p:cTn id="7" dur="500"/>
                                        <p:tgtEl>
                                          <p:spTgt spid="111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11"/>
                                        </p:tgtEl>
                                        <p:attrNameLst>
                                          <p:attrName>style.visibility</p:attrName>
                                        </p:attrNameLst>
                                      </p:cBhvr>
                                      <p:to>
                                        <p:strVal val="visible"/>
                                      </p:to>
                                    </p:set>
                                    <p:anim calcmode="lin" valueType="num">
                                      <p:cBhvr additive="base">
                                        <p:cTn id="12" dur="500"/>
                                        <p:tgtEl>
                                          <p:spTgt spid="1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2"/>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Results – 2 </a:t>
            </a:r>
            <a:endParaRPr/>
          </a:p>
        </p:txBody>
      </p:sp>
      <p:sp>
        <p:nvSpPr>
          <p:cNvPr id="1117" name="Google Shape;1117;p12"/>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solidFill>
                  <a:srgbClr val="008000"/>
                </a:solidFill>
                <a:latin typeface="Courier New"/>
                <a:ea typeface="Courier New"/>
                <a:cs typeface="Courier New"/>
                <a:sym typeface="Courier New"/>
              </a:rPr>
              <a:t>Sentiment Distribution, No. of Comments/topic</a:t>
            </a:r>
            <a:endParaRPr/>
          </a:p>
        </p:txBody>
      </p:sp>
      <p:pic>
        <p:nvPicPr>
          <p:cNvPr id="1118" name="Google Shape;1118;p12"/>
          <p:cNvPicPr preferRelativeResize="0"/>
          <p:nvPr/>
        </p:nvPicPr>
        <p:blipFill rotWithShape="1">
          <a:blip r:embed="rId3">
            <a:alphaModFix/>
          </a:blip>
          <a:srcRect/>
          <a:stretch/>
        </p:blipFill>
        <p:spPr>
          <a:xfrm>
            <a:off x="112538" y="1580459"/>
            <a:ext cx="5882651" cy="3697082"/>
          </a:xfrm>
          <a:prstGeom prst="rect">
            <a:avLst/>
          </a:prstGeom>
          <a:noFill/>
          <a:ln>
            <a:noFill/>
          </a:ln>
        </p:spPr>
      </p:pic>
      <p:pic>
        <p:nvPicPr>
          <p:cNvPr id="1119" name="Google Shape;1119;p12"/>
          <p:cNvPicPr preferRelativeResize="0"/>
          <p:nvPr/>
        </p:nvPicPr>
        <p:blipFill rotWithShape="1">
          <a:blip r:embed="rId4">
            <a:alphaModFix/>
          </a:blip>
          <a:srcRect/>
          <a:stretch/>
        </p:blipFill>
        <p:spPr>
          <a:xfrm>
            <a:off x="6094412" y="1580459"/>
            <a:ext cx="5926499" cy="379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8"/>
                                        </p:tgtEl>
                                        <p:attrNameLst>
                                          <p:attrName>style.visibility</p:attrName>
                                        </p:attrNameLst>
                                      </p:cBhvr>
                                      <p:to>
                                        <p:strVal val="visible"/>
                                      </p:to>
                                    </p:set>
                                    <p:anim calcmode="lin" valueType="num">
                                      <p:cBhvr additive="base">
                                        <p:cTn id="7" dur="500"/>
                                        <p:tgtEl>
                                          <p:spTgt spid="111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19"/>
                                        </p:tgtEl>
                                        <p:attrNameLst>
                                          <p:attrName>style.visibility</p:attrName>
                                        </p:attrNameLst>
                                      </p:cBhvr>
                                      <p:to>
                                        <p:strVal val="visible"/>
                                      </p:to>
                                    </p:set>
                                    <p:anim calcmode="lin" valueType="num">
                                      <p:cBhvr additive="base">
                                        <p:cTn id="12" dur="500"/>
                                        <p:tgtEl>
                                          <p:spTgt spid="1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13"/>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Results - 3</a:t>
            </a:r>
            <a:endParaRPr/>
          </a:p>
        </p:txBody>
      </p:sp>
      <p:sp>
        <p:nvSpPr>
          <p:cNvPr id="1125" name="Google Shape;1125;p13"/>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solidFill>
                  <a:srgbClr val="008000"/>
                </a:solidFill>
                <a:latin typeface="Courier New"/>
                <a:ea typeface="Courier New"/>
                <a:cs typeface="Courier New"/>
                <a:sym typeface="Courier New"/>
              </a:rPr>
              <a:t>Comments/topic , Sentiment distribution/topic</a:t>
            </a:r>
            <a:endParaRPr/>
          </a:p>
        </p:txBody>
      </p:sp>
      <p:pic>
        <p:nvPicPr>
          <p:cNvPr id="1126" name="Google Shape;1126;p13"/>
          <p:cNvPicPr preferRelativeResize="0"/>
          <p:nvPr/>
        </p:nvPicPr>
        <p:blipFill rotWithShape="1">
          <a:blip r:embed="rId3">
            <a:alphaModFix/>
          </a:blip>
          <a:srcRect/>
          <a:stretch/>
        </p:blipFill>
        <p:spPr>
          <a:xfrm>
            <a:off x="1337788" y="1832040"/>
            <a:ext cx="3521749" cy="3542264"/>
          </a:xfrm>
          <a:prstGeom prst="rect">
            <a:avLst/>
          </a:prstGeom>
          <a:noFill/>
          <a:ln>
            <a:noFill/>
          </a:ln>
        </p:spPr>
      </p:pic>
      <p:sp>
        <p:nvSpPr>
          <p:cNvPr id="1127" name="Google Shape;1127;p13"/>
          <p:cNvSpPr txBox="1"/>
          <p:nvPr/>
        </p:nvSpPr>
        <p:spPr>
          <a:xfrm>
            <a:off x="1733006" y="5599611"/>
            <a:ext cx="3237361" cy="3309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a:solidFill>
                  <a:schemeClr val="dk2"/>
                </a:solidFill>
                <a:latin typeface="Arial"/>
                <a:ea typeface="Arial"/>
                <a:cs typeface="Arial"/>
                <a:sym typeface="Arial"/>
              </a:rPr>
              <a:t>Proportion of Comments per Topic</a:t>
            </a:r>
            <a:endParaRPr/>
          </a:p>
        </p:txBody>
      </p:sp>
      <p:pic>
        <p:nvPicPr>
          <p:cNvPr id="1128" name="Google Shape;1128;p13"/>
          <p:cNvPicPr preferRelativeResize="0"/>
          <p:nvPr/>
        </p:nvPicPr>
        <p:blipFill rotWithShape="1">
          <a:blip r:embed="rId4">
            <a:alphaModFix/>
          </a:blip>
          <a:srcRect/>
          <a:stretch/>
        </p:blipFill>
        <p:spPr>
          <a:xfrm>
            <a:off x="5706640" y="1700351"/>
            <a:ext cx="5874173" cy="36739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
                                        </p:tgtEl>
                                        <p:attrNameLst>
                                          <p:attrName>style.visibility</p:attrName>
                                        </p:attrNameLst>
                                      </p:cBhvr>
                                      <p:to>
                                        <p:strVal val="visible"/>
                                      </p:to>
                                    </p:set>
                                    <p:anim calcmode="lin" valueType="num">
                                      <p:cBhvr additive="base">
                                        <p:cTn id="7" dur="500"/>
                                        <p:tgtEl>
                                          <p:spTgt spid="112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
                                          </p:stCondLst>
                                        </p:cTn>
                                        <p:tgtEl>
                                          <p:spTgt spid="112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28"/>
                                        </p:tgtEl>
                                        <p:attrNameLst>
                                          <p:attrName>style.visibility</p:attrName>
                                        </p:attrNameLst>
                                      </p:cBhvr>
                                      <p:to>
                                        <p:strVal val="visible"/>
                                      </p:to>
                                    </p:set>
                                    <p:anim calcmode="lin" valueType="num">
                                      <p:cBhvr additive="base">
                                        <p:cTn id="16" dur="500"/>
                                        <p:tgtEl>
                                          <p:spTgt spid="1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4"/>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Results – 4 </a:t>
            </a:r>
            <a:endParaRPr/>
          </a:p>
        </p:txBody>
      </p:sp>
      <p:sp>
        <p:nvSpPr>
          <p:cNvPr id="1134" name="Google Shape;1134;p14"/>
          <p:cNvSpPr txBox="1">
            <a:spLocks noGrp="1"/>
          </p:cNvSpPr>
          <p:nvPr>
            <p:ph type="subTitle" idx="1"/>
          </p:nvPr>
        </p:nvSpPr>
        <p:spPr>
          <a:xfrm>
            <a:off x="592866" y="811830"/>
            <a:ext cx="1096268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b="0">
                <a:solidFill>
                  <a:srgbClr val="008000"/>
                </a:solidFill>
                <a:latin typeface="Courier New"/>
                <a:ea typeface="Courier New"/>
                <a:cs typeface="Courier New"/>
                <a:sym typeface="Courier New"/>
              </a:rPr>
              <a:t>Interactive Visualization with pyLDAvis</a:t>
            </a:r>
            <a:endParaRPr b="0">
              <a:solidFill>
                <a:srgbClr val="000000"/>
              </a:solidFill>
              <a:latin typeface="Courier New"/>
              <a:ea typeface="Courier New"/>
              <a:cs typeface="Courier New"/>
              <a:sym typeface="Courier New"/>
            </a:endParaRPr>
          </a:p>
        </p:txBody>
      </p:sp>
      <p:pic>
        <p:nvPicPr>
          <p:cNvPr id="1135" name="Google Shape;1135;p14"/>
          <p:cNvPicPr preferRelativeResize="0"/>
          <p:nvPr/>
        </p:nvPicPr>
        <p:blipFill rotWithShape="1">
          <a:blip r:embed="rId3">
            <a:alphaModFix/>
          </a:blip>
          <a:srcRect/>
          <a:stretch/>
        </p:blipFill>
        <p:spPr>
          <a:xfrm>
            <a:off x="1825134" y="1331738"/>
            <a:ext cx="7980717" cy="525346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5"/>
                                        </p:tgtEl>
                                        <p:attrNameLst>
                                          <p:attrName>style.visibility</p:attrName>
                                        </p:attrNameLst>
                                      </p:cBhvr>
                                      <p:to>
                                        <p:strVal val="visible"/>
                                      </p:to>
                                    </p:set>
                                    <p:anim calcmode="lin" valueType="num">
                                      <p:cBhvr additive="base">
                                        <p:cTn id="7" dur="500"/>
                                        <p:tgtEl>
                                          <p:spTgt spid="1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5"/>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dirty="0"/>
              <a:t>Contributions</a:t>
            </a:r>
            <a:endParaRPr dirty="0"/>
          </a:p>
        </p:txBody>
      </p:sp>
      <p:sp>
        <p:nvSpPr>
          <p:cNvPr id="1141" name="Google Shape;1141;p15"/>
          <p:cNvSpPr txBox="1">
            <a:spLocks noGrp="1"/>
          </p:cNvSpPr>
          <p:nvPr>
            <p:ph type="body" idx="2"/>
          </p:nvPr>
        </p:nvSpPr>
        <p:spPr>
          <a:xfrm>
            <a:off x="592866" y="1600202"/>
            <a:ext cx="5044347" cy="875370"/>
          </a:xfrm>
          <a:prstGeom prst="rect">
            <a:avLst/>
          </a:prstGeom>
          <a:noFill/>
          <a:ln>
            <a:noFill/>
          </a:ln>
        </p:spPr>
        <p:txBody>
          <a:bodyPr spcFirstLastPara="1" wrap="square" lIns="0" tIns="91425" rIns="457200" bIns="91425" anchor="ctr" anchorCtr="0">
            <a:noAutofit/>
          </a:bodyPr>
          <a:lstStyle/>
          <a:p>
            <a:pPr marL="0" lvl="0" indent="-205740" algn="ctr" rtl="0">
              <a:lnSpc>
                <a:spcPct val="100000"/>
              </a:lnSpc>
              <a:spcBef>
                <a:spcPts val="0"/>
              </a:spcBef>
              <a:spcAft>
                <a:spcPts val="0"/>
              </a:spcAft>
              <a:buSzPts val="3240"/>
              <a:buChar char="​"/>
            </a:pPr>
            <a:r>
              <a:rPr lang="en-US" sz="3600" dirty="0"/>
              <a:t>Sajal Debnath</a:t>
            </a:r>
            <a:endParaRPr dirty="0"/>
          </a:p>
        </p:txBody>
      </p:sp>
      <p:sp>
        <p:nvSpPr>
          <p:cNvPr id="1142" name="Google Shape;1142;p15"/>
          <p:cNvSpPr txBox="1">
            <a:spLocks noGrp="1"/>
          </p:cNvSpPr>
          <p:nvPr>
            <p:ph type="body" idx="4"/>
          </p:nvPr>
        </p:nvSpPr>
        <p:spPr>
          <a:xfrm>
            <a:off x="6551613" y="1515141"/>
            <a:ext cx="5372100" cy="875370"/>
          </a:xfrm>
          <a:prstGeom prst="rect">
            <a:avLst/>
          </a:prstGeom>
          <a:noFill/>
          <a:ln>
            <a:noFill/>
          </a:ln>
        </p:spPr>
        <p:txBody>
          <a:bodyPr spcFirstLastPara="1" wrap="square" lIns="0" tIns="91425" rIns="457200" bIns="91425" anchor="ctr" anchorCtr="0">
            <a:noAutofit/>
          </a:bodyPr>
          <a:lstStyle/>
          <a:p>
            <a:pPr marL="0" lvl="0" indent="-205740" algn="ctr" rtl="0">
              <a:lnSpc>
                <a:spcPct val="100000"/>
              </a:lnSpc>
              <a:spcBef>
                <a:spcPts val="0"/>
              </a:spcBef>
              <a:spcAft>
                <a:spcPts val="0"/>
              </a:spcAft>
              <a:buSzPts val="3240"/>
              <a:buChar char="​"/>
            </a:pPr>
            <a:r>
              <a:rPr lang="en-US" sz="3600" dirty="0"/>
              <a:t>Krishanu Chattopadhyay</a:t>
            </a:r>
            <a:endParaRPr sz="3600" dirty="0"/>
          </a:p>
        </p:txBody>
      </p:sp>
      <p:sp>
        <p:nvSpPr>
          <p:cNvPr id="1143" name="Google Shape;1143;p15"/>
          <p:cNvSpPr txBox="1"/>
          <p:nvPr/>
        </p:nvSpPr>
        <p:spPr>
          <a:xfrm>
            <a:off x="592866" y="2721683"/>
            <a:ext cx="5039710" cy="3139281"/>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Data cleanup and acquisition -	50 /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ML Model Selection/ Training -    	50/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Hyper parameter tuning -             	50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Metrics  -                                         50/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Presentation -                                  50 /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Documentation  -                            	50 / 100</a:t>
            </a:r>
            <a:endParaRPr dirty="0"/>
          </a:p>
        </p:txBody>
      </p:sp>
      <p:sp>
        <p:nvSpPr>
          <p:cNvPr id="1144" name="Google Shape;1144;p15"/>
          <p:cNvSpPr txBox="1"/>
          <p:nvPr/>
        </p:nvSpPr>
        <p:spPr>
          <a:xfrm>
            <a:off x="6556250" y="2721682"/>
            <a:ext cx="5039709" cy="3139281"/>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Data cleanup and acquisition -      	50 /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ML Model Selection/ Training -    	50 /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Hyper parameter tuning -             	50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Metrics  -                                         50 /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Presentation -                                  50/ 100</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Documentation  -                            	50 / 100</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16"/>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Conclusion</a:t>
            </a:r>
            <a:endParaRPr/>
          </a:p>
        </p:txBody>
      </p:sp>
      <p:sp>
        <p:nvSpPr>
          <p:cNvPr id="1150" name="Google Shape;1150;p16"/>
          <p:cNvSpPr txBox="1">
            <a:spLocks noGrp="1"/>
          </p:cNvSpPr>
          <p:nvPr>
            <p:ph type="body" idx="2"/>
          </p:nvPr>
        </p:nvSpPr>
        <p:spPr>
          <a:xfrm>
            <a:off x="579809" y="1143000"/>
            <a:ext cx="10972800" cy="4967868"/>
          </a:xfrm>
          <a:prstGeom prst="rect">
            <a:avLst/>
          </a:prstGeom>
          <a:noFill/>
          <a:ln>
            <a:noFill/>
          </a:ln>
        </p:spPr>
        <p:txBody>
          <a:bodyPr spcFirstLastPara="1" wrap="square" lIns="0" tIns="0" rIns="0" bIns="0" anchor="t" anchorCtr="0">
            <a:noAutofit/>
          </a:bodyPr>
          <a:lstStyle/>
          <a:p>
            <a:pPr marL="342900" lvl="0" indent="-342900" algn="l" rtl="0">
              <a:lnSpc>
                <a:spcPct val="100000"/>
              </a:lnSpc>
              <a:spcBef>
                <a:spcPts val="0"/>
              </a:spcBef>
              <a:spcAft>
                <a:spcPts val="0"/>
              </a:spcAft>
              <a:buSzPts val="1800"/>
              <a:buFont typeface="Arial"/>
              <a:buChar char="•"/>
            </a:pPr>
            <a:r>
              <a:rPr lang="en-US" dirty="0"/>
              <a:t>In conclusion we can say that while LDA is a very powerful algorithm, there are other models we need to explore. For example, </a:t>
            </a:r>
            <a:r>
              <a:rPr lang="en-US" dirty="0" err="1"/>
              <a:t>pLSA</a:t>
            </a:r>
            <a:r>
              <a:rPr lang="en-US" dirty="0"/>
              <a:t> model and others. Also, we need to continue working on the datasets and the model to make it more useful.</a:t>
            </a:r>
            <a:endParaRPr dirty="0"/>
          </a:p>
          <a:p>
            <a:pPr marL="342900" lvl="0" indent="-342900" algn="l" rtl="0">
              <a:lnSpc>
                <a:spcPct val="100000"/>
              </a:lnSpc>
              <a:spcBef>
                <a:spcPts val="1200"/>
              </a:spcBef>
              <a:spcAft>
                <a:spcPts val="0"/>
              </a:spcAft>
              <a:buSzPts val="1800"/>
              <a:buFont typeface="Arial"/>
              <a:buChar char="•"/>
            </a:pPr>
            <a:r>
              <a:rPr lang="en-US" dirty="0"/>
              <a:t>We need both time and effort to fine tune the models and adopt it as per the datasets.</a:t>
            </a:r>
            <a:endParaRPr dirty="0"/>
          </a:p>
          <a:p>
            <a:pPr marL="342900" lvl="0" indent="-342900" algn="l" rtl="0">
              <a:lnSpc>
                <a:spcPct val="100000"/>
              </a:lnSpc>
              <a:spcBef>
                <a:spcPts val="1200"/>
              </a:spcBef>
              <a:spcAft>
                <a:spcPts val="0"/>
              </a:spcAft>
              <a:buSzPts val="1800"/>
              <a:buFont typeface="Arial"/>
              <a:buChar char="•"/>
            </a:pPr>
            <a:r>
              <a:rPr lang="en-US" dirty="0"/>
              <a:t>For the Airbnb dataset, the sentiment is overwhelmingly positive, this is due to the nature of the reviews. We need to test the model with other datasets with actual rating and compare them with the generated ratings to find out the accuracy of the model.</a:t>
            </a:r>
          </a:p>
          <a:p>
            <a:pPr marL="342900" lvl="0" indent="-342900" algn="l" rtl="0">
              <a:lnSpc>
                <a:spcPct val="100000"/>
              </a:lnSpc>
              <a:spcBef>
                <a:spcPts val="1200"/>
              </a:spcBef>
              <a:spcAft>
                <a:spcPts val="0"/>
              </a:spcAft>
              <a:buSzPts val="1800"/>
              <a:buFont typeface="Arial"/>
              <a:buChar char="•"/>
            </a:pPr>
            <a:r>
              <a:rPr lang="en-US" dirty="0"/>
              <a:t>For generating the LDA model with TripAdvisor dataset, the model was trained in 1 pass. The library gave a warning that the </a:t>
            </a:r>
            <a:r>
              <a:rPr lang="en-US"/>
              <a:t>model was </a:t>
            </a:r>
            <a:r>
              <a:rPr lang="en-US" dirty="0"/>
              <a:t>not converging, and more iteration needs to be performed. However, with the hardware provided in Google Colab runtime, this was not possible.</a:t>
            </a:r>
            <a:endParaRPr dirty="0"/>
          </a:p>
          <a:p>
            <a:pPr marL="342900" lvl="0" indent="-228600" algn="l" rtl="0">
              <a:lnSpc>
                <a:spcPct val="100000"/>
              </a:lnSpc>
              <a:spcBef>
                <a:spcPts val="1200"/>
              </a:spcBef>
              <a:spcAft>
                <a:spcPts val="0"/>
              </a:spcAft>
              <a:buSzPts val="1800"/>
              <a:buFont typeface="Arial"/>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2"/>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Project Description</a:t>
            </a:r>
            <a:endParaRPr/>
          </a:p>
        </p:txBody>
      </p:sp>
      <p:sp>
        <p:nvSpPr>
          <p:cNvPr id="1027" name="Google Shape;1027;p2"/>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t>Topic Modeling and Sentiment Analysis of User Reviews</a:t>
            </a:r>
            <a:endParaRPr/>
          </a:p>
        </p:txBody>
      </p:sp>
      <p:sp>
        <p:nvSpPr>
          <p:cNvPr id="1028" name="Google Shape;1028;p2"/>
          <p:cNvSpPr txBox="1">
            <a:spLocks noGrp="1"/>
          </p:cNvSpPr>
          <p:nvPr>
            <p:ph type="body" idx="2"/>
          </p:nvPr>
        </p:nvSpPr>
        <p:spPr>
          <a:xfrm>
            <a:off x="608013" y="1322295"/>
            <a:ext cx="10972800" cy="52398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b="0" i="0">
                <a:solidFill>
                  <a:srgbClr val="001D35"/>
                </a:solidFill>
                <a:latin typeface="Arial"/>
                <a:ea typeface="Arial"/>
                <a:cs typeface="Arial"/>
                <a:sym typeface="Arial"/>
              </a:rPr>
              <a:t>It is very important for any organization in today’s world to know the feedback and customer sentiments about their business generally in the form of reviews. This is more true for service industries like hotels, restaurants to name a few. But with the numbers being in thousands and lakhs, it is humanely impossible to read all the feedbacks and understand/co-relate the sentiments.</a:t>
            </a:r>
            <a:endParaRPr/>
          </a:p>
          <a:p>
            <a:pPr marL="0" lvl="0" indent="-114300" algn="l" rtl="0">
              <a:lnSpc>
                <a:spcPct val="100000"/>
              </a:lnSpc>
              <a:spcBef>
                <a:spcPts val="2700"/>
              </a:spcBef>
              <a:spcAft>
                <a:spcPts val="0"/>
              </a:spcAft>
              <a:buSzPts val="1800"/>
              <a:buChar char="​"/>
            </a:pPr>
            <a:r>
              <a:rPr lang="en-US">
                <a:solidFill>
                  <a:srgbClr val="001D35"/>
                </a:solidFill>
                <a:latin typeface="Arial"/>
                <a:ea typeface="Arial"/>
                <a:cs typeface="Arial"/>
                <a:sym typeface="Arial"/>
              </a:rPr>
              <a:t>We are trying to solve this problem through machine learning models. Where we want to create a model which not only can go through all the reviews but divide them into topics and then find out the general sentiments on them. </a:t>
            </a:r>
            <a:endParaRPr/>
          </a:p>
          <a:p>
            <a:pPr marL="0" lvl="0" indent="-114300" algn="l" rtl="0">
              <a:lnSpc>
                <a:spcPct val="100000"/>
              </a:lnSpc>
              <a:spcBef>
                <a:spcPts val="2700"/>
              </a:spcBef>
              <a:spcAft>
                <a:spcPts val="0"/>
              </a:spcAft>
              <a:buSzPts val="1800"/>
              <a:buChar char="​"/>
            </a:pPr>
            <a:r>
              <a:rPr lang="en-US" b="0" i="0">
                <a:solidFill>
                  <a:srgbClr val="001D35"/>
                </a:solidFill>
                <a:latin typeface="Arial"/>
                <a:ea typeface="Arial"/>
                <a:cs typeface="Arial"/>
                <a:sym typeface="Arial"/>
              </a:rPr>
              <a:t>So, we are aiming to do topic modeling which is used to discover hidden themes and patterns within large collections of text data, allowing researchers and analysts to understand the underlying topics discussed in a corpus of documents without manually reading each one, essentially providing a way to organize and make sense of large volumes of unstructured information by identifying recurring themes and keywords across the data. </a:t>
            </a:r>
            <a:endParaRPr/>
          </a:p>
          <a:p>
            <a:pPr marL="0" lvl="0" indent="0" algn="l" rtl="0">
              <a:lnSpc>
                <a:spcPct val="100000"/>
              </a:lnSpc>
              <a:spcBef>
                <a:spcPts val="2700"/>
              </a:spcBef>
              <a:spcAft>
                <a:spcPts val="0"/>
              </a:spcAft>
              <a:buSzPts val="1800"/>
              <a:buNone/>
            </a:pPr>
            <a:endParaRPr b="0" i="0">
              <a:solidFill>
                <a:srgbClr val="001D35"/>
              </a:solidFill>
              <a:latin typeface="Arial"/>
              <a:ea typeface="Arial"/>
              <a:cs typeface="Arial"/>
              <a:sym typeface="Arial"/>
            </a:endParaRPr>
          </a:p>
          <a:p>
            <a:pPr marL="0" lvl="0" indent="-114300" algn="l" rtl="0">
              <a:lnSpc>
                <a:spcPct val="100000"/>
              </a:lnSpc>
              <a:spcBef>
                <a:spcPts val="2700"/>
              </a:spcBef>
              <a:spcAft>
                <a:spcPts val="0"/>
              </a:spcAft>
              <a:buSzPts val="1800"/>
              <a:buChar char="​"/>
            </a:pPr>
            <a:br>
              <a:rPr lang="en-US" b="0" i="0">
                <a:solidFill>
                  <a:srgbClr val="001D35"/>
                </a:solidFill>
                <a:latin typeface="Arial"/>
                <a:ea typeface="Arial"/>
                <a:cs typeface="Arial"/>
                <a:sym typeface="Arial"/>
              </a:rPr>
            </a:br>
            <a:endParaRPr b="0" i="0">
              <a:solidFill>
                <a:srgbClr val="001D35"/>
              </a:solidFill>
              <a:latin typeface="Arial"/>
              <a:ea typeface="Arial"/>
              <a:cs typeface="Arial"/>
              <a:sym typeface="Arial"/>
            </a:endParaRPr>
          </a:p>
          <a:p>
            <a:pPr marL="0" lvl="0" indent="0" algn="l" rtl="0">
              <a:lnSpc>
                <a:spcPct val="100000"/>
              </a:lnSpc>
              <a:spcBef>
                <a:spcPts val="1200"/>
              </a:spcBef>
              <a:spcAft>
                <a:spcPts val="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3"/>
          <p:cNvSpPr txBox="1">
            <a:spLocks noGrp="1"/>
          </p:cNvSpPr>
          <p:nvPr>
            <p:ph type="title"/>
          </p:nvPr>
        </p:nvSpPr>
        <p:spPr>
          <a:xfrm>
            <a:off x="579809" y="31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LDA Graphical Model</a:t>
            </a:r>
            <a:endParaRPr/>
          </a:p>
        </p:txBody>
      </p:sp>
      <p:sp>
        <p:nvSpPr>
          <p:cNvPr id="1035" name="Google Shape;1035;p3"/>
          <p:cNvSpPr txBox="1"/>
          <p:nvPr/>
        </p:nvSpPr>
        <p:spPr>
          <a:xfrm>
            <a:off x="5856907" y="1247333"/>
            <a:ext cx="5723906" cy="468294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i="0" u="none" strike="noStrike" cap="none" dirty="0">
                <a:solidFill>
                  <a:schemeClr val="accent2"/>
                </a:solidFill>
                <a:latin typeface="Arial"/>
                <a:ea typeface="Arial"/>
                <a:cs typeface="Arial"/>
                <a:sym typeface="Arial"/>
              </a:rPr>
              <a:t>Topic Modeling using LDA</a:t>
            </a:r>
            <a:endParaRPr sz="1800" b="0" i="0" u="none" strike="noStrike" cap="none" dirty="0">
              <a:solidFill>
                <a:schemeClr val="accent2"/>
              </a:solidFill>
              <a:latin typeface="Arial"/>
              <a:ea typeface="Arial"/>
              <a:cs typeface="Arial"/>
              <a:sym typeface="Arial"/>
            </a:endParaRPr>
          </a:p>
          <a:p>
            <a:pPr marL="285750" marR="0" lvl="0" indent="-285750" algn="l" rtl="0">
              <a:spcBef>
                <a:spcPts val="120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LDA performs text analysis with probability models.</a:t>
            </a:r>
            <a:endParaRPr dirty="0"/>
          </a:p>
          <a:p>
            <a:pPr marL="285750" marR="0" lvl="0" indent="-285750" algn="l" rtl="0">
              <a:spcBef>
                <a:spcPts val="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LDA discovers themes using posterior inference.</a:t>
            </a:r>
            <a:endParaRPr dirty="0"/>
          </a:p>
          <a:p>
            <a:pPr marL="285750" marR="0" lvl="0" indent="-285750" algn="l" rtl="0">
              <a:spcBef>
                <a:spcPts val="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LDA helps us discover hidden themes in documents.</a:t>
            </a:r>
            <a:endParaRPr dirty="0"/>
          </a:p>
          <a:p>
            <a:pPr marL="0" marR="0" lvl="0" indent="0" algn="l" rtl="0">
              <a:spcBef>
                <a:spcPts val="0"/>
              </a:spcBef>
              <a:spcAft>
                <a:spcPts val="0"/>
              </a:spcAft>
              <a:buNone/>
            </a:pPr>
            <a:br>
              <a:rPr lang="en-US" sz="1800" b="0" i="0" u="none" strike="noStrike" cap="none" dirty="0">
                <a:solidFill>
                  <a:srgbClr val="181818"/>
                </a:solidFill>
                <a:latin typeface="Arial"/>
                <a:ea typeface="Arial"/>
                <a:cs typeface="Arial"/>
                <a:sym typeface="Arial"/>
              </a:rPr>
            </a:br>
            <a:r>
              <a:rPr lang="en-US" sz="1800" b="1" i="0" u="none" strike="noStrike" cap="none" dirty="0">
                <a:solidFill>
                  <a:schemeClr val="accent2"/>
                </a:solidFill>
                <a:latin typeface="Arial"/>
                <a:ea typeface="Arial"/>
                <a:cs typeface="Arial"/>
                <a:sym typeface="Arial"/>
              </a:rPr>
              <a:t>How does LDA Work?</a:t>
            </a:r>
            <a:endParaRPr sz="1800" b="0" i="0" u="none" strike="noStrike" cap="none" dirty="0">
              <a:solidFill>
                <a:schemeClr val="accent2"/>
              </a:solidFill>
              <a:latin typeface="Arial"/>
              <a:ea typeface="Arial"/>
              <a:cs typeface="Arial"/>
              <a:sym typeface="Arial"/>
            </a:endParaRPr>
          </a:p>
          <a:p>
            <a:pPr marL="285750" marR="0" lvl="0" indent="-285750" algn="l" rtl="0">
              <a:spcBef>
                <a:spcPts val="120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LDA trades off 2 goals</a:t>
            </a:r>
            <a:endParaRPr dirty="0"/>
          </a:p>
          <a:p>
            <a:pPr marL="742950" marR="0" lvl="1" indent="-285750" algn="l" rtl="0">
              <a:spcBef>
                <a:spcPts val="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In each document, allocate its words to few topics</a:t>
            </a:r>
            <a:endParaRPr dirty="0"/>
          </a:p>
          <a:p>
            <a:pPr marL="742950" marR="0" lvl="1" indent="-285750" algn="l" rtl="0">
              <a:spcBef>
                <a:spcPts val="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In each topic, assign high probability to few terms.</a:t>
            </a:r>
            <a:endParaRPr dirty="0"/>
          </a:p>
          <a:p>
            <a:pPr marL="285750" marR="0" lvl="0" indent="-285750" algn="l" rtl="0">
              <a:spcBef>
                <a:spcPts val="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These 2 goals are at odds</a:t>
            </a:r>
            <a:endParaRPr dirty="0"/>
          </a:p>
          <a:p>
            <a:pPr marL="285750" marR="0" lvl="0" indent="-285750" algn="l" rtl="0">
              <a:spcBef>
                <a:spcPts val="0"/>
              </a:spcBef>
              <a:spcAft>
                <a:spcPts val="0"/>
              </a:spcAft>
              <a:buClr>
                <a:srgbClr val="181818"/>
              </a:buClr>
              <a:buSzPts val="1800"/>
              <a:buFont typeface="Arial"/>
              <a:buChar char="•"/>
            </a:pPr>
            <a:r>
              <a:rPr lang="en-US" sz="1800" b="0" i="0" u="none" strike="noStrike" cap="none" dirty="0">
                <a:solidFill>
                  <a:srgbClr val="181818"/>
                </a:solidFill>
                <a:latin typeface="Arial"/>
                <a:ea typeface="Arial"/>
                <a:cs typeface="Arial"/>
                <a:sym typeface="Arial"/>
              </a:rPr>
              <a:t>Trading off these goals finds groups of tightly co-occurring words.</a:t>
            </a:r>
            <a:endParaRPr dirty="0"/>
          </a:p>
          <a:p>
            <a:pPr marL="0" marR="0" lvl="0" indent="0" algn="l" rtl="0">
              <a:lnSpc>
                <a:spcPct val="130000"/>
              </a:lnSpc>
              <a:spcBef>
                <a:spcPts val="0"/>
              </a:spcBef>
              <a:spcAft>
                <a:spcPts val="0"/>
              </a:spcAft>
              <a:buNone/>
            </a:pPr>
            <a:endParaRPr sz="1800" b="0" i="0" u="none" strike="noStrike" cap="none" dirty="0">
              <a:solidFill>
                <a:schemeClr val="dk2"/>
              </a:solidFill>
              <a:latin typeface="Arial"/>
              <a:ea typeface="Arial"/>
              <a:cs typeface="Arial"/>
              <a:sym typeface="Arial"/>
            </a:endParaRPr>
          </a:p>
          <a:p>
            <a:pPr marL="0" marR="0" lvl="0" indent="0" algn="l" rtl="0">
              <a:lnSpc>
                <a:spcPct val="130000"/>
              </a:lnSpc>
              <a:spcBef>
                <a:spcPts val="0"/>
              </a:spcBef>
              <a:spcAft>
                <a:spcPts val="0"/>
              </a:spcAft>
              <a:buNone/>
            </a:pPr>
            <a:endParaRPr sz="1800" b="0" i="0" u="none" strike="noStrike" cap="none" dirty="0">
              <a:solidFill>
                <a:schemeClr val="dk2"/>
              </a:solidFill>
              <a:latin typeface="Arial"/>
              <a:ea typeface="Arial"/>
              <a:cs typeface="Arial"/>
              <a:sym typeface="Arial"/>
            </a:endParaRPr>
          </a:p>
          <a:p>
            <a:pPr marL="0" marR="0" lvl="0" indent="0" algn="l" rtl="0">
              <a:lnSpc>
                <a:spcPct val="130000"/>
              </a:lnSpc>
              <a:spcBef>
                <a:spcPts val="0"/>
              </a:spcBef>
              <a:spcAft>
                <a:spcPts val="0"/>
              </a:spcAft>
              <a:buNone/>
            </a:pPr>
            <a:endParaRPr sz="1800" b="0" i="0" u="none" strike="noStrike" cap="none" dirty="0">
              <a:solidFill>
                <a:schemeClr val="dk2"/>
              </a:solidFill>
              <a:latin typeface="Arial"/>
              <a:ea typeface="Arial"/>
              <a:cs typeface="Arial"/>
              <a:sym typeface="Arial"/>
            </a:endParaRPr>
          </a:p>
        </p:txBody>
      </p:sp>
      <p:pic>
        <p:nvPicPr>
          <p:cNvPr id="3" name="Picture 2" descr="A diagram of a diagram&#10;&#10;Description automatically generated">
            <a:extLst>
              <a:ext uri="{FF2B5EF4-FFF2-40B4-BE49-F238E27FC236}">
                <a16:creationId xmlns:a16="http://schemas.microsoft.com/office/drawing/2014/main" id="{1CEEB711-F7E9-8C94-87B3-746FF1FBFE4E}"/>
              </a:ext>
            </a:extLst>
          </p:cNvPr>
          <p:cNvPicPr>
            <a:picLocks noChangeAspect="1"/>
          </p:cNvPicPr>
          <p:nvPr/>
        </p:nvPicPr>
        <p:blipFill>
          <a:blip r:embed="rId3"/>
          <a:stretch>
            <a:fillRect/>
          </a:stretch>
        </p:blipFill>
        <p:spPr>
          <a:xfrm>
            <a:off x="334383" y="-337391"/>
            <a:ext cx="5235144" cy="6782640"/>
          </a:xfrm>
          <a:prstGeom prst="rect">
            <a:avLst/>
          </a:prstGeom>
        </p:spPr>
      </p:pic>
      <p:sp>
        <p:nvSpPr>
          <p:cNvPr id="7" name="Text Placeholder 6">
            <a:extLst>
              <a:ext uri="{FF2B5EF4-FFF2-40B4-BE49-F238E27FC236}">
                <a16:creationId xmlns:a16="http://schemas.microsoft.com/office/drawing/2014/main" id="{14E8E28B-D014-38C0-031A-58B641E8F9FF}"/>
              </a:ext>
            </a:extLst>
          </p:cNvPr>
          <p:cNvSpPr>
            <a:spLocks noGrp="1"/>
          </p:cNvSpPr>
          <p:nvPr>
            <p:ph type="body" idx="2"/>
          </p:nvPr>
        </p:nvSpPr>
        <p:spPr>
          <a:xfrm>
            <a:off x="334383" y="1600201"/>
            <a:ext cx="11254922" cy="4572000"/>
          </a:xfr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Trip Advisor Dataset, Data cleanup and Data preprocessing methods</a:t>
            </a:r>
            <a:endParaRPr/>
          </a:p>
        </p:txBody>
      </p:sp>
      <p:sp>
        <p:nvSpPr>
          <p:cNvPr id="1042" name="Google Shape;1042;p4"/>
          <p:cNvSpPr txBox="1">
            <a:spLocks noGrp="1"/>
          </p:cNvSpPr>
          <p:nvPr>
            <p:ph type="body" idx="2"/>
          </p:nvPr>
        </p:nvSpPr>
        <p:spPr>
          <a:xfrm>
            <a:off x="616505" y="1600201"/>
            <a:ext cx="10972800" cy="48450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520"/>
              <a:buNone/>
            </a:pPr>
            <a:r>
              <a:rPr lang="en-US" sz="2800" b="0" i="0" u="none" strike="noStrike" cap="none" dirty="0">
                <a:solidFill>
                  <a:srgbClr val="1D428A"/>
                </a:solidFill>
                <a:latin typeface="Arial"/>
                <a:ea typeface="Arial"/>
                <a:cs typeface="Arial"/>
                <a:sym typeface="Arial"/>
              </a:rPr>
              <a:t>Dataset</a:t>
            </a:r>
            <a:endParaRPr sz="2800" dirty="0">
              <a:solidFill>
                <a:srgbClr val="1D428A"/>
              </a:solidFill>
              <a:latin typeface="Arial"/>
              <a:ea typeface="Arial"/>
              <a:cs typeface="Arial"/>
              <a:sym typeface="Arial"/>
            </a:endParaRPr>
          </a:p>
          <a:p>
            <a:pPr marL="0" lvl="0" indent="0" algn="l" rtl="0">
              <a:lnSpc>
                <a:spcPct val="100000"/>
              </a:lnSpc>
              <a:spcBef>
                <a:spcPts val="1200"/>
              </a:spcBef>
              <a:spcAft>
                <a:spcPts val="0"/>
              </a:spcAft>
              <a:buSzPts val="1800"/>
              <a:buNone/>
            </a:pPr>
            <a:r>
              <a:rPr lang="en-US" dirty="0"/>
              <a:t>Review data downloaded from </a:t>
            </a:r>
            <a:endParaRPr dirty="0"/>
          </a:p>
          <a:p>
            <a:pPr marL="0" lvl="0" indent="0" algn="l" rtl="0">
              <a:lnSpc>
                <a:spcPct val="100000"/>
              </a:lnSpc>
              <a:spcBef>
                <a:spcPts val="1200"/>
              </a:spcBef>
              <a:spcAft>
                <a:spcPts val="0"/>
              </a:spcAft>
              <a:buSzPts val="1800"/>
              <a:buNone/>
            </a:pPr>
            <a:r>
              <a:rPr lang="en-US" dirty="0"/>
              <a:t>– </a:t>
            </a:r>
            <a:r>
              <a:rPr lang="en-US" i="0" dirty="0">
                <a:solidFill>
                  <a:srgbClr val="202124"/>
                </a:solidFill>
                <a:latin typeface="Arial"/>
                <a:ea typeface="Arial"/>
                <a:cs typeface="Arial"/>
                <a:sym typeface="Arial"/>
              </a:rPr>
              <a:t>Trip Advisor Hotel Reviews </a:t>
            </a:r>
            <a:endParaRPr dirty="0"/>
          </a:p>
          <a:p>
            <a:pPr marL="0" lvl="0" indent="0" algn="l" rtl="0">
              <a:lnSpc>
                <a:spcPct val="100000"/>
              </a:lnSpc>
              <a:spcBef>
                <a:spcPts val="1200"/>
              </a:spcBef>
              <a:spcAft>
                <a:spcPts val="0"/>
              </a:spcAft>
              <a:buSzPts val="2520"/>
              <a:buNone/>
            </a:pPr>
            <a:r>
              <a:rPr lang="en-US" sz="2800" b="0" i="0" u="none" strike="noStrike" cap="none" dirty="0">
                <a:solidFill>
                  <a:srgbClr val="1D428A"/>
                </a:solidFill>
                <a:latin typeface="Arial"/>
                <a:ea typeface="Arial"/>
                <a:cs typeface="Arial"/>
                <a:sym typeface="Arial"/>
              </a:rPr>
              <a:t>Data cleanup</a:t>
            </a:r>
            <a:endParaRPr dirty="0"/>
          </a:p>
          <a:p>
            <a:pPr marL="0" lvl="0" indent="0" algn="l" rtl="0">
              <a:lnSpc>
                <a:spcPct val="100000"/>
              </a:lnSpc>
              <a:spcBef>
                <a:spcPts val="1200"/>
              </a:spcBef>
              <a:spcAft>
                <a:spcPts val="0"/>
              </a:spcAft>
              <a:buSzPts val="1800"/>
              <a:buNone/>
            </a:pPr>
            <a:r>
              <a:rPr lang="en-US" dirty="0"/>
              <a:t>Used regular expression to remove</a:t>
            </a:r>
            <a:endParaRPr dirty="0"/>
          </a:p>
          <a:p>
            <a:pPr marL="0" lvl="0" indent="0" algn="l" rtl="0">
              <a:lnSpc>
                <a:spcPct val="100000"/>
              </a:lnSpc>
              <a:spcBef>
                <a:spcPts val="1200"/>
              </a:spcBef>
              <a:spcAft>
                <a:spcPts val="0"/>
              </a:spcAft>
              <a:buSzPts val="1800"/>
              <a:buNone/>
            </a:pPr>
            <a:r>
              <a:rPr lang="en-US" dirty="0"/>
              <a:t>– Links, Mention symbol, Hashtag, Punctuations</a:t>
            </a:r>
            <a:endParaRPr dirty="0"/>
          </a:p>
          <a:p>
            <a:pPr marL="0" lvl="0" indent="0" algn="l" rtl="0">
              <a:lnSpc>
                <a:spcPct val="100000"/>
              </a:lnSpc>
              <a:spcBef>
                <a:spcPts val="1200"/>
              </a:spcBef>
              <a:spcAft>
                <a:spcPts val="0"/>
              </a:spcAft>
              <a:buSzPts val="2520"/>
              <a:buNone/>
            </a:pPr>
            <a:r>
              <a:rPr lang="en-US" sz="2800" b="0" i="0" u="none" strike="noStrike" cap="none" dirty="0">
                <a:solidFill>
                  <a:srgbClr val="1D428A"/>
                </a:solidFill>
                <a:latin typeface="Arial"/>
                <a:ea typeface="Arial"/>
                <a:cs typeface="Arial"/>
                <a:sym typeface="Arial"/>
              </a:rPr>
              <a:t>Data preprocessing</a:t>
            </a:r>
            <a:endParaRPr dirty="0"/>
          </a:p>
          <a:p>
            <a:pPr marL="0" lvl="0" indent="0" algn="l" rtl="0">
              <a:lnSpc>
                <a:spcPct val="100000"/>
              </a:lnSpc>
              <a:spcBef>
                <a:spcPts val="1200"/>
              </a:spcBef>
              <a:spcAft>
                <a:spcPts val="0"/>
              </a:spcAft>
              <a:buSzPts val="1800"/>
              <a:buNone/>
            </a:pPr>
            <a:r>
              <a:rPr lang="en-US" dirty="0"/>
              <a:t>– Lower casing</a:t>
            </a:r>
            <a:endParaRPr dirty="0"/>
          </a:p>
          <a:p>
            <a:pPr marL="0" lvl="0" indent="0" algn="l" rtl="0">
              <a:lnSpc>
                <a:spcPct val="100000"/>
              </a:lnSpc>
              <a:spcBef>
                <a:spcPts val="1200"/>
              </a:spcBef>
              <a:spcAft>
                <a:spcPts val="0"/>
              </a:spcAft>
              <a:buSzPts val="1800"/>
              <a:buNone/>
            </a:pPr>
            <a:r>
              <a:rPr lang="en-US" dirty="0"/>
              <a:t>– Stop word filtering</a:t>
            </a:r>
            <a:endParaRPr dirty="0"/>
          </a:p>
          <a:p>
            <a:pPr marL="0" lvl="0" indent="0" algn="l" rtl="0">
              <a:lnSpc>
                <a:spcPct val="100000"/>
              </a:lnSpc>
              <a:spcBef>
                <a:spcPts val="1200"/>
              </a:spcBef>
              <a:spcAft>
                <a:spcPts val="0"/>
              </a:spcAft>
              <a:buSzPts val="1800"/>
              <a:buNone/>
            </a:pPr>
            <a:r>
              <a:rPr lang="en-US" dirty="0"/>
              <a:t>– Lemmatization</a:t>
            </a:r>
            <a:endParaRPr dirty="0"/>
          </a:p>
          <a:p>
            <a:pPr marL="0" lvl="0" indent="0" algn="l" rtl="0">
              <a:lnSpc>
                <a:spcPct val="100000"/>
              </a:lnSpc>
              <a:spcBef>
                <a:spcPts val="1200"/>
              </a:spcBef>
              <a:spcAft>
                <a:spcPts val="0"/>
              </a:spcAft>
              <a:buSzPts val="1800"/>
              <a:buNone/>
            </a:pPr>
            <a:endParaRPr dirty="0"/>
          </a:p>
        </p:txBody>
      </p:sp>
      <p:pic>
        <p:nvPicPr>
          <p:cNvPr id="1043" name="Google Shape;1043;p4">
            <a:hlinkClick r:id="rId3"/>
          </p:cNvPr>
          <p:cNvPicPr preferRelativeResize="0"/>
          <p:nvPr/>
        </p:nvPicPr>
        <p:blipFill rotWithShape="1">
          <a:blip r:embed="rId4">
            <a:alphaModFix/>
          </a:blip>
          <a:srcRect/>
          <a:stretch/>
        </p:blipFill>
        <p:spPr>
          <a:xfrm>
            <a:off x="4165234" y="2155688"/>
            <a:ext cx="1021603" cy="3950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5"/>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Per document topic proportions</a:t>
            </a:r>
            <a:endParaRPr/>
          </a:p>
        </p:txBody>
      </p:sp>
      <p:sp>
        <p:nvSpPr>
          <p:cNvPr id="1049" name="Google Shape;1049;p5"/>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endParaRPr/>
          </a:p>
        </p:txBody>
      </p:sp>
      <p:pic>
        <p:nvPicPr>
          <p:cNvPr id="1050" name="Google Shape;1050;p5" descr="A graph of a document&#10;&#10;Description automatically generated with medium confidence"/>
          <p:cNvPicPr preferRelativeResize="0">
            <a:picLocks noGrp="1"/>
          </p:cNvPicPr>
          <p:nvPr>
            <p:ph type="body" idx="2"/>
          </p:nvPr>
        </p:nvPicPr>
        <p:blipFill rotWithShape="1">
          <a:blip r:embed="rId3">
            <a:alphaModFix/>
          </a:blip>
          <a:srcRect/>
          <a:stretch/>
        </p:blipFill>
        <p:spPr>
          <a:xfrm>
            <a:off x="0" y="1059572"/>
            <a:ext cx="3455648" cy="3132599"/>
          </a:xfrm>
          <a:prstGeom prst="rect">
            <a:avLst/>
          </a:prstGeom>
          <a:noFill/>
          <a:ln>
            <a:noFill/>
          </a:ln>
        </p:spPr>
      </p:pic>
      <p:pic>
        <p:nvPicPr>
          <p:cNvPr id="1051" name="Google Shape;1051;p5" descr="A graph of a document&#10;&#10;Description automatically generated with medium confidence"/>
          <p:cNvPicPr preferRelativeResize="0"/>
          <p:nvPr/>
        </p:nvPicPr>
        <p:blipFill rotWithShape="1">
          <a:blip r:embed="rId4">
            <a:alphaModFix/>
          </a:blip>
          <a:srcRect/>
          <a:stretch/>
        </p:blipFill>
        <p:spPr>
          <a:xfrm>
            <a:off x="3489229" y="1557508"/>
            <a:ext cx="4164069" cy="3742984"/>
          </a:xfrm>
          <a:prstGeom prst="rect">
            <a:avLst/>
          </a:prstGeom>
          <a:noFill/>
          <a:ln>
            <a:noFill/>
          </a:ln>
        </p:spPr>
      </p:pic>
      <p:pic>
        <p:nvPicPr>
          <p:cNvPr id="1052" name="Google Shape;1052;p5" descr="A graph of a document&#10;&#10;Description automatically generated with medium confidence"/>
          <p:cNvPicPr preferRelativeResize="0"/>
          <p:nvPr/>
        </p:nvPicPr>
        <p:blipFill rotWithShape="1">
          <a:blip r:embed="rId5">
            <a:alphaModFix/>
          </a:blip>
          <a:srcRect/>
          <a:stretch/>
        </p:blipFill>
        <p:spPr>
          <a:xfrm>
            <a:off x="7686879" y="2398555"/>
            <a:ext cx="4501946" cy="4046694"/>
          </a:xfrm>
          <a:prstGeom prst="rect">
            <a:avLst/>
          </a:prstGeom>
          <a:noFill/>
          <a:ln>
            <a:noFill/>
          </a:ln>
        </p:spPr>
      </p:pic>
      <p:sp>
        <p:nvSpPr>
          <p:cNvPr id="1053" name="Google Shape;1053;p5"/>
          <p:cNvSpPr txBox="1"/>
          <p:nvPr/>
        </p:nvSpPr>
        <p:spPr>
          <a:xfrm>
            <a:off x="318537" y="4421902"/>
            <a:ext cx="2414030" cy="36009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b="0" i="0" u="none" strike="noStrike" cap="none" dirty="0">
                <a:solidFill>
                  <a:schemeClr val="dk2"/>
                </a:solidFill>
                <a:latin typeface="Arial"/>
                <a:ea typeface="Arial"/>
                <a:cs typeface="Arial"/>
                <a:sym typeface="Arial"/>
              </a:rPr>
              <a:t>Number of topics = 200</a:t>
            </a:r>
            <a:endParaRPr dirty="0"/>
          </a:p>
        </p:txBody>
      </p:sp>
      <p:sp>
        <p:nvSpPr>
          <p:cNvPr id="1054" name="Google Shape;1054;p5"/>
          <p:cNvSpPr txBox="1"/>
          <p:nvPr/>
        </p:nvSpPr>
        <p:spPr>
          <a:xfrm>
            <a:off x="4061637" y="5323843"/>
            <a:ext cx="2525749" cy="36009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b="0" i="0" u="none" strike="noStrike" cap="none" dirty="0">
                <a:solidFill>
                  <a:schemeClr val="dk2"/>
                </a:solidFill>
                <a:latin typeface="Arial"/>
                <a:ea typeface="Arial"/>
                <a:cs typeface="Arial"/>
                <a:sym typeface="Arial"/>
              </a:rPr>
              <a:t>Number of topics = 100</a:t>
            </a:r>
            <a:endParaRPr dirty="0"/>
          </a:p>
        </p:txBody>
      </p:sp>
      <p:sp>
        <p:nvSpPr>
          <p:cNvPr id="1055" name="Google Shape;1055;p5"/>
          <p:cNvSpPr txBox="1"/>
          <p:nvPr/>
        </p:nvSpPr>
        <p:spPr>
          <a:xfrm>
            <a:off x="8484781" y="6454532"/>
            <a:ext cx="2436994" cy="36009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b="0" i="0" u="none" strike="noStrike" cap="none" dirty="0">
                <a:solidFill>
                  <a:schemeClr val="dk2"/>
                </a:solidFill>
                <a:latin typeface="Arial"/>
                <a:ea typeface="Arial"/>
                <a:cs typeface="Arial"/>
                <a:sym typeface="Arial"/>
              </a:rPr>
              <a:t>Number of topics = 50</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6935-5CEE-24B0-B667-5E0B9253D73F}"/>
              </a:ext>
            </a:extLst>
          </p:cNvPr>
          <p:cNvSpPr>
            <a:spLocks noGrp="1"/>
          </p:cNvSpPr>
          <p:nvPr>
            <p:ph type="title"/>
          </p:nvPr>
        </p:nvSpPr>
        <p:spPr/>
        <p:txBody>
          <a:bodyPr/>
          <a:lstStyle/>
          <a:p>
            <a:r>
              <a:rPr lang="en-US" dirty="0"/>
              <a:t>Per topic word distribution</a:t>
            </a:r>
          </a:p>
        </p:txBody>
      </p:sp>
      <p:sp>
        <p:nvSpPr>
          <p:cNvPr id="3" name="Subtitle 2">
            <a:extLst>
              <a:ext uri="{FF2B5EF4-FFF2-40B4-BE49-F238E27FC236}">
                <a16:creationId xmlns:a16="http://schemas.microsoft.com/office/drawing/2014/main" id="{7E060F2B-FCF2-6D7D-27D4-200AB2D73734}"/>
              </a:ext>
            </a:extLst>
          </p:cNvPr>
          <p:cNvSpPr>
            <a:spLocks noGrp="1"/>
          </p:cNvSpPr>
          <p:nvPr>
            <p:ph type="subTitle" idx="10"/>
          </p:nvPr>
        </p:nvSpPr>
        <p:spPr/>
        <p:txBody>
          <a:bodyPr/>
          <a:lstStyle/>
          <a:p>
            <a:r>
              <a:rPr lang="en-US" dirty="0">
                <a:solidFill>
                  <a:schemeClr val="bg2">
                    <a:lumMod val="50000"/>
                  </a:schemeClr>
                </a:solidFill>
              </a:rPr>
              <a:t>Words from 20 sample topics</a:t>
            </a:r>
          </a:p>
        </p:txBody>
      </p:sp>
      <p:sp>
        <p:nvSpPr>
          <p:cNvPr id="4" name="Content Placeholder 3">
            <a:extLst>
              <a:ext uri="{FF2B5EF4-FFF2-40B4-BE49-F238E27FC236}">
                <a16:creationId xmlns:a16="http://schemas.microsoft.com/office/drawing/2014/main" id="{4C6E0D29-C678-D218-4293-F836C11D4510}"/>
              </a:ext>
            </a:extLst>
          </p:cNvPr>
          <p:cNvSpPr>
            <a:spLocks noGrp="1"/>
          </p:cNvSpPr>
          <p:nvPr>
            <p:ph sz="quarter" idx="14"/>
          </p:nvPr>
        </p:nvSpPr>
        <p:spPr/>
        <p:txBody>
          <a:bodyPr/>
          <a:lstStyle/>
          <a:p>
            <a:r>
              <a:rPr lang="en-US" sz="1600" b="0" i="0" dirty="0">
                <a:solidFill>
                  <a:schemeClr val="bg2">
                    <a:lumMod val="10000"/>
                  </a:schemeClr>
                </a:solidFill>
                <a:effectLst/>
                <a:latin typeface="Courier New" panose="02070309020205020404" pitchFamily="49" charset="0"/>
              </a:rPr>
              <a:t>(</a:t>
            </a:r>
            <a:r>
              <a:rPr lang="en-US" sz="1600" b="1" i="0" dirty="0">
                <a:solidFill>
                  <a:schemeClr val="bg2">
                    <a:lumMod val="10000"/>
                  </a:schemeClr>
                </a:solidFill>
                <a:effectLst/>
                <a:latin typeface="Courier New" panose="02070309020205020404" pitchFamily="49" charset="0"/>
              </a:rPr>
              <a:t>27</a:t>
            </a:r>
            <a:r>
              <a:rPr lang="en-US" sz="1600" b="0" i="0" dirty="0">
                <a:solidFill>
                  <a:schemeClr val="bg2">
                    <a:lumMod val="10000"/>
                  </a:schemeClr>
                </a:solidFill>
                <a:effectLst/>
                <a:latin typeface="Courier New" panose="02070309020205020404" pitchFamily="49" charset="0"/>
              </a:rPr>
              <a:t>, '</a:t>
            </a:r>
            <a:r>
              <a:rPr lang="en-US" sz="1600" b="1" i="0" dirty="0">
                <a:solidFill>
                  <a:schemeClr val="bg2">
                    <a:lumMod val="10000"/>
                  </a:schemeClr>
                </a:solidFill>
                <a:effectLst/>
                <a:latin typeface="Courier New" panose="02070309020205020404" pitchFamily="49" charset="0"/>
              </a:rPr>
              <a:t>0.022</a:t>
            </a:r>
            <a:r>
              <a:rPr lang="en-US" sz="1600" b="0" i="0" dirty="0">
                <a:solidFill>
                  <a:schemeClr val="bg2">
                    <a:lumMod val="10000"/>
                  </a:schemeClr>
                </a:solidFill>
                <a:effectLst/>
                <a:latin typeface="Courier New" panose="02070309020205020404" pitchFamily="49" charset="0"/>
              </a:rPr>
              <a:t>*"room" + 0.014*"</a:t>
            </a:r>
            <a:r>
              <a:rPr lang="en-US" sz="1600" b="0" i="0" dirty="0" err="1">
                <a:solidFill>
                  <a:schemeClr val="bg2">
                    <a:lumMod val="10000"/>
                  </a:schemeClr>
                </a:solidFill>
                <a:effectLst/>
                <a:latin typeface="Courier New" panose="02070309020205020404" pitchFamily="49" charset="0"/>
              </a:rPr>
              <a:t>beijing</a:t>
            </a:r>
            <a:r>
              <a:rPr lang="en-US" sz="1600" b="0" i="0" dirty="0">
                <a:solidFill>
                  <a:schemeClr val="bg2">
                    <a:lumMod val="10000"/>
                  </a:schemeClr>
                </a:solidFill>
                <a:effectLst/>
                <a:latin typeface="Courier New" panose="02070309020205020404" pitchFamily="49" charset="0"/>
              </a:rPr>
              <a:t>" + 0.014*"majestic" + 0.012*"great" + </a:t>
            </a:r>
            <a:r>
              <a:rPr lang="en-US" sz="1600" b="1" i="0" dirty="0">
                <a:solidFill>
                  <a:schemeClr val="bg2">
                    <a:lumMod val="10000"/>
                  </a:schemeClr>
                </a:solidFill>
                <a:effectLst/>
                <a:latin typeface="Courier New" panose="02070309020205020404" pitchFamily="49" charset="0"/>
              </a:rPr>
              <a:t>0.008</a:t>
            </a:r>
            <a:r>
              <a:rPr lang="en-US" sz="1600" b="0" i="0" dirty="0">
                <a:solidFill>
                  <a:schemeClr val="bg2">
                    <a:lumMod val="10000"/>
                  </a:schemeClr>
                </a:solidFill>
                <a:effectLst/>
                <a:latin typeface="Courier New" panose="02070309020205020404" pitchFamily="49" charset="0"/>
              </a:rPr>
              <a:t>*"staff" + 0.008*"stayed" + 0.007*"view" + 0.007*"bed" + 0.007*"stay" + </a:t>
            </a:r>
            <a:r>
              <a:rPr lang="en-US" sz="1600" b="1" i="0" dirty="0">
                <a:solidFill>
                  <a:schemeClr val="bg2">
                    <a:lumMod val="10000"/>
                  </a:schemeClr>
                </a:solidFill>
                <a:effectLst/>
                <a:latin typeface="Courier New" panose="02070309020205020404" pitchFamily="49" charset="0"/>
              </a:rPr>
              <a:t>0.007</a:t>
            </a:r>
            <a:r>
              <a:rPr lang="en-US" sz="1600" b="0" i="0" dirty="0">
                <a:solidFill>
                  <a:schemeClr val="bg2">
                    <a:lumMod val="10000"/>
                  </a:schemeClr>
                </a:solidFill>
                <a:effectLst/>
                <a:latin typeface="Courier New" panose="02070309020205020404" pitchFamily="49" charset="0"/>
              </a:rPr>
              <a:t>*"night”’) </a:t>
            </a:r>
          </a:p>
          <a:p>
            <a:r>
              <a:rPr lang="en-US" sz="1600" b="0" i="0" dirty="0">
                <a:solidFill>
                  <a:schemeClr val="bg2">
                    <a:lumMod val="10000"/>
                  </a:schemeClr>
                </a:solidFill>
                <a:effectLst/>
                <a:latin typeface="Courier New" panose="02070309020205020404" pitchFamily="49" charset="0"/>
              </a:rPr>
              <a:t>(</a:t>
            </a:r>
            <a:r>
              <a:rPr lang="en-US" sz="1600" b="1" i="0" dirty="0">
                <a:solidFill>
                  <a:schemeClr val="bg2">
                    <a:lumMod val="10000"/>
                  </a:schemeClr>
                </a:solidFill>
                <a:effectLst/>
                <a:latin typeface="Courier New" panose="02070309020205020404" pitchFamily="49" charset="0"/>
              </a:rPr>
              <a:t>41</a:t>
            </a:r>
            <a:r>
              <a:rPr lang="en-US" sz="1600" b="0" i="0" dirty="0">
                <a:solidFill>
                  <a:schemeClr val="bg2">
                    <a:lumMod val="10000"/>
                  </a:schemeClr>
                </a:solidFill>
                <a:effectLst/>
                <a:latin typeface="Courier New" panose="02070309020205020404" pitchFamily="49" charset="0"/>
              </a:rPr>
              <a:t>, '</a:t>
            </a:r>
            <a:r>
              <a:rPr lang="en-US" sz="1600" b="1" i="0" dirty="0">
                <a:solidFill>
                  <a:schemeClr val="bg2">
                    <a:lumMod val="10000"/>
                  </a:schemeClr>
                </a:solidFill>
                <a:effectLst/>
                <a:latin typeface="Courier New" panose="02070309020205020404" pitchFamily="49" charset="0"/>
              </a:rPr>
              <a:t>0.017</a:t>
            </a:r>
            <a:r>
              <a:rPr lang="en-US" sz="1600" b="0" i="0" dirty="0">
                <a:solidFill>
                  <a:schemeClr val="bg2">
                    <a:lumMod val="10000"/>
                  </a:schemeClr>
                </a:solidFill>
                <a:effectLst/>
                <a:latin typeface="Courier New" panose="02070309020205020404" pitchFamily="49" charset="0"/>
              </a:rPr>
              <a:t>*"great" + 0.014*"location" + 0.012*"stay" + 0.010*"gallery" + </a:t>
            </a:r>
            <a:r>
              <a:rPr lang="en-US" sz="1600" b="1" i="0" dirty="0">
                <a:solidFill>
                  <a:schemeClr val="bg2">
                    <a:lumMod val="10000"/>
                  </a:schemeClr>
                </a:solidFill>
                <a:effectLst/>
                <a:latin typeface="Courier New" panose="02070309020205020404" pitchFamily="49" charset="0"/>
              </a:rPr>
              <a:t>0.010</a:t>
            </a:r>
            <a:r>
              <a:rPr lang="en-US" sz="1600" b="0" i="0" dirty="0">
                <a:solidFill>
                  <a:schemeClr val="bg2">
                    <a:lumMod val="10000"/>
                  </a:schemeClr>
                </a:solidFill>
                <a:effectLst/>
                <a:latin typeface="Courier New" panose="02070309020205020404" pitchFamily="49" charset="0"/>
              </a:rPr>
              <a:t>*"breakfast" + 0.009*"walk" + 0.009*"academy" + 0.008*"staff" + 0.008*"nice" + </a:t>
            </a:r>
            <a:r>
              <a:rPr lang="en-US" sz="1600" b="1" i="0" dirty="0">
                <a:solidFill>
                  <a:schemeClr val="bg2">
                    <a:lumMod val="10000"/>
                  </a:schemeClr>
                </a:solidFill>
                <a:effectLst/>
                <a:latin typeface="Courier New" panose="02070309020205020404" pitchFamily="49" charset="0"/>
              </a:rPr>
              <a:t>0.008</a:t>
            </a:r>
            <a:r>
              <a:rPr lang="en-US" sz="1600" b="0" i="0" dirty="0">
                <a:solidFill>
                  <a:schemeClr val="bg2">
                    <a:lumMod val="10000"/>
                  </a:schemeClr>
                </a:solidFill>
                <a:effectLst/>
                <a:latin typeface="Courier New" panose="02070309020205020404" pitchFamily="49" charset="0"/>
              </a:rPr>
              <a:t>*"room”’) </a:t>
            </a:r>
          </a:p>
          <a:p>
            <a:r>
              <a:rPr lang="en-US" sz="1600" b="0" i="0" dirty="0">
                <a:solidFill>
                  <a:schemeClr val="bg2">
                    <a:lumMod val="10000"/>
                  </a:schemeClr>
                </a:solidFill>
                <a:effectLst/>
                <a:latin typeface="Courier New" panose="02070309020205020404" pitchFamily="49" charset="0"/>
              </a:rPr>
              <a:t>(</a:t>
            </a:r>
            <a:r>
              <a:rPr lang="en-US" sz="1600" b="1" i="0" dirty="0">
                <a:solidFill>
                  <a:schemeClr val="bg2">
                    <a:lumMod val="10000"/>
                  </a:schemeClr>
                </a:solidFill>
                <a:effectLst/>
                <a:latin typeface="Courier New" panose="02070309020205020404" pitchFamily="49" charset="0"/>
              </a:rPr>
              <a:t>37</a:t>
            </a:r>
            <a:r>
              <a:rPr lang="en-US" sz="1600" b="0" i="0" dirty="0">
                <a:solidFill>
                  <a:schemeClr val="bg2">
                    <a:lumMod val="10000"/>
                  </a:schemeClr>
                </a:solidFill>
                <a:effectLst/>
                <a:latin typeface="Courier New" panose="02070309020205020404" pitchFamily="49" charset="0"/>
              </a:rPr>
              <a:t>, '</a:t>
            </a:r>
            <a:r>
              <a:rPr lang="en-US" sz="1600" b="1" i="0" dirty="0">
                <a:solidFill>
                  <a:schemeClr val="bg2">
                    <a:lumMod val="10000"/>
                  </a:schemeClr>
                </a:solidFill>
                <a:effectLst/>
                <a:latin typeface="Courier New" panose="02070309020205020404" pitchFamily="49" charset="0"/>
              </a:rPr>
              <a:t>0.026</a:t>
            </a:r>
            <a:r>
              <a:rPr lang="en-US" sz="1600" b="0" i="0" dirty="0">
                <a:solidFill>
                  <a:schemeClr val="bg2">
                    <a:lumMod val="10000"/>
                  </a:schemeClr>
                </a:solidFill>
                <a:effectLst/>
                <a:latin typeface="Courier New" panose="02070309020205020404" pitchFamily="49" charset="0"/>
              </a:rPr>
              <a:t>*"room" + 0.011*"time" + 0.010*"good" + 0.008*"pool" + </a:t>
            </a:r>
            <a:r>
              <a:rPr lang="en-US" sz="1600" b="1" i="0" dirty="0">
                <a:solidFill>
                  <a:schemeClr val="bg2">
                    <a:lumMod val="10000"/>
                  </a:schemeClr>
                </a:solidFill>
                <a:effectLst/>
                <a:latin typeface="Courier New" panose="02070309020205020404" pitchFamily="49" charset="0"/>
              </a:rPr>
              <a:t>0.008</a:t>
            </a:r>
            <a:r>
              <a:rPr lang="en-US" sz="1600" b="0" i="0" dirty="0">
                <a:solidFill>
                  <a:schemeClr val="bg2">
                    <a:lumMod val="10000"/>
                  </a:schemeClr>
                </a:solidFill>
                <a:effectLst/>
                <a:latin typeface="Courier New" panose="02070309020205020404" pitchFamily="49" charset="0"/>
              </a:rPr>
              <a:t>*"staff" + 0.007*"great" + 0.006*"day" + 0.006*"2" + 0.005*"restaurant" + </a:t>
            </a:r>
            <a:r>
              <a:rPr lang="en-US" sz="1600" b="1" i="0" dirty="0">
                <a:solidFill>
                  <a:schemeClr val="bg2">
                    <a:lumMod val="10000"/>
                  </a:schemeClr>
                </a:solidFill>
                <a:effectLst/>
                <a:latin typeface="Courier New" panose="02070309020205020404" pitchFamily="49" charset="0"/>
              </a:rPr>
              <a:t>0.005</a:t>
            </a:r>
            <a:r>
              <a:rPr lang="en-US" sz="1600" b="0" i="0" dirty="0">
                <a:solidFill>
                  <a:schemeClr val="bg2">
                    <a:lumMod val="10000"/>
                  </a:schemeClr>
                </a:solidFill>
                <a:effectLst/>
                <a:latin typeface="Courier New" panose="02070309020205020404" pitchFamily="49" charset="0"/>
              </a:rPr>
              <a:t>*"stay”’) </a:t>
            </a:r>
          </a:p>
          <a:p>
            <a:r>
              <a:rPr lang="en-US" sz="1600" b="0" i="0" dirty="0">
                <a:solidFill>
                  <a:schemeClr val="bg2">
                    <a:lumMod val="10000"/>
                  </a:schemeClr>
                </a:solidFill>
                <a:effectLst/>
                <a:latin typeface="Courier New" panose="02070309020205020404" pitchFamily="49" charset="0"/>
              </a:rPr>
              <a:t>(</a:t>
            </a:r>
            <a:r>
              <a:rPr lang="en-US" sz="1600" b="1" i="0" dirty="0">
                <a:solidFill>
                  <a:schemeClr val="bg2">
                    <a:lumMod val="10000"/>
                  </a:schemeClr>
                </a:solidFill>
                <a:effectLst/>
                <a:latin typeface="Courier New" panose="02070309020205020404" pitchFamily="49" charset="0"/>
              </a:rPr>
              <a:t>45</a:t>
            </a:r>
            <a:r>
              <a:rPr lang="en-US" sz="1600" b="0" i="0" dirty="0">
                <a:solidFill>
                  <a:schemeClr val="bg2">
                    <a:lumMod val="10000"/>
                  </a:schemeClr>
                </a:solidFill>
                <a:effectLst/>
                <a:latin typeface="Courier New" panose="02070309020205020404" pitchFamily="49" charset="0"/>
              </a:rPr>
              <a:t>, '</a:t>
            </a:r>
            <a:r>
              <a:rPr lang="en-US" sz="1600" b="1" i="0" dirty="0">
                <a:solidFill>
                  <a:schemeClr val="bg2">
                    <a:lumMod val="10000"/>
                  </a:schemeClr>
                </a:solidFill>
                <a:effectLst/>
                <a:latin typeface="Courier New" panose="02070309020205020404" pitchFamily="49" charset="0"/>
              </a:rPr>
              <a:t>0.137</a:t>
            </a:r>
            <a:r>
              <a:rPr lang="en-US" sz="1600" b="0" i="0" dirty="0">
                <a:solidFill>
                  <a:schemeClr val="bg2">
                    <a:lumMod val="10000"/>
                  </a:schemeClr>
                </a:solidFill>
                <a:effectLst/>
                <a:latin typeface="Courier New" panose="02070309020205020404" pitchFamily="49" charset="0"/>
              </a:rPr>
              <a:t>*"</a:t>
            </a:r>
            <a:r>
              <a:rPr lang="en-US" sz="1600" b="0" i="0" dirty="0" err="1">
                <a:solidFill>
                  <a:schemeClr val="bg2">
                    <a:lumMod val="10000"/>
                  </a:schemeClr>
                </a:solidFill>
                <a:effectLst/>
                <a:latin typeface="Courier New" panose="02070309020205020404" pitchFamily="49" charset="0"/>
              </a:rPr>
              <a:t>barcelona</a:t>
            </a:r>
            <a:r>
              <a:rPr lang="en-US" sz="1600" b="0" i="0" dirty="0">
                <a:solidFill>
                  <a:schemeClr val="bg2">
                    <a:lumMod val="10000"/>
                  </a:schemeClr>
                </a:solidFill>
                <a:effectLst/>
                <a:latin typeface="Courier New" panose="02070309020205020404" pitchFamily="49" charset="0"/>
              </a:rPr>
              <a:t>" + 0.097*"euro" + 0.026*"fab" + 0.011*"day" + </a:t>
            </a:r>
            <a:r>
              <a:rPr lang="en-US" sz="1600" b="1" i="0" dirty="0">
                <a:solidFill>
                  <a:schemeClr val="bg2">
                    <a:lumMod val="10000"/>
                  </a:schemeClr>
                </a:solidFill>
                <a:effectLst/>
                <a:latin typeface="Courier New" panose="02070309020205020404" pitchFamily="49" charset="0"/>
              </a:rPr>
              <a:t>0.009</a:t>
            </a:r>
            <a:r>
              <a:rPr lang="en-US" sz="1600" b="0" i="0" dirty="0">
                <a:solidFill>
                  <a:schemeClr val="bg2">
                    <a:lumMod val="10000"/>
                  </a:schemeClr>
                </a:solidFill>
                <a:effectLst/>
                <a:latin typeface="Courier New" panose="02070309020205020404" pitchFamily="49" charset="0"/>
              </a:rPr>
              <a:t>*"city" + 0.009*"great" + 0.008*"night" + 0.008*"stay" + 0.007*"room" + </a:t>
            </a:r>
            <a:r>
              <a:rPr lang="en-US" sz="1600" b="1" i="0" dirty="0">
                <a:solidFill>
                  <a:schemeClr val="bg2">
                    <a:lumMod val="10000"/>
                  </a:schemeClr>
                </a:solidFill>
                <a:effectLst/>
                <a:latin typeface="Courier New" panose="02070309020205020404" pitchFamily="49" charset="0"/>
              </a:rPr>
              <a:t>0.007</a:t>
            </a:r>
            <a:r>
              <a:rPr lang="en-US" sz="1600" b="0" i="0" dirty="0">
                <a:solidFill>
                  <a:schemeClr val="bg2">
                    <a:lumMod val="10000"/>
                  </a:schemeClr>
                </a:solidFill>
                <a:effectLst/>
                <a:latin typeface="Courier New" panose="02070309020205020404" pitchFamily="49" charset="0"/>
              </a:rPr>
              <a:t>*"la”’) </a:t>
            </a:r>
          </a:p>
          <a:p>
            <a:r>
              <a:rPr lang="en-US" sz="1600" b="0" i="0" dirty="0">
                <a:solidFill>
                  <a:schemeClr val="bg2">
                    <a:lumMod val="10000"/>
                  </a:schemeClr>
                </a:solidFill>
                <a:effectLst/>
                <a:latin typeface="Courier New" panose="02070309020205020404" pitchFamily="49" charset="0"/>
              </a:rPr>
              <a:t>(</a:t>
            </a:r>
            <a:r>
              <a:rPr lang="en-US" sz="1600" b="1" i="0" dirty="0">
                <a:solidFill>
                  <a:schemeClr val="bg2">
                    <a:lumMod val="10000"/>
                  </a:schemeClr>
                </a:solidFill>
                <a:effectLst/>
                <a:latin typeface="Courier New" panose="02070309020205020404" pitchFamily="49" charset="0"/>
              </a:rPr>
              <a:t>3</a:t>
            </a:r>
            <a:r>
              <a:rPr lang="en-US" sz="1600" b="0" i="0" dirty="0">
                <a:solidFill>
                  <a:schemeClr val="bg2">
                    <a:lumMod val="10000"/>
                  </a:schemeClr>
                </a:solidFill>
                <a:effectLst/>
                <a:latin typeface="Courier New" panose="02070309020205020404" pitchFamily="49" charset="0"/>
              </a:rPr>
              <a:t>, '</a:t>
            </a:r>
            <a:r>
              <a:rPr lang="en-US" sz="1600" b="1" i="0" dirty="0">
                <a:solidFill>
                  <a:schemeClr val="bg2">
                    <a:lumMod val="10000"/>
                  </a:schemeClr>
                </a:solidFill>
                <a:effectLst/>
                <a:latin typeface="Courier New" panose="02070309020205020404" pitchFamily="49" charset="0"/>
              </a:rPr>
              <a:t>0.036</a:t>
            </a:r>
            <a:r>
              <a:rPr lang="en-US" sz="1600" b="0" i="0" dirty="0">
                <a:solidFill>
                  <a:schemeClr val="bg2">
                    <a:lumMod val="10000"/>
                  </a:schemeClr>
                </a:solidFill>
                <a:effectLst/>
                <a:latin typeface="Courier New" panose="02070309020205020404" pitchFamily="49" charset="0"/>
              </a:rPr>
              <a:t>*"</a:t>
            </a:r>
            <a:r>
              <a:rPr lang="en-US" sz="1600" b="0" i="0" dirty="0" err="1">
                <a:solidFill>
                  <a:schemeClr val="bg2">
                    <a:lumMod val="10000"/>
                  </a:schemeClr>
                </a:solidFill>
                <a:effectLst/>
                <a:latin typeface="Courier New" panose="02070309020205020404" pitchFamily="49" charset="0"/>
              </a:rPr>
              <a:t>punta</a:t>
            </a:r>
            <a:r>
              <a:rPr lang="en-US" sz="1600" b="0" i="0" dirty="0">
                <a:solidFill>
                  <a:schemeClr val="bg2">
                    <a:lumMod val="10000"/>
                  </a:schemeClr>
                </a:solidFill>
                <a:effectLst/>
                <a:latin typeface="Courier New" panose="02070309020205020404" pitchFamily="49" charset="0"/>
              </a:rPr>
              <a:t>" + 0.032*"</a:t>
            </a:r>
            <a:r>
              <a:rPr lang="en-US" sz="1600" b="0" i="0" dirty="0" err="1">
                <a:solidFill>
                  <a:schemeClr val="bg2">
                    <a:lumMod val="10000"/>
                  </a:schemeClr>
                </a:solidFill>
                <a:effectLst/>
                <a:latin typeface="Courier New" panose="02070309020205020404" pitchFamily="49" charset="0"/>
              </a:rPr>
              <a:t>cana</a:t>
            </a:r>
            <a:r>
              <a:rPr lang="en-US" sz="1600" b="0" i="0" dirty="0">
                <a:solidFill>
                  <a:schemeClr val="bg2">
                    <a:lumMod val="10000"/>
                  </a:schemeClr>
                </a:solidFill>
                <a:effectLst/>
                <a:latin typeface="Courier New" panose="02070309020205020404" pitchFamily="49" charset="0"/>
              </a:rPr>
              <a:t>" + 0.021*"</a:t>
            </a:r>
            <a:r>
              <a:rPr lang="en-US" sz="1600" b="0" i="0" dirty="0" err="1">
                <a:solidFill>
                  <a:schemeClr val="bg2">
                    <a:lumMod val="10000"/>
                  </a:schemeClr>
                </a:solidFill>
                <a:effectLst/>
                <a:latin typeface="Courier New" panose="02070309020205020404" pitchFamily="49" charset="0"/>
              </a:rPr>
              <a:t>riu</a:t>
            </a:r>
            <a:r>
              <a:rPr lang="en-US" sz="1600" b="0" i="0" dirty="0">
                <a:solidFill>
                  <a:schemeClr val="bg2">
                    <a:lumMod val="10000"/>
                  </a:schemeClr>
                </a:solidFill>
                <a:effectLst/>
                <a:latin typeface="Courier New" panose="02070309020205020404" pitchFamily="49" charset="0"/>
              </a:rPr>
              <a:t>" + 0.021*"resort" + </a:t>
            </a:r>
            <a:r>
              <a:rPr lang="en-US" sz="1600" b="1" i="0" dirty="0">
                <a:solidFill>
                  <a:schemeClr val="bg2">
                    <a:lumMod val="10000"/>
                  </a:schemeClr>
                </a:solidFill>
                <a:effectLst/>
                <a:latin typeface="Courier New" panose="02070309020205020404" pitchFamily="49" charset="0"/>
              </a:rPr>
              <a:t>0.018</a:t>
            </a:r>
            <a:r>
              <a:rPr lang="en-US" sz="1600" b="0" i="0" dirty="0">
                <a:solidFill>
                  <a:schemeClr val="bg2">
                    <a:lumMod val="10000"/>
                  </a:schemeClr>
                </a:solidFill>
                <a:effectLst/>
                <a:latin typeface="Courier New" panose="02070309020205020404" pitchFamily="49" charset="0"/>
              </a:rPr>
              <a:t>*"horse" + 0.013*"people" + 0.012*"food" + 0.011*"beach" + 0.009*"</a:t>
            </a:r>
            <a:r>
              <a:rPr lang="en-US" sz="1600" b="0" i="0" dirty="0" err="1">
                <a:solidFill>
                  <a:schemeClr val="bg2">
                    <a:lumMod val="10000"/>
                  </a:schemeClr>
                </a:solidFill>
                <a:effectLst/>
                <a:latin typeface="Courier New" panose="02070309020205020404" pitchFamily="49" charset="0"/>
              </a:rPr>
              <a:t>awsome</a:t>
            </a:r>
            <a:r>
              <a:rPr lang="en-US" sz="1600" b="0" i="0" dirty="0">
                <a:solidFill>
                  <a:schemeClr val="bg2">
                    <a:lumMod val="10000"/>
                  </a:schemeClr>
                </a:solidFill>
                <a:effectLst/>
                <a:latin typeface="Courier New" panose="02070309020205020404" pitchFamily="49" charset="0"/>
              </a:rPr>
              <a:t>" + </a:t>
            </a:r>
            <a:r>
              <a:rPr lang="en-US" sz="1600" b="1" i="0" dirty="0">
                <a:solidFill>
                  <a:schemeClr val="bg2">
                    <a:lumMod val="10000"/>
                  </a:schemeClr>
                </a:solidFill>
                <a:effectLst/>
                <a:latin typeface="Courier New" panose="02070309020205020404" pitchFamily="49" charset="0"/>
              </a:rPr>
              <a:t>0.008</a:t>
            </a:r>
            <a:r>
              <a:rPr lang="en-US" sz="1600" b="0" i="0" dirty="0">
                <a:solidFill>
                  <a:schemeClr val="bg2">
                    <a:lumMod val="10000"/>
                  </a:schemeClr>
                </a:solidFill>
                <a:effectLst/>
                <a:latin typeface="Courier New" panose="02070309020205020404" pitchFamily="49" charset="0"/>
              </a:rPr>
              <a:t>*"6star”’) </a:t>
            </a:r>
          </a:p>
          <a:p>
            <a:r>
              <a:rPr lang="en-US" sz="1600" b="0" i="0" dirty="0">
                <a:solidFill>
                  <a:schemeClr val="bg2">
                    <a:lumMod val="10000"/>
                  </a:schemeClr>
                </a:solidFill>
                <a:effectLst/>
                <a:latin typeface="Courier New" panose="02070309020205020404" pitchFamily="49" charset="0"/>
              </a:rPr>
              <a:t>(</a:t>
            </a:r>
            <a:r>
              <a:rPr lang="en-US" sz="1600" b="1" i="0" dirty="0">
                <a:solidFill>
                  <a:schemeClr val="bg2">
                    <a:lumMod val="10000"/>
                  </a:schemeClr>
                </a:solidFill>
                <a:effectLst/>
                <a:latin typeface="Courier New" panose="02070309020205020404" pitchFamily="49" charset="0"/>
              </a:rPr>
              <a:t>35</a:t>
            </a:r>
            <a:r>
              <a:rPr lang="en-US" sz="1600" b="0" i="0" dirty="0">
                <a:solidFill>
                  <a:schemeClr val="bg2">
                    <a:lumMod val="10000"/>
                  </a:schemeClr>
                </a:solidFill>
                <a:effectLst/>
                <a:latin typeface="Courier New" panose="02070309020205020404" pitchFamily="49" charset="0"/>
              </a:rPr>
              <a:t>, '</a:t>
            </a:r>
            <a:r>
              <a:rPr lang="en-US" sz="1600" b="1" i="0" dirty="0">
                <a:solidFill>
                  <a:schemeClr val="bg2">
                    <a:lumMod val="10000"/>
                  </a:schemeClr>
                </a:solidFill>
                <a:effectLst/>
                <a:latin typeface="Courier New" panose="02070309020205020404" pitchFamily="49" charset="0"/>
              </a:rPr>
              <a:t>0.015</a:t>
            </a:r>
            <a:r>
              <a:rPr lang="en-US" sz="1600" b="0" i="0" dirty="0">
                <a:solidFill>
                  <a:schemeClr val="bg2">
                    <a:lumMod val="10000"/>
                  </a:schemeClr>
                </a:solidFill>
                <a:effectLst/>
                <a:latin typeface="Courier New" panose="02070309020205020404" pitchFamily="49" charset="0"/>
              </a:rPr>
              <a:t>*"resort" + 0.014*"villa" + 0.011*"beach" + 0.010*"great" + </a:t>
            </a:r>
            <a:r>
              <a:rPr lang="en-US" sz="1600" b="1" i="0" dirty="0">
                <a:solidFill>
                  <a:schemeClr val="bg2">
                    <a:lumMod val="10000"/>
                  </a:schemeClr>
                </a:solidFill>
                <a:effectLst/>
                <a:latin typeface="Courier New" panose="02070309020205020404" pitchFamily="49" charset="0"/>
              </a:rPr>
              <a:t>0.010</a:t>
            </a:r>
            <a:r>
              <a:rPr lang="en-US" sz="1600" b="0" i="0" dirty="0">
                <a:solidFill>
                  <a:schemeClr val="bg2">
                    <a:lumMod val="10000"/>
                  </a:schemeClr>
                </a:solidFill>
                <a:effectLst/>
                <a:latin typeface="Courier New" panose="02070309020205020404" pitchFamily="49" charset="0"/>
              </a:rPr>
              <a:t>*"time" + 0.010*"</a:t>
            </a:r>
            <a:r>
              <a:rPr lang="en-US" sz="1600" b="0" i="0" dirty="0" err="1">
                <a:solidFill>
                  <a:schemeClr val="bg2">
                    <a:lumMod val="10000"/>
                  </a:schemeClr>
                </a:solidFill>
                <a:effectLst/>
                <a:latin typeface="Courier New" panose="02070309020205020404" pitchFamily="49" charset="0"/>
              </a:rPr>
              <a:t>cana</a:t>
            </a:r>
            <a:r>
              <a:rPr lang="en-US" sz="1600" b="0" i="0" dirty="0">
                <a:solidFill>
                  <a:schemeClr val="bg2">
                    <a:lumMod val="10000"/>
                  </a:schemeClr>
                </a:solidFill>
                <a:effectLst/>
                <a:latin typeface="Courier New" panose="02070309020205020404" pitchFamily="49" charset="0"/>
              </a:rPr>
              <a:t>" + 0.010*"</a:t>
            </a:r>
            <a:r>
              <a:rPr lang="en-US" sz="1600" b="0" i="0" dirty="0" err="1">
                <a:solidFill>
                  <a:schemeClr val="bg2">
                    <a:lumMod val="10000"/>
                  </a:schemeClr>
                </a:solidFill>
                <a:effectLst/>
                <a:latin typeface="Courier New" panose="02070309020205020404" pitchFamily="49" charset="0"/>
              </a:rPr>
              <a:t>punta</a:t>
            </a:r>
            <a:r>
              <a:rPr lang="en-US" sz="1600" b="0" i="0" dirty="0">
                <a:solidFill>
                  <a:schemeClr val="bg2">
                    <a:lumMod val="10000"/>
                  </a:schemeClr>
                </a:solidFill>
                <a:effectLst/>
                <a:latin typeface="Courier New" panose="02070309020205020404" pitchFamily="49" charset="0"/>
              </a:rPr>
              <a:t>" + 0.010*"pool" + 0.009*"food" + </a:t>
            </a:r>
            <a:r>
              <a:rPr lang="en-US" sz="1600" b="1" i="0" dirty="0">
                <a:solidFill>
                  <a:schemeClr val="bg2">
                    <a:lumMod val="10000"/>
                  </a:schemeClr>
                </a:solidFill>
                <a:effectLst/>
                <a:latin typeface="Courier New" panose="02070309020205020404" pitchFamily="49" charset="0"/>
              </a:rPr>
              <a:t>0.009</a:t>
            </a:r>
            <a:r>
              <a:rPr lang="en-US" sz="1600" b="0" i="0" dirty="0">
                <a:solidFill>
                  <a:schemeClr val="bg2">
                    <a:lumMod val="10000"/>
                  </a:schemeClr>
                </a:solidFill>
                <a:effectLst/>
                <a:latin typeface="Courier New" panose="02070309020205020404" pitchFamily="49" charset="0"/>
              </a:rPr>
              <a:t>*"room”’) </a:t>
            </a:r>
          </a:p>
          <a:p>
            <a:r>
              <a:rPr lang="en-US" sz="1600" b="0" i="0" dirty="0">
                <a:solidFill>
                  <a:schemeClr val="bg2">
                    <a:lumMod val="10000"/>
                  </a:schemeClr>
                </a:solidFill>
                <a:effectLst/>
                <a:latin typeface="Courier New" panose="02070309020205020404" pitchFamily="49" charset="0"/>
              </a:rPr>
              <a:t>(</a:t>
            </a:r>
            <a:r>
              <a:rPr lang="en-US" sz="1600" b="1" i="0" dirty="0">
                <a:solidFill>
                  <a:schemeClr val="bg2">
                    <a:lumMod val="10000"/>
                  </a:schemeClr>
                </a:solidFill>
                <a:effectLst/>
                <a:latin typeface="Courier New" panose="02070309020205020404" pitchFamily="49" charset="0"/>
              </a:rPr>
              <a:t>24</a:t>
            </a:r>
            <a:r>
              <a:rPr lang="en-US" sz="1600" b="0" i="0" dirty="0">
                <a:solidFill>
                  <a:schemeClr val="bg2">
                    <a:lumMod val="10000"/>
                  </a:schemeClr>
                </a:solidFill>
                <a:effectLst/>
                <a:latin typeface="Courier New" panose="02070309020205020404" pitchFamily="49" charset="0"/>
              </a:rPr>
              <a:t>, '</a:t>
            </a:r>
            <a:r>
              <a:rPr lang="en-US" sz="1600" b="1" i="0" dirty="0">
                <a:solidFill>
                  <a:schemeClr val="bg2">
                    <a:lumMod val="10000"/>
                  </a:schemeClr>
                </a:solidFill>
                <a:effectLst/>
                <a:latin typeface="Courier New" panose="02070309020205020404" pitchFamily="49" charset="0"/>
              </a:rPr>
              <a:t>0.039</a:t>
            </a:r>
            <a:r>
              <a:rPr lang="en-US" sz="1600" b="0" i="0" dirty="0">
                <a:solidFill>
                  <a:schemeClr val="bg2">
                    <a:lumMod val="10000"/>
                  </a:schemeClr>
                </a:solidFill>
                <a:effectLst/>
                <a:latin typeface="Courier New" panose="02070309020205020404" pitchFamily="49" charset="0"/>
              </a:rPr>
              <a:t>*"great" + 0.021*"location" + 0.018*"room" + 0.017*"stay" + </a:t>
            </a:r>
            <a:r>
              <a:rPr lang="en-US" sz="1600" b="1" i="0" dirty="0">
                <a:solidFill>
                  <a:schemeClr val="bg2">
                    <a:lumMod val="10000"/>
                  </a:schemeClr>
                </a:solidFill>
                <a:effectLst/>
                <a:latin typeface="Courier New" panose="02070309020205020404" pitchFamily="49" charset="0"/>
              </a:rPr>
              <a:t>0.015</a:t>
            </a:r>
            <a:r>
              <a:rPr lang="en-US" sz="1600" b="0" i="0" dirty="0">
                <a:solidFill>
                  <a:schemeClr val="bg2">
                    <a:lumMod val="10000"/>
                  </a:schemeClr>
                </a:solidFill>
                <a:effectLst/>
                <a:latin typeface="Courier New" panose="02070309020205020404" pitchFamily="49" charset="0"/>
              </a:rPr>
              <a:t>*"good" + 0.014*"staff" + 0.013*"nice" + 0.012*"clean" + 0.010*"place" + </a:t>
            </a:r>
            <a:r>
              <a:rPr lang="en-US" sz="1600" b="1" i="0" dirty="0">
                <a:solidFill>
                  <a:schemeClr val="bg2">
                    <a:lumMod val="10000"/>
                  </a:schemeClr>
                </a:solidFill>
                <a:effectLst/>
                <a:latin typeface="Courier New" panose="02070309020205020404" pitchFamily="49" charset="0"/>
              </a:rPr>
              <a:t>0.010</a:t>
            </a:r>
            <a:r>
              <a:rPr lang="en-US" sz="1600" b="0" i="0" dirty="0">
                <a:solidFill>
                  <a:schemeClr val="bg2">
                    <a:lumMod val="10000"/>
                  </a:schemeClr>
                </a:solidFill>
                <a:effectLst/>
                <a:latin typeface="Courier New" panose="02070309020205020404" pitchFamily="49" charset="0"/>
              </a:rPr>
              <a:t>*"walk"')</a:t>
            </a:r>
            <a:endParaRPr lang="en-US" sz="1600" dirty="0">
              <a:solidFill>
                <a:schemeClr val="bg2">
                  <a:lumMod val="10000"/>
                </a:schemeClr>
              </a:solidFill>
            </a:endParaRPr>
          </a:p>
        </p:txBody>
      </p:sp>
    </p:spTree>
    <p:extLst>
      <p:ext uri="{BB962C8B-B14F-4D97-AF65-F5344CB8AC3E}">
        <p14:creationId xmlns:p14="http://schemas.microsoft.com/office/powerpoint/2010/main" val="161301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6"/>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Sentiment Score (VADER method)</a:t>
            </a:r>
            <a:endParaRPr/>
          </a:p>
        </p:txBody>
      </p:sp>
      <p:sp>
        <p:nvSpPr>
          <p:cNvPr id="1061" name="Google Shape;1061;p6"/>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p>
            <a:pPr marL="0" indent="0"/>
            <a:r>
              <a:rPr lang="en-US" dirty="0"/>
              <a:t>Lower ratings show negative sentiment</a:t>
            </a:r>
          </a:p>
          <a:p>
            <a:pPr marL="0" lvl="0" indent="0" algn="l" rtl="0">
              <a:lnSpc>
                <a:spcPct val="100000"/>
              </a:lnSpc>
              <a:spcBef>
                <a:spcPts val="0"/>
              </a:spcBef>
              <a:spcAft>
                <a:spcPts val="0"/>
              </a:spcAft>
              <a:buSzPts val="1800"/>
              <a:buNone/>
            </a:pPr>
            <a:endParaRPr dirty="0"/>
          </a:p>
        </p:txBody>
      </p:sp>
      <p:pic>
        <p:nvPicPr>
          <p:cNvPr id="1062" name="Google Shape;1062;p6" descr="A graph with blue lines&#10;&#10;Description automatically generated"/>
          <p:cNvPicPr preferRelativeResize="0">
            <a:picLocks noGrp="1"/>
          </p:cNvPicPr>
          <p:nvPr>
            <p:ph type="body" idx="2"/>
          </p:nvPr>
        </p:nvPicPr>
        <p:blipFill rotWithShape="1">
          <a:blip r:embed="rId3">
            <a:alphaModFix/>
          </a:blip>
          <a:srcRect/>
          <a:stretch/>
        </p:blipFill>
        <p:spPr>
          <a:xfrm>
            <a:off x="0" y="1190193"/>
            <a:ext cx="4158988" cy="3333306"/>
          </a:xfrm>
          <a:prstGeom prst="rect">
            <a:avLst/>
          </a:prstGeom>
          <a:noFill/>
          <a:ln>
            <a:noFill/>
          </a:ln>
        </p:spPr>
      </p:pic>
      <p:pic>
        <p:nvPicPr>
          <p:cNvPr id="1063" name="Google Shape;1063;p6" descr="A graph with blue lines&#10;&#10;Description automatically generated"/>
          <p:cNvPicPr preferRelativeResize="0"/>
          <p:nvPr/>
        </p:nvPicPr>
        <p:blipFill rotWithShape="1">
          <a:blip r:embed="rId4">
            <a:alphaModFix/>
          </a:blip>
          <a:srcRect/>
          <a:stretch/>
        </p:blipFill>
        <p:spPr>
          <a:xfrm>
            <a:off x="4118803" y="2293361"/>
            <a:ext cx="3911035" cy="3074299"/>
          </a:xfrm>
          <a:prstGeom prst="rect">
            <a:avLst/>
          </a:prstGeom>
          <a:noFill/>
          <a:ln>
            <a:noFill/>
          </a:ln>
        </p:spPr>
      </p:pic>
      <p:pic>
        <p:nvPicPr>
          <p:cNvPr id="1064" name="Google Shape;1064;p6" descr="A graph with blue lines&#10;&#10;Description automatically generated"/>
          <p:cNvPicPr preferRelativeResize="0"/>
          <p:nvPr/>
        </p:nvPicPr>
        <p:blipFill rotWithShape="1">
          <a:blip r:embed="rId5">
            <a:alphaModFix/>
          </a:blip>
          <a:srcRect/>
          <a:stretch/>
        </p:blipFill>
        <p:spPr>
          <a:xfrm>
            <a:off x="8029836" y="3239744"/>
            <a:ext cx="4158989" cy="3269206"/>
          </a:xfrm>
          <a:prstGeom prst="rect">
            <a:avLst/>
          </a:prstGeom>
          <a:noFill/>
          <a:ln>
            <a:noFill/>
          </a:ln>
        </p:spPr>
      </p:pic>
      <p:sp>
        <p:nvSpPr>
          <p:cNvPr id="1065" name="Google Shape;1065;p6"/>
          <p:cNvSpPr txBox="1"/>
          <p:nvPr/>
        </p:nvSpPr>
        <p:spPr>
          <a:xfrm>
            <a:off x="592866" y="4654119"/>
            <a:ext cx="1895019" cy="36009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b="0" i="0" u="none" strike="noStrike" cap="none" dirty="0">
                <a:solidFill>
                  <a:schemeClr val="dk2"/>
                </a:solidFill>
                <a:latin typeface="Arial"/>
                <a:ea typeface="Arial"/>
                <a:cs typeface="Arial"/>
                <a:sym typeface="Arial"/>
              </a:rPr>
              <a:t>Ratings 1 to 5</a:t>
            </a:r>
            <a:endParaRPr dirty="0"/>
          </a:p>
        </p:txBody>
      </p:sp>
      <p:sp>
        <p:nvSpPr>
          <p:cNvPr id="1066" name="Google Shape;1066;p6"/>
          <p:cNvSpPr txBox="1"/>
          <p:nvPr/>
        </p:nvSpPr>
        <p:spPr>
          <a:xfrm>
            <a:off x="4774019" y="5367660"/>
            <a:ext cx="1584715" cy="36009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b="0" i="0" u="none" strike="noStrike" cap="none" dirty="0">
                <a:solidFill>
                  <a:schemeClr val="dk2"/>
                </a:solidFill>
                <a:latin typeface="Arial"/>
                <a:ea typeface="Arial"/>
                <a:cs typeface="Arial"/>
                <a:sym typeface="Arial"/>
              </a:rPr>
              <a:t>Ratings 1 to 3</a:t>
            </a:r>
            <a:endParaRPr dirty="0"/>
          </a:p>
        </p:txBody>
      </p:sp>
      <p:sp>
        <p:nvSpPr>
          <p:cNvPr id="1067" name="Google Shape;1067;p6"/>
          <p:cNvSpPr txBox="1"/>
          <p:nvPr/>
        </p:nvSpPr>
        <p:spPr>
          <a:xfrm>
            <a:off x="9388080" y="6508950"/>
            <a:ext cx="1442500" cy="36009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b="0" i="0" u="none" strike="noStrike" cap="none" dirty="0">
                <a:solidFill>
                  <a:schemeClr val="dk2"/>
                </a:solidFill>
                <a:latin typeface="Arial"/>
                <a:ea typeface="Arial"/>
                <a:cs typeface="Arial"/>
                <a:sym typeface="Arial"/>
              </a:rPr>
              <a:t>Rating 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7"/>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Sentiment Comparison (VADER and TextBlob)</a:t>
            </a:r>
            <a:endParaRPr/>
          </a:p>
        </p:txBody>
      </p:sp>
      <p:sp>
        <p:nvSpPr>
          <p:cNvPr id="1074" name="Google Shape;1074;p7"/>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dirty="0"/>
              <a:t>Similar topic sentiment using 2 methods</a:t>
            </a:r>
          </a:p>
          <a:p>
            <a:pPr marL="0" lvl="0" indent="0" algn="l" rtl="0">
              <a:lnSpc>
                <a:spcPct val="100000"/>
              </a:lnSpc>
              <a:spcBef>
                <a:spcPts val="0"/>
              </a:spcBef>
              <a:spcAft>
                <a:spcPts val="0"/>
              </a:spcAft>
              <a:buSzPts val="1800"/>
              <a:buNone/>
            </a:pPr>
            <a:endParaRPr dirty="0"/>
          </a:p>
        </p:txBody>
      </p:sp>
      <p:pic>
        <p:nvPicPr>
          <p:cNvPr id="1075" name="Google Shape;1075;p7" descr="A graph of blue rectangular bars&#10;&#10;Description automatically generated"/>
          <p:cNvPicPr preferRelativeResize="0">
            <a:picLocks noGrp="1"/>
          </p:cNvPicPr>
          <p:nvPr>
            <p:ph type="body" idx="2"/>
          </p:nvPr>
        </p:nvPicPr>
        <p:blipFill rotWithShape="1">
          <a:blip r:embed="rId3">
            <a:alphaModFix/>
          </a:blip>
          <a:srcRect/>
          <a:stretch/>
        </p:blipFill>
        <p:spPr>
          <a:xfrm>
            <a:off x="360386" y="1697208"/>
            <a:ext cx="5181600" cy="4152900"/>
          </a:xfrm>
          <a:prstGeom prst="rect">
            <a:avLst/>
          </a:prstGeom>
          <a:noFill/>
          <a:ln>
            <a:noFill/>
          </a:ln>
        </p:spPr>
      </p:pic>
      <p:pic>
        <p:nvPicPr>
          <p:cNvPr id="1076" name="Google Shape;1076;p7" descr="A graph with blue bars&#10;&#10;Description automatically generated"/>
          <p:cNvPicPr preferRelativeResize="0"/>
          <p:nvPr/>
        </p:nvPicPr>
        <p:blipFill rotWithShape="1">
          <a:blip r:embed="rId4">
            <a:alphaModFix/>
          </a:blip>
          <a:srcRect/>
          <a:stretch/>
        </p:blipFill>
        <p:spPr>
          <a:xfrm>
            <a:off x="6323013" y="1697208"/>
            <a:ext cx="5257800" cy="4152900"/>
          </a:xfrm>
          <a:prstGeom prst="rect">
            <a:avLst/>
          </a:prstGeom>
          <a:noFill/>
          <a:ln>
            <a:noFill/>
          </a:ln>
        </p:spPr>
      </p:pic>
      <p:sp>
        <p:nvSpPr>
          <p:cNvPr id="1077" name="Google Shape;1077;p7"/>
          <p:cNvSpPr txBox="1"/>
          <p:nvPr/>
        </p:nvSpPr>
        <p:spPr>
          <a:xfrm>
            <a:off x="4040372" y="6302326"/>
            <a:ext cx="2583880" cy="36009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800" b="0" i="0" u="none" strike="noStrike" cap="none" dirty="0">
                <a:solidFill>
                  <a:schemeClr val="dk2"/>
                </a:solidFill>
                <a:latin typeface="Arial"/>
                <a:ea typeface="Arial"/>
                <a:cs typeface="Arial"/>
                <a:sym typeface="Arial"/>
              </a:rPr>
              <a:t>Number of topics = 5</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8"/>
          <p:cNvSpPr txBox="1">
            <a:spLocks noGrp="1"/>
          </p:cNvSpPr>
          <p:nvPr>
            <p:ph type="title"/>
          </p:nvPr>
        </p:nvSpPr>
        <p:spPr>
          <a:xfrm>
            <a:off x="579809" y="412751"/>
            <a:ext cx="11001004" cy="381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2"/>
              </a:buClr>
              <a:buSzPts val="2800"/>
              <a:buFont typeface="Arial"/>
              <a:buNone/>
            </a:pPr>
            <a:r>
              <a:rPr lang="en-US"/>
              <a:t>LDA (GENSIM)</a:t>
            </a:r>
            <a:endParaRPr/>
          </a:p>
        </p:txBody>
      </p:sp>
      <p:sp>
        <p:nvSpPr>
          <p:cNvPr id="1083" name="Google Shape;1083;p8"/>
          <p:cNvSpPr txBox="1">
            <a:spLocks noGrp="1"/>
          </p:cNvSpPr>
          <p:nvPr>
            <p:ph type="subTitle" idx="1"/>
          </p:nvPr>
        </p:nvSpPr>
        <p:spPr>
          <a:xfrm>
            <a:off x="592866" y="811830"/>
            <a:ext cx="10987947" cy="2477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t>Model Performance</a:t>
            </a:r>
            <a:endParaRPr/>
          </a:p>
        </p:txBody>
      </p:sp>
      <p:sp>
        <p:nvSpPr>
          <p:cNvPr id="1084" name="Google Shape;1084;p8"/>
          <p:cNvSpPr txBox="1">
            <a:spLocks noGrp="1"/>
          </p:cNvSpPr>
          <p:nvPr>
            <p:ph type="body" idx="2"/>
          </p:nvPr>
        </p:nvSpPr>
        <p:spPr>
          <a:xfrm>
            <a:off x="616505" y="1600201"/>
            <a:ext cx="10972800" cy="4572000"/>
          </a:xfrm>
          <a:prstGeom prst="rect">
            <a:avLst/>
          </a:prstGeom>
          <a:noFill/>
          <a:ln>
            <a:noFill/>
          </a:ln>
        </p:spPr>
        <p:txBody>
          <a:bodyPr spcFirstLastPara="1" wrap="square" lIns="0" tIns="0" rIns="0" bIns="0" anchor="t" anchorCtr="0">
            <a:noAutofit/>
          </a:bodyPr>
          <a:lstStyle/>
          <a:p>
            <a:pPr marL="0" lvl="0" indent="-91440" algn="l" rtl="0">
              <a:lnSpc>
                <a:spcPct val="100000"/>
              </a:lnSpc>
              <a:spcBef>
                <a:spcPts val="0"/>
              </a:spcBef>
              <a:spcAft>
                <a:spcPts val="0"/>
              </a:spcAft>
              <a:buSzPts val="1440"/>
              <a:buChar char="​"/>
            </a:pPr>
            <a:r>
              <a:rPr lang="en-US" sz="1600"/>
              <a:t>Number of processed documents =  20,491</a:t>
            </a:r>
            <a:endParaRPr/>
          </a:p>
          <a:p>
            <a:pPr marL="0" lvl="0" indent="-91440" algn="l" rtl="0">
              <a:lnSpc>
                <a:spcPct val="100000"/>
              </a:lnSpc>
              <a:spcBef>
                <a:spcPts val="1200"/>
              </a:spcBef>
              <a:spcAft>
                <a:spcPts val="0"/>
              </a:spcAft>
              <a:buSzPts val="1440"/>
              <a:buChar char="​"/>
            </a:pPr>
            <a:r>
              <a:rPr lang="en-US" sz="1600"/>
              <a:t>Total number of words in all reviews is  2,136,192</a:t>
            </a:r>
            <a:endParaRPr/>
          </a:p>
          <a:p>
            <a:pPr marL="0" lvl="0" indent="-91440" algn="l" rtl="0">
              <a:lnSpc>
                <a:spcPct val="100000"/>
              </a:lnSpc>
              <a:spcBef>
                <a:spcPts val="1200"/>
              </a:spcBef>
              <a:spcAft>
                <a:spcPts val="0"/>
              </a:spcAft>
              <a:buSzPts val="1440"/>
              <a:buChar char="​"/>
            </a:pPr>
            <a:r>
              <a:rPr lang="en-US" sz="1600"/>
              <a:t>Total number of words in all reviews after processing is  1,992,542</a:t>
            </a:r>
            <a:endParaRPr/>
          </a:p>
          <a:p>
            <a:pPr marL="0" lvl="0" indent="-91440" algn="l" rtl="0">
              <a:lnSpc>
                <a:spcPct val="100000"/>
              </a:lnSpc>
              <a:spcBef>
                <a:spcPts val="1200"/>
              </a:spcBef>
              <a:spcAft>
                <a:spcPts val="0"/>
              </a:spcAft>
              <a:buSzPts val="1440"/>
              <a:buChar char="​"/>
            </a:pPr>
            <a:r>
              <a:rPr lang="en-US" sz="1600"/>
              <a:t>Total number of unique words in all reviews after processing is  77,149</a:t>
            </a:r>
            <a:endParaRPr/>
          </a:p>
          <a:p>
            <a:pPr marL="0" lvl="0" indent="0" algn="l" rtl="0">
              <a:lnSpc>
                <a:spcPct val="100000"/>
              </a:lnSpc>
              <a:spcBef>
                <a:spcPts val="1200"/>
              </a:spcBef>
              <a:spcAft>
                <a:spcPts val="0"/>
              </a:spcAft>
              <a:buSzPts val="1260"/>
              <a:buNone/>
            </a:pPr>
            <a:endParaRPr sz="1400"/>
          </a:p>
          <a:p>
            <a:pPr marL="0" lvl="0" indent="0" algn="l" rtl="0">
              <a:lnSpc>
                <a:spcPct val="100000"/>
              </a:lnSpc>
              <a:spcBef>
                <a:spcPts val="1200"/>
              </a:spcBef>
              <a:spcAft>
                <a:spcPts val="0"/>
              </a:spcAft>
              <a:buSzPts val="1260"/>
              <a:buNone/>
            </a:pPr>
            <a:endParaRPr sz="1400"/>
          </a:p>
        </p:txBody>
      </p:sp>
      <p:graphicFrame>
        <p:nvGraphicFramePr>
          <p:cNvPr id="1085" name="Google Shape;1085;p8"/>
          <p:cNvGraphicFramePr/>
          <p:nvPr>
            <p:extLst>
              <p:ext uri="{D42A27DB-BD31-4B8C-83A1-F6EECF244321}">
                <p14:modId xmlns:p14="http://schemas.microsoft.com/office/powerpoint/2010/main" val="2310782387"/>
              </p:ext>
            </p:extLst>
          </p:nvPr>
        </p:nvGraphicFramePr>
        <p:xfrm>
          <a:off x="616505" y="3886201"/>
          <a:ext cx="8125875" cy="1854250"/>
        </p:xfrm>
        <a:graphic>
          <a:graphicData uri="http://schemas.openxmlformats.org/drawingml/2006/table">
            <a:tbl>
              <a:tblPr firstRow="1" bandRow="1">
                <a:noFill/>
                <a:tableStyleId>{F484859E-0DD5-49DD-91EE-20CEF3A52EBE}</a:tableStyleId>
              </a:tblPr>
              <a:tblGrid>
                <a:gridCol w="2708625">
                  <a:extLst>
                    <a:ext uri="{9D8B030D-6E8A-4147-A177-3AD203B41FA5}">
                      <a16:colId xmlns:a16="http://schemas.microsoft.com/office/drawing/2014/main" val="20000"/>
                    </a:ext>
                  </a:extLst>
                </a:gridCol>
                <a:gridCol w="2708625">
                  <a:extLst>
                    <a:ext uri="{9D8B030D-6E8A-4147-A177-3AD203B41FA5}">
                      <a16:colId xmlns:a16="http://schemas.microsoft.com/office/drawing/2014/main" val="20001"/>
                    </a:ext>
                  </a:extLst>
                </a:gridCol>
                <a:gridCol w="27086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u="none" strike="noStrike" cap="none"/>
                        <a:t>Number of Topics</a:t>
                      </a:r>
                      <a:endParaRPr/>
                    </a:p>
                  </a:txBody>
                  <a:tcPr marL="91450" marR="91450" marT="45725" marB="45725"/>
                </a:tc>
                <a:tc>
                  <a:txBody>
                    <a:bodyPr/>
                    <a:lstStyle/>
                    <a:p>
                      <a:pPr marL="0" marR="0" lvl="0" indent="0" algn="l" rtl="0">
                        <a:spcBef>
                          <a:spcPts val="0"/>
                        </a:spcBef>
                        <a:spcAft>
                          <a:spcPts val="0"/>
                        </a:spcAft>
                        <a:buNone/>
                      </a:pPr>
                      <a:r>
                        <a:rPr lang="en-US" sz="1800"/>
                        <a:t>Perplexity Score</a:t>
                      </a:r>
                      <a:endParaRPr/>
                    </a:p>
                  </a:txBody>
                  <a:tcPr marL="91450" marR="91450" marT="45725" marB="45725"/>
                </a:tc>
                <a:tc>
                  <a:txBody>
                    <a:bodyPr/>
                    <a:lstStyle/>
                    <a:p>
                      <a:pPr marL="0" marR="0" lvl="0" indent="0" algn="l" rtl="0">
                        <a:spcBef>
                          <a:spcPts val="0"/>
                        </a:spcBef>
                        <a:spcAft>
                          <a:spcPts val="0"/>
                        </a:spcAft>
                        <a:buNone/>
                      </a:pPr>
                      <a:r>
                        <a:rPr lang="en-US" sz="1800"/>
                        <a:t>Coherence Score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-8.036570807887816</a:t>
                      </a:r>
                      <a:endParaRPr/>
                    </a:p>
                  </a:txBody>
                  <a:tcPr marL="91450" marR="91450" marT="45725" marB="45725"/>
                </a:tc>
                <a:tc>
                  <a:txBody>
                    <a:bodyPr/>
                    <a:lstStyle/>
                    <a:p>
                      <a:pPr marL="0" marR="0" lvl="0" indent="0" algn="l" rtl="0">
                        <a:spcBef>
                          <a:spcPts val="0"/>
                        </a:spcBef>
                        <a:spcAft>
                          <a:spcPts val="0"/>
                        </a:spcAft>
                        <a:buNone/>
                      </a:pPr>
                      <a:r>
                        <a:rPr lang="en-US" sz="1800"/>
                        <a:t>0.3449936728248204</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50</a:t>
                      </a:r>
                      <a:endParaRPr/>
                    </a:p>
                  </a:txBody>
                  <a:tcPr marL="91450" marR="91450" marT="45725" marB="45725"/>
                </a:tc>
                <a:tc>
                  <a:txBody>
                    <a:bodyPr/>
                    <a:lstStyle/>
                    <a:p>
                      <a:pPr marL="0" marR="0" lvl="0" indent="0" algn="l" rtl="0">
                        <a:spcBef>
                          <a:spcPts val="0"/>
                        </a:spcBef>
                        <a:spcAft>
                          <a:spcPts val="0"/>
                        </a:spcAft>
                        <a:buNone/>
                      </a:pPr>
                      <a:r>
                        <a:rPr lang="en-US" sz="1800"/>
                        <a:t>-10.689358425894168</a:t>
                      </a:r>
                      <a:endParaRPr/>
                    </a:p>
                  </a:txBody>
                  <a:tcPr marL="91450" marR="91450" marT="45725" marB="45725"/>
                </a:tc>
                <a:tc>
                  <a:txBody>
                    <a:bodyPr/>
                    <a:lstStyle/>
                    <a:p>
                      <a:pPr marL="0" marR="0" lvl="0" indent="0" algn="l" rtl="0">
                        <a:spcBef>
                          <a:spcPts val="0"/>
                        </a:spcBef>
                        <a:spcAft>
                          <a:spcPts val="0"/>
                        </a:spcAft>
                        <a:buNone/>
                      </a:pPr>
                      <a:r>
                        <a:rPr lang="en-US" sz="1800"/>
                        <a:t>0.33776505076046653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100</a:t>
                      </a:r>
                      <a:endParaRPr/>
                    </a:p>
                  </a:txBody>
                  <a:tcPr marL="91450" marR="91450" marT="45725" marB="45725"/>
                </a:tc>
                <a:tc>
                  <a:txBody>
                    <a:bodyPr/>
                    <a:lstStyle/>
                    <a:p>
                      <a:pPr marL="0" marR="0" lvl="0" indent="0" algn="l" rtl="0">
                        <a:spcBef>
                          <a:spcPts val="0"/>
                        </a:spcBef>
                        <a:spcAft>
                          <a:spcPts val="0"/>
                        </a:spcAft>
                        <a:buNone/>
                      </a:pPr>
                      <a:r>
                        <a:rPr lang="en-US" sz="1800"/>
                        <a:t>-12.306198254812768</a:t>
                      </a:r>
                      <a:endParaRPr/>
                    </a:p>
                  </a:txBody>
                  <a:tcPr marL="91450" marR="91450" marT="45725" marB="45725"/>
                </a:tc>
                <a:tc>
                  <a:txBody>
                    <a:bodyPr/>
                    <a:lstStyle/>
                    <a:p>
                      <a:pPr marL="0" marR="0" lvl="0" indent="0" algn="l" rtl="0">
                        <a:spcBef>
                          <a:spcPts val="0"/>
                        </a:spcBef>
                        <a:spcAft>
                          <a:spcPts val="0"/>
                        </a:spcAft>
                        <a:buNone/>
                      </a:pPr>
                      <a:r>
                        <a:rPr lang="en-US" sz="1800"/>
                        <a:t>0.3524896845681038</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200</a:t>
                      </a:r>
                      <a:endParaRPr/>
                    </a:p>
                  </a:txBody>
                  <a:tcPr marL="91450" marR="91450" marT="45725" marB="45725"/>
                </a:tc>
                <a:tc>
                  <a:txBody>
                    <a:bodyPr/>
                    <a:lstStyle/>
                    <a:p>
                      <a:pPr marL="0" marR="0" lvl="0" indent="0" algn="l" rtl="0">
                        <a:spcBef>
                          <a:spcPts val="0"/>
                        </a:spcBef>
                        <a:spcAft>
                          <a:spcPts val="0"/>
                        </a:spcAft>
                        <a:buNone/>
                      </a:pPr>
                      <a:r>
                        <a:rPr lang="en-US" sz="1800"/>
                        <a:t>-16.311778551890004</a:t>
                      </a:r>
                      <a:endParaRPr/>
                    </a:p>
                  </a:txBody>
                  <a:tcPr marL="91450" marR="91450" marT="45725" marB="45725"/>
                </a:tc>
                <a:tc>
                  <a:txBody>
                    <a:bodyPr/>
                    <a:lstStyle/>
                    <a:p>
                      <a:pPr marL="0" marR="0" lvl="0" indent="0" algn="l" rtl="0">
                        <a:spcBef>
                          <a:spcPts val="0"/>
                        </a:spcBef>
                        <a:spcAft>
                          <a:spcPts val="0"/>
                        </a:spcAft>
                        <a:buNone/>
                      </a:pPr>
                      <a:r>
                        <a:rPr lang="en-US" sz="1800" dirty="0"/>
                        <a:t>0.3399224743615561</a:t>
                      </a:r>
                      <a:endParaRPr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VMware_white_16x9">
  <a:themeElements>
    <a:clrScheme name="Custom 6">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VMware_white_16x9">
  <a:themeElements>
    <a:clrScheme name="Custom 6">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rgbClr val="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1452</Words>
  <Application>Microsoft Macintosh PowerPoint</Application>
  <PresentationFormat>Custom</PresentationFormat>
  <Paragraphs>135</Paragraphs>
  <Slides>18</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Courier New</vt:lpstr>
      <vt:lpstr>NTR</vt:lpstr>
      <vt:lpstr>Open Sans</vt:lpstr>
      <vt:lpstr>VMware_white_16x9</vt:lpstr>
      <vt:lpstr>1_VMware_white_16x9</vt:lpstr>
      <vt:lpstr>Topic Modeling and Sentiment Analysis of User Reviews</vt:lpstr>
      <vt:lpstr>Project Description</vt:lpstr>
      <vt:lpstr>LDA Graphical Model</vt:lpstr>
      <vt:lpstr>Trip Advisor Dataset, Data cleanup and Data preprocessing methods</vt:lpstr>
      <vt:lpstr>Per document topic proportions</vt:lpstr>
      <vt:lpstr>Per topic word distribution</vt:lpstr>
      <vt:lpstr>Sentiment Score (VADER method)</vt:lpstr>
      <vt:lpstr>Sentiment Comparison (VADER and TextBlob)</vt:lpstr>
      <vt:lpstr>LDA (GENSIM)</vt:lpstr>
      <vt:lpstr>Dataset Details and Data Clean Up Methods</vt:lpstr>
      <vt:lpstr>Results – Sajal Debnath – Scikit-Learn Library - Coherence Score</vt:lpstr>
      <vt:lpstr>Results - 1</vt:lpstr>
      <vt:lpstr>Results – 2 </vt:lpstr>
      <vt:lpstr>Results - 3</vt:lpstr>
      <vt:lpstr>Results – 4 </vt:lpstr>
      <vt:lpstr>Contributions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Sajal Debnath</dc:creator>
  <cp:lastModifiedBy>Krishanu Chattopadhyay</cp:lastModifiedBy>
  <cp:revision>5</cp:revision>
  <dcterms:created xsi:type="dcterms:W3CDTF">2022-11-29T03:46:02Z</dcterms:created>
  <dcterms:modified xsi:type="dcterms:W3CDTF">2024-11-22T08:35:03Z</dcterms:modified>
</cp:coreProperties>
</file>