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66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 descr="Screenshot from 2018-08-14 07-41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52705"/>
            <a:ext cx="6195060" cy="6951345"/>
          </a:xfrm>
          <a:prstGeom prst="rect">
            <a:avLst/>
          </a:prstGeom>
        </p:spPr>
      </p:pic>
      <p:pic>
        <p:nvPicPr>
          <p:cNvPr id="27" name="Picture 26" descr="technoj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35" y="-9525"/>
            <a:ext cx="6002020" cy="68732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55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10160"/>
            <a:ext cx="12259945" cy="6895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6000" u="sng">
                <a:solidFill>
                  <a:schemeClr val="bg1"/>
                </a:solidFill>
              </a:rPr>
              <a:t>REALTIME DATABSE</a:t>
            </a:r>
            <a:endParaRPr lang="x-none" altLang="en-IN" sz="60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VS NON-SQL</a:t>
            </a:r>
            <a:endParaRPr lang="x-none" altLang="en-IN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x-none" altLang="en-IN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x-none" altLang="en-IN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vs XML vs JSON</a:t>
            </a:r>
            <a:endParaRPr lang="x-none" altLang="en-IN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x-none" altLang="en-IN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x-none" altLang="en-IN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IS IT REALTIME?</a:t>
            </a:r>
            <a:endParaRPr lang="x-none" altLang="en-IN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x-none" altLang="en-IN" sz="377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Let's see the next slide</a:t>
            </a:r>
            <a:endParaRPr lang="x-none" altLang="en-IN" sz="377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6000" u="sng">
                <a:solidFill>
                  <a:schemeClr val="bg1"/>
                </a:solidFill>
              </a:rPr>
              <a:t>CLOUD FUNCTIONS</a:t>
            </a:r>
            <a:endParaRPr lang="x-none" altLang="en-IN" sz="60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endParaRPr lang="x-none" altLang="en-IN" sz="5400">
              <a:solidFill>
                <a:schemeClr val="bg1"/>
              </a:solidFill>
            </a:endParaRPr>
          </a:p>
          <a:p>
            <a:r>
              <a:rPr lang="x-none" altLang="en-IN" sz="5400">
                <a:solidFill>
                  <a:schemeClr val="bg1"/>
                </a:solidFill>
              </a:rPr>
              <a:t>JAVASCRIPT vs TYPESCRIPT</a:t>
            </a:r>
            <a:endParaRPr lang="x-none" altLang="en-IN" sz="5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x-none" altLang="en-IN" sz="5400">
              <a:solidFill>
                <a:schemeClr val="bg1"/>
              </a:solidFill>
            </a:endParaRPr>
          </a:p>
          <a:p>
            <a:r>
              <a:rPr lang="x-none" altLang="en-IN" sz="5400">
                <a:solidFill>
                  <a:schemeClr val="bg1"/>
                </a:solidFill>
              </a:rPr>
              <a:t>PROMISES</a:t>
            </a:r>
            <a:endParaRPr lang="x-none" altLang="en-IN" sz="5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x-none" altLang="en-IN" sz="5400">
                <a:solidFill>
                  <a:schemeClr val="bg1"/>
                </a:solidFill>
              </a:rPr>
              <a:t> </a:t>
            </a:r>
            <a:endParaRPr lang="x-none" altLang="en-IN" sz="5400">
              <a:solidFill>
                <a:schemeClr val="bg1"/>
              </a:solidFill>
            </a:endParaRPr>
          </a:p>
          <a:p>
            <a:r>
              <a:rPr lang="x-none" altLang="en-IN" sz="5400">
                <a:solidFill>
                  <a:schemeClr val="bg1"/>
                </a:solidFill>
              </a:rPr>
              <a:t>ASYNC/AWAIT</a:t>
            </a:r>
            <a:endParaRPr lang="x-none" altLang="en-IN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IN" sz="5400" u="sng">
                <a:solidFill>
                  <a:schemeClr val="bg1"/>
                </a:solidFill>
              </a:rPr>
              <a:t>PRACTICAL TIME!</a:t>
            </a:r>
            <a:endParaRPr lang="x-none" altLang="en-IN" sz="54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 sz="4000">
                <a:solidFill>
                  <a:schemeClr val="bg1"/>
                </a:solidFill>
              </a:rPr>
              <a:t>HELLO WORLD FUNCTION</a:t>
            </a:r>
            <a:endParaRPr lang="x-none" altLang="en-IN" sz="4000">
              <a:solidFill>
                <a:schemeClr val="bg1"/>
              </a:solidFill>
            </a:endParaRPr>
          </a:p>
          <a:p>
            <a:pPr lvl="1"/>
            <a:r>
              <a:rPr lang="x-none" altLang="en-IN" sz="3425">
                <a:solidFill>
                  <a:schemeClr val="bg1"/>
                </a:solidFill>
              </a:rPr>
              <a:t>Prerequisits:</a:t>
            </a:r>
            <a:endParaRPr lang="x-none" altLang="en-IN" sz="3425">
              <a:solidFill>
                <a:schemeClr val="bg1"/>
              </a:solidFill>
            </a:endParaRPr>
          </a:p>
          <a:p>
            <a:pPr lvl="2"/>
            <a:r>
              <a:rPr lang="x-none" altLang="en-IN" sz="2850">
                <a:solidFill>
                  <a:schemeClr val="bg1"/>
                </a:solidFill>
              </a:rPr>
              <a:t>NPM: npm --version</a:t>
            </a:r>
            <a:endParaRPr lang="x-none" altLang="en-IN" sz="285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x-none" altLang="en-IN" sz="2850">
              <a:solidFill>
                <a:schemeClr val="bg1"/>
              </a:solidFill>
            </a:endParaRPr>
          </a:p>
          <a:p>
            <a:pPr lvl="2"/>
            <a:r>
              <a:rPr lang="x-none" altLang="en-IN" sz="2850">
                <a:solidFill>
                  <a:schemeClr val="bg1"/>
                </a:solidFill>
              </a:rPr>
              <a:t>Node JS 8+: node --version</a:t>
            </a:r>
            <a:endParaRPr lang="x-none" altLang="en-IN" sz="285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x-none" altLang="en-IN" sz="2850">
              <a:solidFill>
                <a:schemeClr val="bg1"/>
              </a:solidFill>
            </a:endParaRPr>
          </a:p>
          <a:p>
            <a:pPr lvl="2"/>
            <a:r>
              <a:rPr lang="x-none" altLang="en-IN" sz="2850">
                <a:solidFill>
                  <a:schemeClr val="bg1"/>
                </a:solidFill>
              </a:rPr>
              <a:t>Firebase CLI : firebase --version</a:t>
            </a:r>
            <a:endParaRPr lang="x-none" altLang="en-IN" sz="2850">
              <a:solidFill>
                <a:schemeClr val="bg1"/>
              </a:solidFill>
            </a:endParaRPr>
          </a:p>
          <a:p>
            <a:pPr lvl="3"/>
            <a:r>
              <a:rPr lang="x-none" altLang="en-IN" sz="2565">
                <a:solidFill>
                  <a:schemeClr val="bg1"/>
                </a:solidFill>
              </a:rPr>
              <a:t>npm install -g firebase-tools</a:t>
            </a:r>
            <a:endParaRPr lang="x-none" altLang="en-IN" sz="256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IN" sz="5400" u="sng">
                <a:solidFill>
                  <a:schemeClr val="bg1"/>
                </a:solidFill>
              </a:rPr>
              <a:t>STEPS</a:t>
            </a:r>
            <a:endParaRPr lang="x-none" altLang="en-IN" sz="54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0"/>
          </a:xfrm>
        </p:spPr>
        <p:txBody>
          <a:bodyPr>
            <a:normAutofit lnSpcReduction="20000"/>
          </a:bodyPr>
          <a:p>
            <a:r>
              <a:rPr lang="x-none" altLang="en-IN" sz="4000">
                <a:solidFill>
                  <a:schemeClr val="bg1"/>
                </a:solidFill>
              </a:rPr>
              <a:t>Step 1: Create a Firebase Project</a:t>
            </a:r>
            <a:endParaRPr lang="x-none" altLang="en-IN" sz="4000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2: Create Directory</a:t>
            </a:r>
            <a:endParaRPr lang="x-none" altLang="en-IN" sz="4000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3: Login to Firebase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firebase login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4: Initialize the Project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00">
                <a:solidFill>
                  <a:schemeClr val="bg1"/>
                </a:solidFill>
                <a:sym typeface="+mn-ea"/>
              </a:rPr>
              <a:t>firebase init </a:t>
            </a:r>
            <a:endParaRPr lang="x-none" altLang="en-IN" sz="2500">
              <a:solidFill>
                <a:schemeClr val="bg1"/>
              </a:solidFill>
              <a:sym typeface="+mn-ea"/>
            </a:endParaRPr>
          </a:p>
          <a:p>
            <a:pPr lvl="5"/>
            <a:r>
              <a:rPr lang="x-none" altLang="en-IN" sz="2500">
                <a:solidFill>
                  <a:schemeClr val="bg1"/>
                </a:solidFill>
                <a:sym typeface="+mn-ea"/>
              </a:rPr>
              <a:t>follow the instructions</a:t>
            </a:r>
            <a:endParaRPr lang="x-none" altLang="en-IN" sz="2500">
              <a:solidFill>
                <a:schemeClr val="bg1"/>
              </a:solidFill>
              <a:sym typeface="+mn-ea"/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5: Get the Latest Versions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400">
                <a:solidFill>
                  <a:schemeClr val="bg1"/>
                </a:solidFill>
              </a:rPr>
              <a:t>npm install firebase-admin@latest firebase-funtions@latest</a:t>
            </a:r>
            <a:endParaRPr lang="x-none" altLang="en-IN" sz="2400">
              <a:solidFill>
                <a:schemeClr val="bg1"/>
              </a:solidFill>
            </a:endParaRPr>
          </a:p>
          <a:p>
            <a:pPr lvl="5"/>
            <a:r>
              <a:rPr lang="x-none" altLang="en-IN" sz="2400">
                <a:solidFill>
                  <a:schemeClr val="bg1"/>
                </a:solidFill>
              </a:rPr>
              <a:t>firebase deploy</a:t>
            </a:r>
            <a:endParaRPr lang="x-none" altLang="en-I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126365"/>
            <a:ext cx="10515600" cy="912495"/>
          </a:xfrm>
        </p:spPr>
        <p:txBody>
          <a:bodyPr/>
          <a:p>
            <a:pPr algn="ctr"/>
            <a:r>
              <a:rPr lang="x-none" altLang="en-IN" sz="5400" u="sng">
                <a:solidFill>
                  <a:schemeClr val="bg1"/>
                </a:solidFill>
              </a:rPr>
              <a:t>WELCOME OUR USER</a:t>
            </a:r>
            <a:endParaRPr lang="x-none" altLang="en-IN" sz="54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627370"/>
          </a:xfrm>
        </p:spPr>
        <p:txBody>
          <a:bodyPr>
            <a:normAutofit fontScale="90000" lnSpcReduction="10000"/>
          </a:bodyPr>
          <a:p>
            <a:r>
              <a:rPr lang="x-none" altLang="en-IN" sz="4000">
                <a:solidFill>
                  <a:schemeClr val="bg1"/>
                </a:solidFill>
              </a:rPr>
              <a:t>Step 1: Some background of our Project</a:t>
            </a:r>
            <a:endParaRPr lang="x-none" altLang="en-IN" sz="4000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2: Clone the Repository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git clone https://github.com/honeycoder96/AOG-Start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3: Setup Firebase Project in Console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authentication and cloud database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4: Firebase Login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firebase login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4: Connect the Project with Console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00">
                <a:solidFill>
                  <a:schemeClr val="bg1"/>
                </a:solidFill>
                <a:sym typeface="+mn-ea"/>
              </a:rPr>
              <a:t>firebase use --add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5: Let's Deploy the current Project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firebase deploy --except functions</a:t>
            </a:r>
            <a:endParaRPr lang="x-none" altLang="en-IN" sz="2565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send some messages</a:t>
            </a:r>
            <a:endParaRPr lang="x-none" altLang="en-IN" sz="2565">
              <a:solidFill>
                <a:schemeClr val="bg1"/>
              </a:solidFill>
            </a:endParaRPr>
          </a:p>
          <a:p>
            <a:pPr marL="2286000" lvl="5" indent="0">
              <a:buNone/>
            </a:pPr>
            <a:endParaRPr lang="x-none" altLang="en-I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0" y="468630"/>
            <a:ext cx="10515600" cy="6169660"/>
          </a:xfrm>
        </p:spPr>
        <p:txBody>
          <a:bodyPr>
            <a:normAutofit lnSpcReduction="20000"/>
          </a:bodyPr>
          <a:p>
            <a:r>
              <a:rPr lang="x-none" altLang="en-IN" sz="4000">
                <a:solidFill>
                  <a:schemeClr val="bg1"/>
                </a:solidFill>
              </a:rPr>
              <a:t>Step 6: Install the Dependency</a:t>
            </a:r>
            <a:endParaRPr lang="x-none" altLang="en-IN" sz="4000">
              <a:solidFill>
                <a:schemeClr val="bg1"/>
              </a:solidFill>
            </a:endParaRPr>
          </a:p>
          <a:p>
            <a:pPr lvl="5"/>
            <a:r>
              <a:rPr lang="x-none" altLang="en-IN" sz="2565">
                <a:solidFill>
                  <a:schemeClr val="bg1"/>
                </a:solidFill>
              </a:rPr>
              <a:t>npm install</a:t>
            </a: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7: Import the Cloud Function and Firebase 		      Admin Module(index.js)</a:t>
            </a:r>
            <a:endParaRPr lang="x-none" altLang="en-IN" sz="4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8: Lets Understand the schema of Database</a:t>
            </a:r>
            <a:endParaRPr lang="x-none" altLang="en-IN" sz="4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x-none" altLang="en-IN" sz="4000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9: Let's Code our Function</a:t>
            </a:r>
            <a:endParaRPr lang="x-none" altLang="en-IN" sz="4000">
              <a:solidFill>
                <a:schemeClr val="bg1"/>
              </a:solidFill>
            </a:endParaRPr>
          </a:p>
          <a:p>
            <a:endParaRPr lang="x-none" altLang="en-IN" sz="2565">
              <a:solidFill>
                <a:schemeClr val="bg1"/>
              </a:solidFill>
            </a:endParaRPr>
          </a:p>
          <a:p>
            <a:r>
              <a:rPr lang="x-none" altLang="en-IN" sz="4000">
                <a:solidFill>
                  <a:schemeClr val="bg1"/>
                </a:solidFill>
              </a:rPr>
              <a:t>Step 10: Deploy the function and Test</a:t>
            </a:r>
            <a:endParaRPr lang="x-none" altLang="en-IN" sz="4000">
              <a:solidFill>
                <a:schemeClr val="bg1"/>
              </a:solidFill>
            </a:endParaRPr>
          </a:p>
          <a:p>
            <a:pPr lvl="4"/>
            <a:r>
              <a:rPr lang="x-none" altLang="en-IN" sz="2800">
                <a:solidFill>
                  <a:schemeClr val="bg1"/>
                </a:solidFill>
              </a:rPr>
              <a:t>firebase deploy --only functions</a:t>
            </a:r>
            <a:endParaRPr lang="x-none" altLang="en-I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IN" sz="4800" u="sng">
                <a:solidFill>
                  <a:schemeClr val="bg1"/>
                </a:solidFill>
              </a:rPr>
              <a:t>CONCLUSION</a:t>
            </a:r>
            <a:endParaRPr lang="x-none" altLang="en-IN" sz="4800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x-none" altLang="en-IN" sz="30000">
                <a:solidFill>
                  <a:schemeClr val="bg1"/>
                </a:solidFill>
              </a:rPr>
              <a:t>    ?</a:t>
            </a:r>
            <a:endParaRPr lang="x-none" altLang="en-IN" sz="30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7655" y="5654040"/>
            <a:ext cx="52501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>
                <a:solidFill>
                  <a:schemeClr val="bg1"/>
                </a:solidFill>
              </a:rPr>
              <a:t>                   THANK YOU</a:t>
            </a:r>
            <a:endParaRPr lang="x-none" altLang="en-IN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6000" b="1" u="sng" baseline="30000">
                <a:solidFill>
                  <a:schemeClr val="bg1"/>
                </a:solidFill>
              </a:rPr>
              <a:t>AGENDA</a:t>
            </a:r>
            <a:endParaRPr lang="x-none" altLang="en-IN" sz="6000" b="1" u="sng" baseline="30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en-I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FIREBASE?</a:t>
            </a: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pPr marL="0" indent="0">
              <a:buNone/>
            </a:pP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r>
              <a:rPr lang="x-none" altLang="en-I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REALTIME DATABASE</a:t>
            </a: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pPr marL="0" indent="0">
              <a:buNone/>
            </a:pP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r>
              <a:rPr lang="x-none" altLang="en-I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CLOUD FUNCTIONS</a:t>
            </a: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pPr marL="0" indent="0">
              <a:buNone/>
            </a:pP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r>
              <a:rPr lang="x-none" altLang="en-I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HELLO FUNCTIONS</a:t>
            </a: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pPr marL="0" indent="0">
              <a:buNone/>
            </a:pP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r>
              <a:rPr lang="x-none" altLang="en-IN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WELCOME NEW USERS WITH CLOUD FUNCTION </a:t>
            </a:r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  <a:p>
            <a:pPr lvl="1"/>
            <a:endParaRPr lang="x-none" altLang="en-IN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43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9525"/>
            <a:ext cx="12222480" cy="6894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43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175"/>
            <a:ext cx="12238355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44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19685"/>
            <a:ext cx="12976225" cy="6870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54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27305"/>
            <a:ext cx="12207240" cy="6944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54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29210"/>
            <a:ext cx="12259310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55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6985"/>
            <a:ext cx="12228195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08-14 07-55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6350"/>
            <a:ext cx="12211685" cy="685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Kingsoft Office WPP</Application>
  <PresentationFormat>Widescreen</PresentationFormat>
  <Paragraphs>87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REALTIME DATABSE</vt:lpstr>
      <vt:lpstr>CLOUD FUNCTIONS</vt:lpstr>
      <vt:lpstr>PRACTICAL TIME!</vt:lpstr>
      <vt:lpstr>STEPS</vt:lpstr>
      <vt:lpstr>WELCOME OUR USER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honey</dc:creator>
  <cp:lastModifiedBy>honey</cp:lastModifiedBy>
  <cp:revision>5</cp:revision>
  <dcterms:created xsi:type="dcterms:W3CDTF">2018-08-14T08:41:40Z</dcterms:created>
  <dcterms:modified xsi:type="dcterms:W3CDTF">2018-08-14T08:41:40Z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