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E2850-87CC-4BF2-8B7B-68DA66ABF6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DD560AE-DB56-4FA3-B2B0-89612300AC83}">
      <dgm:prSet/>
      <dgm:spPr/>
      <dgm:t>
        <a:bodyPr/>
        <a:lstStyle/>
        <a:p>
          <a:r>
            <a:rPr lang="en-US" dirty="0"/>
            <a:t>So actually, zero differences are at least as extreme as our observed difference.</a:t>
          </a:r>
        </a:p>
      </dgm:t>
    </dgm:pt>
    <dgm:pt modelId="{D87ED8AF-67CA-4EED-89B1-321F7FAE1D88}" type="parTrans" cxnId="{19848F51-CF58-4EA0-A4C6-E047091AA958}">
      <dgm:prSet/>
      <dgm:spPr/>
      <dgm:t>
        <a:bodyPr/>
        <a:lstStyle/>
        <a:p>
          <a:endParaRPr lang="en-US"/>
        </a:p>
      </dgm:t>
    </dgm:pt>
    <dgm:pt modelId="{D4B3A669-EDCE-48C3-89EC-8870B9CC432F}" type="sibTrans" cxnId="{19848F51-CF58-4EA0-A4C6-E047091AA958}">
      <dgm:prSet/>
      <dgm:spPr/>
      <dgm:t>
        <a:bodyPr/>
        <a:lstStyle/>
        <a:p>
          <a:endParaRPr lang="en-US"/>
        </a:p>
      </dgm:t>
    </dgm:pt>
    <dgm:pt modelId="{F587F394-822E-45BD-BC82-A170355C2C38}">
      <dgm:prSet/>
      <dgm:spPr/>
      <dgm:t>
        <a:bodyPr/>
        <a:lstStyle/>
        <a:p>
          <a:r>
            <a:rPr lang="en-US" dirty="0"/>
            <a:t>So the p-value of our observed data is 0. </a:t>
          </a:r>
        </a:p>
      </dgm:t>
    </dgm:pt>
    <dgm:pt modelId="{341AD60F-9385-4BD0-9587-81E715985486}" type="parTrans" cxnId="{EB77B16D-F537-4C23-AC10-2FA19E778068}">
      <dgm:prSet/>
      <dgm:spPr/>
      <dgm:t>
        <a:bodyPr/>
        <a:lstStyle/>
        <a:p>
          <a:endParaRPr lang="en-US"/>
        </a:p>
      </dgm:t>
    </dgm:pt>
    <dgm:pt modelId="{2F0F96C1-C3C9-49EE-9767-37E5BA49DEDF}" type="sibTrans" cxnId="{EB77B16D-F537-4C23-AC10-2FA19E778068}">
      <dgm:prSet/>
      <dgm:spPr/>
      <dgm:t>
        <a:bodyPr/>
        <a:lstStyle/>
        <a:p>
          <a:endParaRPr lang="en-US"/>
        </a:p>
      </dgm:t>
    </dgm:pt>
    <dgm:pt modelId="{E922BB62-E759-470D-9E87-273EA3418387}">
      <dgm:prSet/>
      <dgm:spPr/>
      <dgm:t>
        <a:bodyPr/>
        <a:lstStyle/>
        <a:p>
          <a:r>
            <a:rPr lang="en-US" dirty="0"/>
            <a:t>Our observed data is statistically significant, and we reject the Null.</a:t>
          </a:r>
        </a:p>
      </dgm:t>
    </dgm:pt>
    <dgm:pt modelId="{23AADEEE-F5AB-407D-BF5B-4505A55A732C}" type="parTrans" cxnId="{192F8F11-1257-41C3-9A98-3C06C69D4A77}">
      <dgm:prSet/>
      <dgm:spPr/>
      <dgm:t>
        <a:bodyPr/>
        <a:lstStyle/>
        <a:p>
          <a:endParaRPr lang="en-US"/>
        </a:p>
      </dgm:t>
    </dgm:pt>
    <dgm:pt modelId="{B8F4DE3B-C568-4B64-B87D-CBE16F0343EB}" type="sibTrans" cxnId="{192F8F11-1257-41C3-9A98-3C06C69D4A77}">
      <dgm:prSet/>
      <dgm:spPr/>
      <dgm:t>
        <a:bodyPr/>
        <a:lstStyle/>
        <a:p>
          <a:endParaRPr lang="en-US"/>
        </a:p>
      </dgm:t>
    </dgm:pt>
    <dgm:pt modelId="{F3BE2F3A-C0D6-4B6A-89C1-8539CB443D95}">
      <dgm:prSet/>
      <dgm:spPr/>
      <dgm:t>
        <a:bodyPr/>
        <a:lstStyle/>
        <a:p>
          <a:r>
            <a:rPr lang="en-US" dirty="0"/>
            <a:t>We conclude that platform does impact on ratings. </a:t>
          </a:r>
        </a:p>
      </dgm:t>
    </dgm:pt>
    <dgm:pt modelId="{CF3D9505-CAE2-486C-8988-B05BF24311F2}" type="parTrans" cxnId="{0E9C0869-355B-4CB4-B512-FFAD28B49219}">
      <dgm:prSet/>
      <dgm:spPr/>
      <dgm:t>
        <a:bodyPr/>
        <a:lstStyle/>
        <a:p>
          <a:endParaRPr lang="en-US"/>
        </a:p>
      </dgm:t>
    </dgm:pt>
    <dgm:pt modelId="{46AD599F-008F-409B-93A6-2EBFDA8566B1}" type="sibTrans" cxnId="{0E9C0869-355B-4CB4-B512-FFAD28B49219}">
      <dgm:prSet/>
      <dgm:spPr/>
      <dgm:t>
        <a:bodyPr/>
        <a:lstStyle/>
        <a:p>
          <a:endParaRPr lang="en-US"/>
        </a:p>
      </dgm:t>
    </dgm:pt>
    <dgm:pt modelId="{719FCE07-C6AB-42C3-BD73-8790D6758D18}" type="pres">
      <dgm:prSet presAssocID="{B56E2850-87CC-4BF2-8B7B-68DA66ABF6AB}" presName="root" presStyleCnt="0">
        <dgm:presLayoutVars>
          <dgm:dir/>
          <dgm:resizeHandles val="exact"/>
        </dgm:presLayoutVars>
      </dgm:prSet>
      <dgm:spPr/>
    </dgm:pt>
    <dgm:pt modelId="{807F4C39-D665-42B5-B340-210B80A17E0B}" type="pres">
      <dgm:prSet presAssocID="{B56E2850-87CC-4BF2-8B7B-68DA66ABF6AB}" presName="container" presStyleCnt="0">
        <dgm:presLayoutVars>
          <dgm:dir/>
          <dgm:resizeHandles val="exact"/>
        </dgm:presLayoutVars>
      </dgm:prSet>
      <dgm:spPr/>
    </dgm:pt>
    <dgm:pt modelId="{9F7A0DAA-5C11-4310-A90E-2FF8232E4EF1}" type="pres">
      <dgm:prSet presAssocID="{5DD560AE-DB56-4FA3-B2B0-89612300AC83}" presName="compNode" presStyleCnt="0"/>
      <dgm:spPr/>
    </dgm:pt>
    <dgm:pt modelId="{A45A8D8D-607C-47FB-A7F8-878D82202EAB}" type="pres">
      <dgm:prSet presAssocID="{5DD560AE-DB56-4FA3-B2B0-89612300AC83}" presName="iconBgRect" presStyleLbl="bgShp" presStyleIdx="0" presStyleCnt="4"/>
      <dgm:spPr/>
    </dgm:pt>
    <dgm:pt modelId="{DF20D947-719B-44C1-94D9-234041E526EC}" type="pres">
      <dgm:prSet presAssocID="{5DD560AE-DB56-4FA3-B2B0-89612300AC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1B2D99AE-2510-40D1-A816-F9B6727A2F9B}" type="pres">
      <dgm:prSet presAssocID="{5DD560AE-DB56-4FA3-B2B0-89612300AC83}" presName="spaceRect" presStyleCnt="0"/>
      <dgm:spPr/>
    </dgm:pt>
    <dgm:pt modelId="{192F59FD-91AA-4C42-A49B-ECC7F7E3AD86}" type="pres">
      <dgm:prSet presAssocID="{5DD560AE-DB56-4FA3-B2B0-89612300AC83}" presName="textRect" presStyleLbl="revTx" presStyleIdx="0" presStyleCnt="4" custScaleX="109154">
        <dgm:presLayoutVars>
          <dgm:chMax val="1"/>
          <dgm:chPref val="1"/>
        </dgm:presLayoutVars>
      </dgm:prSet>
      <dgm:spPr/>
    </dgm:pt>
    <dgm:pt modelId="{CABE4226-CD1A-4540-8C9E-4A68E7773974}" type="pres">
      <dgm:prSet presAssocID="{D4B3A669-EDCE-48C3-89EC-8870B9CC432F}" presName="sibTrans" presStyleLbl="sibTrans2D1" presStyleIdx="0" presStyleCnt="0"/>
      <dgm:spPr/>
    </dgm:pt>
    <dgm:pt modelId="{74E5B337-EF19-40A8-8529-91962517948C}" type="pres">
      <dgm:prSet presAssocID="{F587F394-822E-45BD-BC82-A170355C2C38}" presName="compNode" presStyleCnt="0"/>
      <dgm:spPr/>
    </dgm:pt>
    <dgm:pt modelId="{B993DF89-20EC-4BB5-971A-25703AA12B80}" type="pres">
      <dgm:prSet presAssocID="{F587F394-822E-45BD-BC82-A170355C2C38}" presName="iconBgRect" presStyleLbl="bgShp" presStyleIdx="1" presStyleCnt="4"/>
      <dgm:spPr/>
    </dgm:pt>
    <dgm:pt modelId="{4B4F1754-F601-46B5-9BBE-65F8CA98E611}" type="pres">
      <dgm:prSet presAssocID="{F587F394-822E-45BD-BC82-A170355C2C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D7B92EA-C070-492F-A2A5-7066CC900120}" type="pres">
      <dgm:prSet presAssocID="{F587F394-822E-45BD-BC82-A170355C2C38}" presName="spaceRect" presStyleCnt="0"/>
      <dgm:spPr/>
    </dgm:pt>
    <dgm:pt modelId="{A8801779-E91F-4581-BFB6-1794F688FA39}" type="pres">
      <dgm:prSet presAssocID="{F587F394-822E-45BD-BC82-A170355C2C38}" presName="textRect" presStyleLbl="revTx" presStyleIdx="1" presStyleCnt="4" custScaleX="108878">
        <dgm:presLayoutVars>
          <dgm:chMax val="1"/>
          <dgm:chPref val="1"/>
        </dgm:presLayoutVars>
      </dgm:prSet>
      <dgm:spPr/>
    </dgm:pt>
    <dgm:pt modelId="{45265113-B59D-4B25-8EF7-62B4F7CBEB5D}" type="pres">
      <dgm:prSet presAssocID="{2F0F96C1-C3C9-49EE-9767-37E5BA49DEDF}" presName="sibTrans" presStyleLbl="sibTrans2D1" presStyleIdx="0" presStyleCnt="0"/>
      <dgm:spPr/>
    </dgm:pt>
    <dgm:pt modelId="{6DDFCC65-FA89-47B3-BABB-EFC4DC49C8B6}" type="pres">
      <dgm:prSet presAssocID="{E922BB62-E759-470D-9E87-273EA3418387}" presName="compNode" presStyleCnt="0"/>
      <dgm:spPr/>
    </dgm:pt>
    <dgm:pt modelId="{8D97710B-182A-4980-83CD-5E0E864C96AC}" type="pres">
      <dgm:prSet presAssocID="{E922BB62-E759-470D-9E87-273EA3418387}" presName="iconBgRect" presStyleLbl="bgShp" presStyleIdx="2" presStyleCnt="4"/>
      <dgm:spPr/>
    </dgm:pt>
    <dgm:pt modelId="{2E4DA769-07C0-4473-9662-21D9E7DC1022}" type="pres">
      <dgm:prSet presAssocID="{E922BB62-E759-470D-9E87-273EA34183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FD7892-D489-4F58-A850-49F6E841083B}" type="pres">
      <dgm:prSet presAssocID="{E922BB62-E759-470D-9E87-273EA3418387}" presName="spaceRect" presStyleCnt="0"/>
      <dgm:spPr/>
    </dgm:pt>
    <dgm:pt modelId="{5096C987-903D-4E27-826D-9A06B940DAC7}" type="pres">
      <dgm:prSet presAssocID="{E922BB62-E759-470D-9E87-273EA3418387}" presName="textRect" presStyleLbl="revTx" presStyleIdx="2" presStyleCnt="4" custScaleX="108777">
        <dgm:presLayoutVars>
          <dgm:chMax val="1"/>
          <dgm:chPref val="1"/>
        </dgm:presLayoutVars>
      </dgm:prSet>
      <dgm:spPr/>
    </dgm:pt>
    <dgm:pt modelId="{64E62EDB-9278-4239-A563-2143A5938B6D}" type="pres">
      <dgm:prSet presAssocID="{B8F4DE3B-C568-4B64-B87D-CBE16F0343EB}" presName="sibTrans" presStyleLbl="sibTrans2D1" presStyleIdx="0" presStyleCnt="0"/>
      <dgm:spPr/>
    </dgm:pt>
    <dgm:pt modelId="{9B26EF86-AF43-4F5E-84A8-3F64D7384914}" type="pres">
      <dgm:prSet presAssocID="{F3BE2F3A-C0D6-4B6A-89C1-8539CB443D95}" presName="compNode" presStyleCnt="0"/>
      <dgm:spPr/>
    </dgm:pt>
    <dgm:pt modelId="{E8211D06-93F5-49B1-9512-EF6FAE53783F}" type="pres">
      <dgm:prSet presAssocID="{F3BE2F3A-C0D6-4B6A-89C1-8539CB443D95}" presName="iconBgRect" presStyleLbl="bgShp" presStyleIdx="3" presStyleCnt="4"/>
      <dgm:spPr/>
    </dgm:pt>
    <dgm:pt modelId="{13FA0860-D19A-4319-A759-2F788BC2E935}" type="pres">
      <dgm:prSet presAssocID="{F3BE2F3A-C0D6-4B6A-89C1-8539CB443D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6247F5B-E57F-40F4-82E3-81D354651228}" type="pres">
      <dgm:prSet presAssocID="{F3BE2F3A-C0D6-4B6A-89C1-8539CB443D95}" presName="spaceRect" presStyleCnt="0"/>
      <dgm:spPr/>
    </dgm:pt>
    <dgm:pt modelId="{47DB2731-FF87-4AB5-86E1-8A51A5754E55}" type="pres">
      <dgm:prSet presAssocID="{F3BE2F3A-C0D6-4B6A-89C1-8539CB443D95}" presName="textRect" presStyleLbl="revTx" presStyleIdx="3" presStyleCnt="4" custScaleX="109157">
        <dgm:presLayoutVars>
          <dgm:chMax val="1"/>
          <dgm:chPref val="1"/>
        </dgm:presLayoutVars>
      </dgm:prSet>
      <dgm:spPr/>
    </dgm:pt>
  </dgm:ptLst>
  <dgm:cxnLst>
    <dgm:cxn modelId="{192F8F11-1257-41C3-9A98-3C06C69D4A77}" srcId="{B56E2850-87CC-4BF2-8B7B-68DA66ABF6AB}" destId="{E922BB62-E759-470D-9E87-273EA3418387}" srcOrd="2" destOrd="0" parTransId="{23AADEEE-F5AB-407D-BF5B-4505A55A732C}" sibTransId="{B8F4DE3B-C568-4B64-B87D-CBE16F0343EB}"/>
    <dgm:cxn modelId="{9684E019-DAEE-4661-8E42-EDFE77830023}" type="presOf" srcId="{F587F394-822E-45BD-BC82-A170355C2C38}" destId="{A8801779-E91F-4581-BFB6-1794F688FA39}" srcOrd="0" destOrd="0" presId="urn:microsoft.com/office/officeart/2018/2/layout/IconCircleList"/>
    <dgm:cxn modelId="{0AC36F2E-F762-44D4-9B2E-D8A470A37CAA}" type="presOf" srcId="{5DD560AE-DB56-4FA3-B2B0-89612300AC83}" destId="{192F59FD-91AA-4C42-A49B-ECC7F7E3AD86}" srcOrd="0" destOrd="0" presId="urn:microsoft.com/office/officeart/2018/2/layout/IconCircleList"/>
    <dgm:cxn modelId="{0E9C0869-355B-4CB4-B512-FFAD28B49219}" srcId="{B56E2850-87CC-4BF2-8B7B-68DA66ABF6AB}" destId="{F3BE2F3A-C0D6-4B6A-89C1-8539CB443D95}" srcOrd="3" destOrd="0" parTransId="{CF3D9505-CAE2-486C-8988-B05BF24311F2}" sibTransId="{46AD599F-008F-409B-93A6-2EBFDA8566B1}"/>
    <dgm:cxn modelId="{EB77B16D-F537-4C23-AC10-2FA19E778068}" srcId="{B56E2850-87CC-4BF2-8B7B-68DA66ABF6AB}" destId="{F587F394-822E-45BD-BC82-A170355C2C38}" srcOrd="1" destOrd="0" parTransId="{341AD60F-9385-4BD0-9587-81E715985486}" sibTransId="{2F0F96C1-C3C9-49EE-9767-37E5BA49DEDF}"/>
    <dgm:cxn modelId="{1530E56F-8024-4C60-BFD3-6904DDBB9A68}" type="presOf" srcId="{F3BE2F3A-C0D6-4B6A-89C1-8539CB443D95}" destId="{47DB2731-FF87-4AB5-86E1-8A51A5754E55}" srcOrd="0" destOrd="0" presId="urn:microsoft.com/office/officeart/2018/2/layout/IconCircleList"/>
    <dgm:cxn modelId="{19848F51-CF58-4EA0-A4C6-E047091AA958}" srcId="{B56E2850-87CC-4BF2-8B7B-68DA66ABF6AB}" destId="{5DD560AE-DB56-4FA3-B2B0-89612300AC83}" srcOrd="0" destOrd="0" parTransId="{D87ED8AF-67CA-4EED-89B1-321F7FAE1D88}" sibTransId="{D4B3A669-EDCE-48C3-89EC-8870B9CC432F}"/>
    <dgm:cxn modelId="{2F1AEB54-4AC8-43F1-BCFE-39C61F7BB253}" type="presOf" srcId="{B8F4DE3B-C568-4B64-B87D-CBE16F0343EB}" destId="{64E62EDB-9278-4239-A563-2143A5938B6D}" srcOrd="0" destOrd="0" presId="urn:microsoft.com/office/officeart/2018/2/layout/IconCircleList"/>
    <dgm:cxn modelId="{EFA807C0-047E-4679-9828-C2C14FBE5FFC}" type="presOf" srcId="{B56E2850-87CC-4BF2-8B7B-68DA66ABF6AB}" destId="{719FCE07-C6AB-42C3-BD73-8790D6758D18}" srcOrd="0" destOrd="0" presId="urn:microsoft.com/office/officeart/2018/2/layout/IconCircleList"/>
    <dgm:cxn modelId="{07DA32C1-7101-41CC-A527-0BA433EB8514}" type="presOf" srcId="{D4B3A669-EDCE-48C3-89EC-8870B9CC432F}" destId="{CABE4226-CD1A-4540-8C9E-4A68E7773974}" srcOrd="0" destOrd="0" presId="urn:microsoft.com/office/officeart/2018/2/layout/IconCircleList"/>
    <dgm:cxn modelId="{F155DFDC-9D9F-4B3E-9032-C29E304B95D7}" type="presOf" srcId="{2F0F96C1-C3C9-49EE-9767-37E5BA49DEDF}" destId="{45265113-B59D-4B25-8EF7-62B4F7CBEB5D}" srcOrd="0" destOrd="0" presId="urn:microsoft.com/office/officeart/2018/2/layout/IconCircleList"/>
    <dgm:cxn modelId="{049D65E1-2235-4CF4-B9A7-6928B37E6F19}" type="presOf" srcId="{E922BB62-E759-470D-9E87-273EA3418387}" destId="{5096C987-903D-4E27-826D-9A06B940DAC7}" srcOrd="0" destOrd="0" presId="urn:microsoft.com/office/officeart/2018/2/layout/IconCircleList"/>
    <dgm:cxn modelId="{8A5625B1-CC19-4EEE-BFB8-1E0E4E0808C3}" type="presParOf" srcId="{719FCE07-C6AB-42C3-BD73-8790D6758D18}" destId="{807F4C39-D665-42B5-B340-210B80A17E0B}" srcOrd="0" destOrd="0" presId="urn:microsoft.com/office/officeart/2018/2/layout/IconCircleList"/>
    <dgm:cxn modelId="{2E50A1E9-8EA2-429D-9280-6FF61EE9EF07}" type="presParOf" srcId="{807F4C39-D665-42B5-B340-210B80A17E0B}" destId="{9F7A0DAA-5C11-4310-A90E-2FF8232E4EF1}" srcOrd="0" destOrd="0" presId="urn:microsoft.com/office/officeart/2018/2/layout/IconCircleList"/>
    <dgm:cxn modelId="{A8DC3713-125A-4D3A-BD7A-6DE44C29EDFB}" type="presParOf" srcId="{9F7A0DAA-5C11-4310-A90E-2FF8232E4EF1}" destId="{A45A8D8D-607C-47FB-A7F8-878D82202EAB}" srcOrd="0" destOrd="0" presId="urn:microsoft.com/office/officeart/2018/2/layout/IconCircleList"/>
    <dgm:cxn modelId="{B9171297-8C7D-4F6F-B53E-8A44DB3C425E}" type="presParOf" srcId="{9F7A0DAA-5C11-4310-A90E-2FF8232E4EF1}" destId="{DF20D947-719B-44C1-94D9-234041E526EC}" srcOrd="1" destOrd="0" presId="urn:microsoft.com/office/officeart/2018/2/layout/IconCircleList"/>
    <dgm:cxn modelId="{F1E7D44D-593D-4361-8E04-455DC68F97E7}" type="presParOf" srcId="{9F7A0DAA-5C11-4310-A90E-2FF8232E4EF1}" destId="{1B2D99AE-2510-40D1-A816-F9B6727A2F9B}" srcOrd="2" destOrd="0" presId="urn:microsoft.com/office/officeart/2018/2/layout/IconCircleList"/>
    <dgm:cxn modelId="{5D1ABA52-8D6B-4527-B491-6A38512D2F4F}" type="presParOf" srcId="{9F7A0DAA-5C11-4310-A90E-2FF8232E4EF1}" destId="{192F59FD-91AA-4C42-A49B-ECC7F7E3AD86}" srcOrd="3" destOrd="0" presId="urn:microsoft.com/office/officeart/2018/2/layout/IconCircleList"/>
    <dgm:cxn modelId="{177B5E06-DEF3-4E1A-BE88-9DD2F6768763}" type="presParOf" srcId="{807F4C39-D665-42B5-B340-210B80A17E0B}" destId="{CABE4226-CD1A-4540-8C9E-4A68E7773974}" srcOrd="1" destOrd="0" presId="urn:microsoft.com/office/officeart/2018/2/layout/IconCircleList"/>
    <dgm:cxn modelId="{50FA1CC1-BCD5-482C-9EC9-6DEA6D1E4C38}" type="presParOf" srcId="{807F4C39-D665-42B5-B340-210B80A17E0B}" destId="{74E5B337-EF19-40A8-8529-91962517948C}" srcOrd="2" destOrd="0" presId="urn:microsoft.com/office/officeart/2018/2/layout/IconCircleList"/>
    <dgm:cxn modelId="{3EAA725C-0D8B-49DC-8EC9-D402ED423AC0}" type="presParOf" srcId="{74E5B337-EF19-40A8-8529-91962517948C}" destId="{B993DF89-20EC-4BB5-971A-25703AA12B80}" srcOrd="0" destOrd="0" presId="urn:microsoft.com/office/officeart/2018/2/layout/IconCircleList"/>
    <dgm:cxn modelId="{B7098464-34C1-402F-B37F-664AB3551F8C}" type="presParOf" srcId="{74E5B337-EF19-40A8-8529-91962517948C}" destId="{4B4F1754-F601-46B5-9BBE-65F8CA98E611}" srcOrd="1" destOrd="0" presId="urn:microsoft.com/office/officeart/2018/2/layout/IconCircleList"/>
    <dgm:cxn modelId="{C5074BFF-622A-4106-A30D-981B5E921578}" type="presParOf" srcId="{74E5B337-EF19-40A8-8529-91962517948C}" destId="{CD7B92EA-C070-492F-A2A5-7066CC900120}" srcOrd="2" destOrd="0" presId="urn:microsoft.com/office/officeart/2018/2/layout/IconCircleList"/>
    <dgm:cxn modelId="{BB79FE14-80F6-493F-A749-42BA0C7ED898}" type="presParOf" srcId="{74E5B337-EF19-40A8-8529-91962517948C}" destId="{A8801779-E91F-4581-BFB6-1794F688FA39}" srcOrd="3" destOrd="0" presId="urn:microsoft.com/office/officeart/2018/2/layout/IconCircleList"/>
    <dgm:cxn modelId="{6E063F42-201C-436E-BDFD-B0A3B5ED0F08}" type="presParOf" srcId="{807F4C39-D665-42B5-B340-210B80A17E0B}" destId="{45265113-B59D-4B25-8EF7-62B4F7CBEB5D}" srcOrd="3" destOrd="0" presId="urn:microsoft.com/office/officeart/2018/2/layout/IconCircleList"/>
    <dgm:cxn modelId="{2499293E-6DB9-4FFF-9828-27C43E68799C}" type="presParOf" srcId="{807F4C39-D665-42B5-B340-210B80A17E0B}" destId="{6DDFCC65-FA89-47B3-BABB-EFC4DC49C8B6}" srcOrd="4" destOrd="0" presId="urn:microsoft.com/office/officeart/2018/2/layout/IconCircleList"/>
    <dgm:cxn modelId="{521EA29B-8AEC-448D-A0C5-3748EE491794}" type="presParOf" srcId="{6DDFCC65-FA89-47B3-BABB-EFC4DC49C8B6}" destId="{8D97710B-182A-4980-83CD-5E0E864C96AC}" srcOrd="0" destOrd="0" presId="urn:microsoft.com/office/officeart/2018/2/layout/IconCircleList"/>
    <dgm:cxn modelId="{15524F09-BBBF-424A-8867-EAD80CEC6CAF}" type="presParOf" srcId="{6DDFCC65-FA89-47B3-BABB-EFC4DC49C8B6}" destId="{2E4DA769-07C0-4473-9662-21D9E7DC1022}" srcOrd="1" destOrd="0" presId="urn:microsoft.com/office/officeart/2018/2/layout/IconCircleList"/>
    <dgm:cxn modelId="{8281C82D-5010-478B-A8E3-49A1B7226A5C}" type="presParOf" srcId="{6DDFCC65-FA89-47B3-BABB-EFC4DC49C8B6}" destId="{18FD7892-D489-4F58-A850-49F6E841083B}" srcOrd="2" destOrd="0" presId="urn:microsoft.com/office/officeart/2018/2/layout/IconCircleList"/>
    <dgm:cxn modelId="{39652F88-CFE9-4D22-B83A-4E1F535E624A}" type="presParOf" srcId="{6DDFCC65-FA89-47B3-BABB-EFC4DC49C8B6}" destId="{5096C987-903D-4E27-826D-9A06B940DAC7}" srcOrd="3" destOrd="0" presId="urn:microsoft.com/office/officeart/2018/2/layout/IconCircleList"/>
    <dgm:cxn modelId="{3EE7115A-BB80-4918-A2B9-45F8E8FF73F3}" type="presParOf" srcId="{807F4C39-D665-42B5-B340-210B80A17E0B}" destId="{64E62EDB-9278-4239-A563-2143A5938B6D}" srcOrd="5" destOrd="0" presId="urn:microsoft.com/office/officeart/2018/2/layout/IconCircleList"/>
    <dgm:cxn modelId="{911BAD56-B8F1-4B58-931A-30A9035687FC}" type="presParOf" srcId="{807F4C39-D665-42B5-B340-210B80A17E0B}" destId="{9B26EF86-AF43-4F5E-84A8-3F64D7384914}" srcOrd="6" destOrd="0" presId="urn:microsoft.com/office/officeart/2018/2/layout/IconCircleList"/>
    <dgm:cxn modelId="{0404336B-A72E-430E-AFAC-39437EAFD5F2}" type="presParOf" srcId="{9B26EF86-AF43-4F5E-84A8-3F64D7384914}" destId="{E8211D06-93F5-49B1-9512-EF6FAE53783F}" srcOrd="0" destOrd="0" presId="urn:microsoft.com/office/officeart/2018/2/layout/IconCircleList"/>
    <dgm:cxn modelId="{8FE510E2-CA7F-4E75-8C29-0700EB843E0E}" type="presParOf" srcId="{9B26EF86-AF43-4F5E-84A8-3F64D7384914}" destId="{13FA0860-D19A-4319-A759-2F788BC2E935}" srcOrd="1" destOrd="0" presId="urn:microsoft.com/office/officeart/2018/2/layout/IconCircleList"/>
    <dgm:cxn modelId="{DB631FB6-28E8-4911-BD3E-274753F2EA70}" type="presParOf" srcId="{9B26EF86-AF43-4F5E-84A8-3F64D7384914}" destId="{E6247F5B-E57F-40F4-82E3-81D354651228}" srcOrd="2" destOrd="0" presId="urn:microsoft.com/office/officeart/2018/2/layout/IconCircleList"/>
    <dgm:cxn modelId="{99C5C287-ACF2-4011-9A44-150D4566FE1B}" type="presParOf" srcId="{9B26EF86-AF43-4F5E-84A8-3F64D7384914}" destId="{47DB2731-FF87-4AB5-86E1-8A51A5754E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A8D8D-607C-47FB-A7F8-878D82202EAB}">
      <dsp:nvSpPr>
        <dsp:cNvPr id="0" name=""/>
        <dsp:cNvSpPr/>
      </dsp:nvSpPr>
      <dsp:spPr>
        <a:xfrm>
          <a:off x="70380" y="472457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0D947-719B-44C1-94D9-234041E526EC}">
      <dsp:nvSpPr>
        <dsp:cNvPr id="0" name=""/>
        <dsp:cNvSpPr/>
      </dsp:nvSpPr>
      <dsp:spPr>
        <a:xfrm>
          <a:off x="350923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59FD-91AA-4C42-A49B-ECC7F7E3AD86}">
      <dsp:nvSpPr>
        <dsp:cNvPr id="0" name=""/>
        <dsp:cNvSpPr/>
      </dsp:nvSpPr>
      <dsp:spPr>
        <a:xfrm>
          <a:off x="1548436" y="472457"/>
          <a:ext cx="3437196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 actually, zero differences are at least as extreme as our observed difference.</a:t>
          </a:r>
        </a:p>
      </dsp:txBody>
      <dsp:txXfrm>
        <a:off x="1548436" y="472457"/>
        <a:ext cx="3437196" cy="1335915"/>
      </dsp:txXfrm>
    </dsp:sp>
    <dsp:sp modelId="{B993DF89-20EC-4BB5-971A-25703AA12B80}">
      <dsp:nvSpPr>
        <dsp:cNvPr id="0" name=""/>
        <dsp:cNvSpPr/>
      </dsp:nvSpPr>
      <dsp:spPr>
        <a:xfrm>
          <a:off x="5534312" y="472457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F1754-F601-46B5-9BBE-65F8CA98E611}">
      <dsp:nvSpPr>
        <dsp:cNvPr id="0" name=""/>
        <dsp:cNvSpPr/>
      </dsp:nvSpPr>
      <dsp:spPr>
        <a:xfrm>
          <a:off x="5814854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1779-E91F-4581-BFB6-1794F688FA39}">
      <dsp:nvSpPr>
        <dsp:cNvPr id="0" name=""/>
        <dsp:cNvSpPr/>
      </dsp:nvSpPr>
      <dsp:spPr>
        <a:xfrm>
          <a:off x="7016713" y="472457"/>
          <a:ext cx="3428505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 the p-value of our observed data is 0. </a:t>
          </a:r>
        </a:p>
      </dsp:txBody>
      <dsp:txXfrm>
        <a:off x="7016713" y="472457"/>
        <a:ext cx="3428505" cy="1335915"/>
      </dsp:txXfrm>
    </dsp:sp>
    <dsp:sp modelId="{8D97710B-182A-4980-83CD-5E0E864C96AC}">
      <dsp:nvSpPr>
        <dsp:cNvPr id="0" name=""/>
        <dsp:cNvSpPr/>
      </dsp:nvSpPr>
      <dsp:spPr>
        <a:xfrm>
          <a:off x="70380" y="2549151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DA769-07C0-4473-9662-21D9E7DC1022}">
      <dsp:nvSpPr>
        <dsp:cNvPr id="0" name=""/>
        <dsp:cNvSpPr/>
      </dsp:nvSpPr>
      <dsp:spPr>
        <a:xfrm>
          <a:off x="350923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6C987-903D-4E27-826D-9A06B940DAC7}">
      <dsp:nvSpPr>
        <dsp:cNvPr id="0" name=""/>
        <dsp:cNvSpPr/>
      </dsp:nvSpPr>
      <dsp:spPr>
        <a:xfrm>
          <a:off x="1554372" y="2549151"/>
          <a:ext cx="3425325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observed data is statistically significant, and we reject the Null.</a:t>
          </a:r>
        </a:p>
      </dsp:txBody>
      <dsp:txXfrm>
        <a:off x="1554372" y="2549151"/>
        <a:ext cx="3425325" cy="1335915"/>
      </dsp:txXfrm>
    </dsp:sp>
    <dsp:sp modelId="{E8211D06-93F5-49B1-9512-EF6FAE53783F}">
      <dsp:nvSpPr>
        <dsp:cNvPr id="0" name=""/>
        <dsp:cNvSpPr/>
      </dsp:nvSpPr>
      <dsp:spPr>
        <a:xfrm>
          <a:off x="5528376" y="2549151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A0860-D19A-4319-A759-2F788BC2E935}">
      <dsp:nvSpPr>
        <dsp:cNvPr id="0" name=""/>
        <dsp:cNvSpPr/>
      </dsp:nvSpPr>
      <dsp:spPr>
        <a:xfrm>
          <a:off x="5808918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B2731-FF87-4AB5-86E1-8A51A5754E55}">
      <dsp:nvSpPr>
        <dsp:cNvPr id="0" name=""/>
        <dsp:cNvSpPr/>
      </dsp:nvSpPr>
      <dsp:spPr>
        <a:xfrm>
          <a:off x="7006384" y="2549151"/>
          <a:ext cx="3437291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conclude that platform does impact on ratings. </a:t>
          </a:r>
        </a:p>
      </dsp:txBody>
      <dsp:txXfrm>
        <a:off x="7006384" y="2549151"/>
        <a:ext cx="3437291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EBC1-4676-404E-808F-8CE2A61D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B5E68-1A35-4E58-9B46-D7BF7F68E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CC13-C0F0-4784-9B0A-400AFCB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9588-3BB2-49DB-85D6-D6AD5B8B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0AD8-93E3-4FDF-92E6-0CBA5084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4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B51B-78BF-4D19-8D5A-DC1BF181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E99D-9538-4812-979A-FCE75833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7CEA-B4BA-40FC-9BE1-9CDB5284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F096-51C8-4426-8361-1794EBC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7960-09DB-42A5-9588-7A3B241D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8D7D4-9FAA-4BE7-932D-E15809C3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6F6A-3D53-4CD6-BB7A-10C008D2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6678-380E-46EB-B215-79FC71D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CD45-1E6F-4FD5-A9BC-61E091F3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3FD9-FF5C-4F8C-A8D0-D66DE4E9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FFC-BEDA-4801-8FE0-36D09A71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C0E1-2B3A-42A0-9EC9-4E62CCB5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AC3F-9A1A-4E34-910B-4726BDCB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313C-9F30-4CE5-8BDC-D38F075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06F9-51FA-48EC-940F-C983F5A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421-3486-4A0B-8A6D-CFF680D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D601-8DDE-4A9E-9377-5F18D469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C993-9236-416C-B850-B111377D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F912-BCC0-4E38-897D-6A081608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19E1-9518-4047-B7C4-0B7BC1B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4A4F-6985-49D7-B37C-56918166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3F3-FD9C-4682-92F8-6A97F5A9C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E3CDE-97A5-43F3-B4C2-C2BD70A6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D31B-41DC-44BD-B1C9-37DBEC60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00A1-0358-4419-A067-6EC13134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AF6E-6651-4A98-9D7E-60A7505A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A7EF-D058-4A98-A4B7-93524145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ECAD-925D-4BE7-9C1D-9781B2E2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6132-9CB6-442D-90D1-38392C1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4393E-39CD-443F-B0F7-26165AFD2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97641-3948-43C7-B6EA-DB5A481F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A26-46E0-45E7-B4DC-16661C61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83CDC-A504-4CDF-B5DD-780ED6E3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27446-D99B-48CA-9BD9-2AC6CF4F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EB7-C29F-4484-949A-662CCB1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CFE43-CD8B-4012-B1C2-3F0ED3C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51F01-8F76-484F-BD17-3DAB1B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2656-86B5-4728-BFF4-DC76F45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5A9D2-04BD-44B2-AFBE-F2D4799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7211B-2F07-4F99-A65F-BD4B6E8B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6124-491B-4870-9158-0CDFD53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1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A43-1D29-4264-9FA5-236D054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913E-1AA5-4B99-8FA4-5A966D76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F7AE-963D-4DEB-85DF-1D645A26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FBD0-2A64-4D38-B1B2-F4FEB62D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158-1EC6-4F6E-92A4-6A3BD52B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236E-4102-4BFA-B128-9ACD7B07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EA03-AE4D-47FF-A43E-D4C5F7E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7745-4E4C-4698-B65C-C263954A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1030-4B9F-4E24-92D1-4D046AEE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E82F9-6B45-4495-97A9-900208DD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37C0-5244-4BDA-B97E-B688BEFA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4C1C-27E5-4F1E-B499-9AB603CC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3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133D-85FF-48B4-B481-2988CCD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C118-4AAC-49B9-BCAD-CC171453F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0CC8-CA0A-4400-BF00-3138ECC51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15A6-02BF-4A33-833E-DDAB7BA7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F5E0-3B6B-4EA1-9E07-F292E9A9F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ard, drawing&#10;&#10;Description automatically generated">
            <a:extLst>
              <a:ext uri="{FF2B5EF4-FFF2-40B4-BE49-F238E27FC236}">
                <a16:creationId xmlns:a16="http://schemas.microsoft.com/office/drawing/2014/main" id="{4894AEEF-EFA2-4F8F-B0FF-E4CC63B8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3" y="1126671"/>
            <a:ext cx="9209314" cy="46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27645D-990B-4F83-A964-47C7DE95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BECB5F-0333-4A8F-BC2D-69E43982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0029"/>
              </p:ext>
            </p:extLst>
          </p:nvPr>
        </p:nvGraphicFramePr>
        <p:xfrm>
          <a:off x="3228620" y="542109"/>
          <a:ext cx="8284088" cy="11185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4832">
                  <a:extLst>
                    <a:ext uri="{9D8B030D-6E8A-4147-A177-3AD203B41FA5}">
                      <a16:colId xmlns:a16="http://schemas.microsoft.com/office/drawing/2014/main" val="21820574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48340880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384948279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718793207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535718077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986311860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360323636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1082779437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1866990747"/>
                    </a:ext>
                  </a:extLst>
                </a:gridCol>
              </a:tblGrid>
              <a:tr h="372843">
                <a:tc>
                  <a:txBody>
                    <a:bodyPr/>
                    <a:lstStyle/>
                    <a:p>
                      <a:r>
                        <a:rPr lang="en-IN" sz="1600" dirty="0"/>
                        <a:t>platform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count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min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75%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max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17708"/>
                  </a:ext>
                </a:extLst>
              </a:tr>
              <a:tr h="372843">
                <a:tc>
                  <a:txBody>
                    <a:bodyPr/>
                    <a:lstStyle/>
                    <a:p>
                      <a:r>
                        <a:rPr lang="en-IN" sz="1600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6268.0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4.04969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0.72694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177039"/>
                  </a:ext>
                </a:extLst>
              </a:tr>
              <a:tr h="372843">
                <a:tc>
                  <a:txBody>
                    <a:bodyPr/>
                    <a:lstStyle/>
                    <a:p>
                      <a:r>
                        <a:rPr lang="en-IN" sz="160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31996.0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4.27120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0.49963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4.09090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4.58333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98829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F8F5C84-642A-47BE-8D17-1488652C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97" y="2556777"/>
            <a:ext cx="3581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D053B-9233-4E17-9069-817F0423640B}"/>
              </a:ext>
            </a:extLst>
          </p:cNvPr>
          <p:cNvSpPr txBox="1"/>
          <p:nvPr/>
        </p:nvSpPr>
        <p:spPr>
          <a:xfrm>
            <a:off x="7065204" y="3004457"/>
            <a:ext cx="4263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means 4.0496 and 4.2712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There's no significant difference between Google Play app reviews and Apple Store app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observed difference is 0.22150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29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FF14E-4B28-44CC-9F58-B0DA621A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4718182"/>
            <a:ext cx="11877869" cy="941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Apple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A667C-7A17-4D7B-8F53-77882070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427174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552476-A6BB-4B2A-8606-C438F878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814" y="320172"/>
            <a:ext cx="5578893" cy="36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DB6FE-6E36-4079-9807-07E8F3B356AE}"/>
              </a:ext>
            </a:extLst>
          </p:cNvPr>
          <p:cNvSpPr txBox="1"/>
          <p:nvPr/>
        </p:nvSpPr>
        <p:spPr>
          <a:xfrm>
            <a:off x="4771097" y="3825315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F4B65-C91C-49F8-80E0-14C4F0DE2D73}"/>
              </a:ext>
            </a:extLst>
          </p:cNvPr>
          <p:cNvSpPr txBox="1"/>
          <p:nvPr/>
        </p:nvSpPr>
        <p:spPr>
          <a:xfrm>
            <a:off x="4481149" y="523534"/>
            <a:ext cx="461665" cy="3224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02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AC765-8B6B-4DB3-8AD6-C18105C4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Google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2E58A-A6E2-4458-AF34-554BA691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4271748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FBC0393-0C1D-464E-A434-60DE574B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981" y="348323"/>
            <a:ext cx="5578893" cy="3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BC91C-C10E-42D9-ABE6-381E3C5D5FA4}"/>
              </a:ext>
            </a:extLst>
          </p:cNvPr>
          <p:cNvSpPr txBox="1"/>
          <p:nvPr/>
        </p:nvSpPr>
        <p:spPr>
          <a:xfrm>
            <a:off x="4540264" y="3815862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Ratings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DE087-E721-4AC6-87E9-8B9157A281EC}"/>
              </a:ext>
            </a:extLst>
          </p:cNvPr>
          <p:cNvSpPr txBox="1"/>
          <p:nvPr/>
        </p:nvSpPr>
        <p:spPr>
          <a:xfrm>
            <a:off x="4250315" y="523535"/>
            <a:ext cx="461665" cy="3224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7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13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27AC-8A8F-401E-BF05-89434379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Difference in the means</a:t>
            </a:r>
          </a:p>
        </p:txBody>
      </p:sp>
      <p:sp>
        <p:nvSpPr>
          <p:cNvPr id="5128" name="Arc 13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&#10;&#10;Description automatically generated">
            <a:extLst>
              <a:ext uri="{FF2B5EF4-FFF2-40B4-BE49-F238E27FC236}">
                <a16:creationId xmlns:a16="http://schemas.microsoft.com/office/drawing/2014/main" id="{CA46B865-A496-43C4-B97F-E7B915F29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r="1" b="1"/>
          <a:stretch/>
        </p:blipFill>
        <p:spPr>
          <a:xfrm>
            <a:off x="838201" y="1240692"/>
            <a:ext cx="4237051" cy="2113857"/>
          </a:xfrm>
          <a:prstGeom prst="rect">
            <a:avLst/>
          </a:prstGeom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18858B54-FDAE-4E01-80AE-2EB1D1A7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7698" y="2372072"/>
            <a:ext cx="4495800" cy="2874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2ED0-D3DE-4E1A-87D3-ADD9590A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32F6B-4B92-4C69-8225-854600E16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9275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8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Apple</vt:lpstr>
      <vt:lpstr>Google</vt:lpstr>
      <vt:lpstr>Difference in the means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Krishnan</dc:creator>
  <cp:lastModifiedBy>Arun Krishnan</cp:lastModifiedBy>
  <cp:revision>2</cp:revision>
  <dcterms:created xsi:type="dcterms:W3CDTF">2020-05-28T10:28:00Z</dcterms:created>
  <dcterms:modified xsi:type="dcterms:W3CDTF">2020-05-28T10:56:50Z</dcterms:modified>
</cp:coreProperties>
</file>