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301" r:id="rId4"/>
    <p:sldId id="260" r:id="rId5"/>
    <p:sldId id="266" r:id="rId6"/>
    <p:sldId id="273" r:id="rId7"/>
    <p:sldId id="269" r:id="rId8"/>
    <p:sldId id="274" r:id="rId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25886E7E-76D5-4029-808A-1A8606C24572}">
  <a:tblStyle styleId="{25886E7E-76D5-4029-808A-1A8606C24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9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  <a:cxn ang="0">
                <a:pos x="0" y="0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39" name="Google Shape;4;n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914400" lvl="1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371600" lvl="2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828800" lvl="3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286000" lvl="4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58;g70bd74dec0_0_0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6387" name="Google Shape;859;g70bd74dec0_0_0:notes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1142;g70bd74dec0_0_734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8435" name="Google Shape;1143;g70bd74dec0_0_734:notes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418;g707a6dabbc_0_1332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1507" name="Google Shape;1419;g707a6dabbc_0_1332:notes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2114;g70bd74dec0_0_756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3555" name="Google Shape;2115;g70bd74dec0_0_756:notes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577;g6b373fa0a7_0_381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3" name="Google Shape;2578;g6b373fa0a7_0_381:notes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2349;g6b4b2e228f_0_103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1" name="Google Shape;2350;g6b4b2e228f_0_103:notes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2583;g6b373fa0a7_0_360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9" name="Google Shape;2584;g6b373fa0a7_0_360:notes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2"/>
          <p:cNvSpPr/>
          <p:nvPr/>
        </p:nvSpPr>
        <p:spPr>
          <a:xfrm>
            <a:off x="0" y="4672013"/>
            <a:ext cx="9142413" cy="476250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860400"/>
            <a:ext cx="3345000" cy="2064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824325"/>
            <a:ext cx="3345000" cy="70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34;p19"/>
          <p:cNvSpPr/>
          <p:nvPr/>
        </p:nvSpPr>
        <p:spPr>
          <a:xfrm>
            <a:off x="0" y="4672013"/>
            <a:ext cx="9142413" cy="476250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445;p19"/>
          <p:cNvGrpSpPr>
            <a:grpSpLocks/>
          </p:cNvGrpSpPr>
          <p:nvPr/>
        </p:nvGrpSpPr>
        <p:grpSpPr bwMode="auto">
          <a:xfrm>
            <a:off x="6245225" y="1247775"/>
            <a:ext cx="430213" cy="554038"/>
            <a:chOff x="6201325" y="1203748"/>
            <a:chExt cx="474500" cy="609431"/>
          </a:xfrm>
        </p:grpSpPr>
        <p:sp>
          <p:nvSpPr>
            <p:cNvPr id="14" name="Google Shape;446;p19"/>
            <p:cNvSpPr>
              <a:spLocks/>
            </p:cNvSpPr>
            <p:nvPr/>
          </p:nvSpPr>
          <p:spPr bwMode="auto">
            <a:xfrm>
              <a:off x="6201325" y="1212305"/>
              <a:ext cx="474500" cy="5981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664"/>
                </a:cxn>
                <a:cxn ang="0">
                  <a:pos x="14804" y="18664"/>
                </a:cxn>
                <a:cxn ang="0">
                  <a:pos x="14804" y="0"/>
                </a:cxn>
                <a:cxn ang="0">
                  <a:pos x="0" y="0"/>
                </a:cxn>
              </a:cxnLst>
              <a:rect l="0" t="0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447;p19"/>
            <p:cNvSpPr>
              <a:spLocks/>
            </p:cNvSpPr>
            <p:nvPr/>
          </p:nvSpPr>
          <p:spPr bwMode="auto">
            <a:xfrm>
              <a:off x="6408560" y="1797090"/>
              <a:ext cx="65895" cy="160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01"/>
                </a:cxn>
                <a:cxn ang="0">
                  <a:pos x="2056" y="501"/>
                </a:cxn>
                <a:cxn ang="0">
                  <a:pos x="2056" y="0"/>
                </a:cxn>
                <a:cxn ang="0">
                  <a:pos x="0" y="0"/>
                </a:cxn>
              </a:cxnLst>
              <a:rect l="0" t="0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448;p19"/>
            <p:cNvSpPr>
              <a:spLocks/>
            </p:cNvSpPr>
            <p:nvPr/>
          </p:nvSpPr>
          <p:spPr bwMode="auto">
            <a:xfrm>
              <a:off x="6333595" y="1417938"/>
              <a:ext cx="175121" cy="164417"/>
            </a:xfrm>
            <a:custGeom>
              <a:avLst/>
              <a:gdLst/>
              <a:ahLst/>
              <a:cxnLst>
                <a:cxn ang="0">
                  <a:pos x="3743" y="0"/>
                </a:cxn>
                <a:cxn ang="0">
                  <a:pos x="1020" y="401"/>
                </a:cxn>
                <a:cxn ang="0">
                  <a:pos x="0" y="2958"/>
                </a:cxn>
                <a:cxn ang="0">
                  <a:pos x="1721" y="5130"/>
                </a:cxn>
                <a:cxn ang="0">
                  <a:pos x="4445" y="4729"/>
                </a:cxn>
                <a:cxn ang="0">
                  <a:pos x="5464" y="2173"/>
                </a:cxn>
                <a:cxn ang="0">
                  <a:pos x="3743" y="0"/>
                </a:cxn>
              </a:cxnLst>
              <a:rect l="0" t="0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449;p19"/>
            <p:cNvSpPr>
              <a:spLocks/>
            </p:cNvSpPr>
            <p:nvPr/>
          </p:nvSpPr>
          <p:spPr bwMode="auto">
            <a:xfrm>
              <a:off x="6374811" y="1470949"/>
              <a:ext cx="174608" cy="164449"/>
            </a:xfrm>
            <a:custGeom>
              <a:avLst/>
              <a:gdLst/>
              <a:ahLst/>
              <a:cxnLst>
                <a:cxn ang="0">
                  <a:pos x="3744" y="1"/>
                </a:cxn>
                <a:cxn ang="0">
                  <a:pos x="1020" y="402"/>
                </a:cxn>
                <a:cxn ang="0">
                  <a:pos x="1" y="2958"/>
                </a:cxn>
                <a:cxn ang="0">
                  <a:pos x="1705" y="5130"/>
                </a:cxn>
                <a:cxn ang="0">
                  <a:pos x="4429" y="4729"/>
                </a:cxn>
                <a:cxn ang="0">
                  <a:pos x="5448" y="2173"/>
                </a:cxn>
                <a:cxn ang="0">
                  <a:pos x="3744" y="1"/>
                </a:cxn>
              </a:cxnLst>
              <a:rect l="0" t="0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450;p19"/>
            <p:cNvSpPr>
              <a:spLocks/>
            </p:cNvSpPr>
            <p:nvPr/>
          </p:nvSpPr>
          <p:spPr bwMode="auto">
            <a:xfrm>
              <a:off x="6418207" y="1203748"/>
              <a:ext cx="65350" cy="139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34"/>
                </a:cxn>
                <a:cxn ang="0">
                  <a:pos x="2039" y="434"/>
                </a:cxn>
                <a:cxn ang="0">
                  <a:pos x="2039" y="0"/>
                </a:cxn>
                <a:cxn ang="0">
                  <a:pos x="0" y="0"/>
                </a:cxn>
              </a:cxnLst>
              <a:rect l="0" t="0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9" name="Google Shape;451;p19"/>
          <p:cNvGrpSpPr>
            <a:grpSpLocks/>
          </p:cNvGrpSpPr>
          <p:nvPr/>
        </p:nvGrpSpPr>
        <p:grpSpPr bwMode="auto">
          <a:xfrm>
            <a:off x="7056438" y="860425"/>
            <a:ext cx="1441450" cy="2519363"/>
            <a:chOff x="6853029" y="844403"/>
            <a:chExt cx="1516061" cy="2652394"/>
          </a:xfrm>
        </p:grpSpPr>
        <p:sp>
          <p:nvSpPr>
            <p:cNvPr id="20" name="Google Shape;452;p19"/>
            <p:cNvSpPr>
              <a:spLocks/>
            </p:cNvSpPr>
            <p:nvPr/>
          </p:nvSpPr>
          <p:spPr bwMode="auto">
            <a:xfrm>
              <a:off x="6853029" y="1481141"/>
              <a:ext cx="321878" cy="68920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1504"/>
                </a:cxn>
                <a:cxn ang="0">
                  <a:pos x="10042" y="21504"/>
                </a:cxn>
                <a:cxn ang="0">
                  <a:pos x="10042" y="0"/>
                </a:cxn>
                <a:cxn ang="0">
                  <a:pos x="1" y="0"/>
                </a:cxn>
              </a:cxnLst>
              <a:rect l="0" t="0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453;p19"/>
            <p:cNvSpPr>
              <a:spLocks/>
            </p:cNvSpPr>
            <p:nvPr/>
          </p:nvSpPr>
          <p:spPr bwMode="auto">
            <a:xfrm>
              <a:off x="7188272" y="2218515"/>
              <a:ext cx="395753" cy="66622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0786"/>
                </a:cxn>
                <a:cxn ang="0">
                  <a:pos x="12348" y="20786"/>
                </a:cxn>
                <a:cxn ang="0">
                  <a:pos x="12348" y="1"/>
                </a:cxn>
                <a:cxn ang="0">
                  <a:pos x="0" y="1"/>
                </a:cxn>
              </a:cxnLst>
              <a:rect l="0" t="0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454;p19"/>
            <p:cNvSpPr>
              <a:spLocks/>
            </p:cNvSpPr>
            <p:nvPr/>
          </p:nvSpPr>
          <p:spPr bwMode="auto">
            <a:xfrm>
              <a:off x="7632197" y="844403"/>
              <a:ext cx="736894" cy="62497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9499"/>
                </a:cxn>
                <a:cxn ang="0">
                  <a:pos x="11713" y="19499"/>
                </a:cxn>
                <a:cxn ang="0">
                  <a:pos x="11713" y="418"/>
                </a:cxn>
                <a:cxn ang="0">
                  <a:pos x="12131" y="418"/>
                </a:cxn>
                <a:cxn ang="0">
                  <a:pos x="12131" y="19499"/>
                </a:cxn>
                <a:cxn ang="0">
                  <a:pos x="22992" y="19499"/>
                </a:cxn>
                <a:cxn ang="0">
                  <a:pos x="22992" y="1"/>
                </a:cxn>
                <a:cxn ang="0">
                  <a:pos x="1" y="1"/>
                </a:cxn>
              </a:cxnLst>
              <a:rect l="0" t="0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455;p19"/>
            <p:cNvSpPr>
              <a:spLocks/>
            </p:cNvSpPr>
            <p:nvPr/>
          </p:nvSpPr>
          <p:spPr bwMode="auto">
            <a:xfrm>
              <a:off x="6853029" y="2218515"/>
              <a:ext cx="321878" cy="66622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20786"/>
                </a:cxn>
                <a:cxn ang="0">
                  <a:pos x="10042" y="20786"/>
                </a:cxn>
                <a:cxn ang="0">
                  <a:pos x="10042" y="1"/>
                </a:cxn>
                <a:cxn ang="0">
                  <a:pos x="1" y="1"/>
                </a:cxn>
              </a:cxnLst>
              <a:rect l="0" t="0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456;p19"/>
            <p:cNvSpPr>
              <a:spLocks/>
            </p:cNvSpPr>
            <p:nvPr/>
          </p:nvSpPr>
          <p:spPr bwMode="auto">
            <a:xfrm>
              <a:off x="8020996" y="2218515"/>
              <a:ext cx="348095" cy="66622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0786"/>
                </a:cxn>
                <a:cxn ang="0">
                  <a:pos x="10861" y="20786"/>
                </a:cxn>
                <a:cxn ang="0">
                  <a:pos x="10861" y="1"/>
                </a:cxn>
                <a:cxn ang="0">
                  <a:pos x="0" y="1"/>
                </a:cxn>
              </a:cxnLst>
              <a:rect l="0" t="0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457;p19"/>
            <p:cNvSpPr>
              <a:spLocks/>
            </p:cNvSpPr>
            <p:nvPr/>
          </p:nvSpPr>
          <p:spPr bwMode="auto">
            <a:xfrm>
              <a:off x="7188272" y="1481141"/>
              <a:ext cx="395753" cy="689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504"/>
                </a:cxn>
                <a:cxn ang="0">
                  <a:pos x="12348" y="21504"/>
                </a:cxn>
                <a:cxn ang="0">
                  <a:pos x="12348" y="0"/>
                </a:cxn>
                <a:cxn ang="0">
                  <a:pos x="0" y="0"/>
                </a:cxn>
              </a:cxnLst>
              <a:rect l="0" t="0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458;p19"/>
            <p:cNvSpPr>
              <a:spLocks/>
            </p:cNvSpPr>
            <p:nvPr/>
          </p:nvSpPr>
          <p:spPr bwMode="auto">
            <a:xfrm>
              <a:off x="8020996" y="1481141"/>
              <a:ext cx="348095" cy="689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504"/>
                </a:cxn>
                <a:cxn ang="0">
                  <a:pos x="10861" y="21504"/>
                </a:cxn>
                <a:cxn ang="0">
                  <a:pos x="10861" y="0"/>
                </a:cxn>
                <a:cxn ang="0">
                  <a:pos x="0" y="0"/>
                </a:cxn>
              </a:cxnLst>
              <a:rect l="0" t="0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459;p19"/>
            <p:cNvSpPr>
              <a:spLocks/>
            </p:cNvSpPr>
            <p:nvPr/>
          </p:nvSpPr>
          <p:spPr bwMode="auto">
            <a:xfrm>
              <a:off x="6853029" y="2896469"/>
              <a:ext cx="321878" cy="600329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8731"/>
                </a:cxn>
                <a:cxn ang="0">
                  <a:pos x="10042" y="18731"/>
                </a:cxn>
                <a:cxn ang="0">
                  <a:pos x="10042" y="1"/>
                </a:cxn>
                <a:cxn ang="0">
                  <a:pos x="1" y="1"/>
                </a:cxn>
              </a:cxnLst>
              <a:rect l="0" t="0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460;p19"/>
            <p:cNvSpPr>
              <a:spLocks/>
            </p:cNvSpPr>
            <p:nvPr/>
          </p:nvSpPr>
          <p:spPr bwMode="auto">
            <a:xfrm>
              <a:off x="6853029" y="844403"/>
              <a:ext cx="730996" cy="62497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9499"/>
                </a:cxn>
                <a:cxn ang="0">
                  <a:pos x="10042" y="19499"/>
                </a:cxn>
                <a:cxn ang="0">
                  <a:pos x="10042" y="418"/>
                </a:cxn>
                <a:cxn ang="0">
                  <a:pos x="10460" y="418"/>
                </a:cxn>
                <a:cxn ang="0">
                  <a:pos x="10460" y="19499"/>
                </a:cxn>
                <a:cxn ang="0">
                  <a:pos x="22808" y="19499"/>
                </a:cxn>
                <a:cxn ang="0">
                  <a:pos x="22808" y="1"/>
                </a:cxn>
                <a:cxn ang="0">
                  <a:pos x="1" y="1"/>
                </a:cxn>
              </a:cxnLst>
              <a:rect l="0" t="0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461;p19"/>
            <p:cNvSpPr>
              <a:spLocks/>
            </p:cNvSpPr>
            <p:nvPr/>
          </p:nvSpPr>
          <p:spPr bwMode="auto">
            <a:xfrm>
              <a:off x="7188272" y="2896469"/>
              <a:ext cx="395753" cy="60032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8731"/>
                </a:cxn>
                <a:cxn ang="0">
                  <a:pos x="12348" y="18731"/>
                </a:cxn>
                <a:cxn ang="0">
                  <a:pos x="12348" y="1"/>
                </a:cxn>
                <a:cxn ang="0">
                  <a:pos x="0" y="1"/>
                </a:cxn>
              </a:cxnLst>
              <a:rect l="0" t="0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462;p19"/>
            <p:cNvSpPr>
              <a:spLocks/>
            </p:cNvSpPr>
            <p:nvPr/>
          </p:nvSpPr>
          <p:spPr bwMode="auto">
            <a:xfrm>
              <a:off x="8020996" y="2896469"/>
              <a:ext cx="348095" cy="60032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8731"/>
                </a:cxn>
                <a:cxn ang="0">
                  <a:pos x="10861" y="18731"/>
                </a:cxn>
                <a:cxn ang="0">
                  <a:pos x="10861" y="1"/>
                </a:cxn>
                <a:cxn ang="0">
                  <a:pos x="0" y="1"/>
                </a:cxn>
              </a:cxnLst>
              <a:rect l="0" t="0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463;p19"/>
            <p:cNvSpPr>
              <a:spLocks/>
            </p:cNvSpPr>
            <p:nvPr/>
          </p:nvSpPr>
          <p:spPr bwMode="auto">
            <a:xfrm>
              <a:off x="7632197" y="1481141"/>
              <a:ext cx="375434" cy="68920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1504"/>
                </a:cxn>
                <a:cxn ang="0">
                  <a:pos x="11713" y="21504"/>
                </a:cxn>
                <a:cxn ang="0">
                  <a:pos x="11713" y="0"/>
                </a:cxn>
                <a:cxn ang="0">
                  <a:pos x="1" y="0"/>
                </a:cxn>
              </a:cxnLst>
              <a:rect l="0" t="0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464;p19"/>
            <p:cNvSpPr>
              <a:spLocks/>
            </p:cNvSpPr>
            <p:nvPr/>
          </p:nvSpPr>
          <p:spPr bwMode="auto">
            <a:xfrm>
              <a:off x="7632197" y="2896469"/>
              <a:ext cx="375434" cy="600329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8731"/>
                </a:cxn>
                <a:cxn ang="0">
                  <a:pos x="11713" y="18731"/>
                </a:cxn>
                <a:cxn ang="0">
                  <a:pos x="11713" y="1"/>
                </a:cxn>
                <a:cxn ang="0">
                  <a:pos x="1" y="1"/>
                </a:cxn>
              </a:cxnLst>
              <a:rect l="0" t="0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65;p19"/>
            <p:cNvSpPr>
              <a:spLocks/>
            </p:cNvSpPr>
            <p:nvPr/>
          </p:nvSpPr>
          <p:spPr bwMode="auto">
            <a:xfrm>
              <a:off x="7632197" y="2218515"/>
              <a:ext cx="375434" cy="66622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20786"/>
                </a:cxn>
                <a:cxn ang="0">
                  <a:pos x="11713" y="20786"/>
                </a:cxn>
                <a:cxn ang="0">
                  <a:pos x="11713" y="1"/>
                </a:cxn>
                <a:cxn ang="0">
                  <a:pos x="1" y="1"/>
                </a:cxn>
              </a:cxnLst>
              <a:rect l="0" t="0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4" name="Google Shape;466;p19"/>
          <p:cNvGrpSpPr>
            <a:grpSpLocks/>
          </p:cNvGrpSpPr>
          <p:nvPr/>
        </p:nvGrpSpPr>
        <p:grpSpPr bwMode="auto">
          <a:xfrm>
            <a:off x="6883400" y="3709988"/>
            <a:ext cx="1022350" cy="962025"/>
            <a:chOff x="6883611" y="3709688"/>
            <a:chExt cx="1022876" cy="962333"/>
          </a:xfrm>
        </p:grpSpPr>
        <p:sp>
          <p:nvSpPr>
            <p:cNvPr id="35" name="Google Shape;467;p19"/>
            <p:cNvSpPr>
              <a:spLocks/>
            </p:cNvSpPr>
            <p:nvPr/>
          </p:nvSpPr>
          <p:spPr bwMode="auto">
            <a:xfrm>
              <a:off x="6923801" y="4362996"/>
              <a:ext cx="949481" cy="30902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642"/>
                </a:cxn>
                <a:cxn ang="0">
                  <a:pos x="29624" y="9642"/>
                </a:cxn>
                <a:cxn ang="0">
                  <a:pos x="29624" y="1"/>
                </a:cxn>
                <a:cxn ang="0">
                  <a:pos x="0" y="1"/>
                </a:cxn>
              </a:cxnLst>
              <a:rect l="0" t="0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68;p19"/>
            <p:cNvSpPr>
              <a:spLocks/>
            </p:cNvSpPr>
            <p:nvPr/>
          </p:nvSpPr>
          <p:spPr bwMode="auto">
            <a:xfrm>
              <a:off x="6883611" y="4276781"/>
              <a:ext cx="1022876" cy="8624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2691"/>
                </a:cxn>
                <a:cxn ang="0">
                  <a:pos x="31914" y="2691"/>
                </a:cxn>
                <a:cxn ang="0">
                  <a:pos x="31914" y="1"/>
                </a:cxn>
                <a:cxn ang="0">
                  <a:pos x="1" y="1"/>
                </a:cxn>
              </a:cxnLst>
              <a:rect l="0" t="0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69;p19"/>
            <p:cNvSpPr>
              <a:spLocks/>
            </p:cNvSpPr>
            <p:nvPr/>
          </p:nvSpPr>
          <p:spPr bwMode="auto">
            <a:xfrm>
              <a:off x="7375226" y="4276781"/>
              <a:ext cx="531261" cy="39524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440"/>
                </a:cxn>
                <a:cxn ang="0">
                  <a:pos x="619" y="12332"/>
                </a:cxn>
                <a:cxn ang="0">
                  <a:pos x="15539" y="12332"/>
                </a:cxn>
                <a:cxn ang="0">
                  <a:pos x="15539" y="2691"/>
                </a:cxn>
                <a:cxn ang="0">
                  <a:pos x="16575" y="2691"/>
                </a:cxn>
                <a:cxn ang="0">
                  <a:pos x="16575" y="1"/>
                </a:cxn>
                <a:cxn ang="0">
                  <a:pos x="0" y="1"/>
                </a:cxn>
              </a:cxnLst>
              <a:rect l="0" t="0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70;p19"/>
            <p:cNvSpPr>
              <a:spLocks/>
            </p:cNvSpPr>
            <p:nvPr/>
          </p:nvSpPr>
          <p:spPr bwMode="auto">
            <a:xfrm>
              <a:off x="7056585" y="4412801"/>
              <a:ext cx="192300" cy="4663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454"/>
                </a:cxn>
                <a:cxn ang="0">
                  <a:pos x="5999" y="1454"/>
                </a:cxn>
                <a:cxn ang="0">
                  <a:pos x="5999" y="1"/>
                </a:cxn>
                <a:cxn ang="0">
                  <a:pos x="1" y="1"/>
                </a:cxn>
              </a:cxnLst>
              <a:rect l="0" t="0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71;p19"/>
            <p:cNvSpPr>
              <a:spLocks/>
            </p:cNvSpPr>
            <p:nvPr/>
          </p:nvSpPr>
          <p:spPr bwMode="auto">
            <a:xfrm>
              <a:off x="7031425" y="4517220"/>
              <a:ext cx="247426" cy="98586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3075"/>
                </a:cxn>
                <a:cxn ang="0">
                  <a:pos x="7720" y="3075"/>
                </a:cxn>
                <a:cxn ang="0">
                  <a:pos x="7720" y="1"/>
                </a:cxn>
                <a:cxn ang="0">
                  <a:pos x="1" y="1"/>
                </a:cxn>
              </a:cxnLst>
              <a:rect l="0" t="0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2;p19"/>
            <p:cNvSpPr>
              <a:spLocks/>
            </p:cNvSpPr>
            <p:nvPr/>
          </p:nvSpPr>
          <p:spPr bwMode="auto">
            <a:xfrm>
              <a:off x="7156741" y="3820005"/>
              <a:ext cx="419342" cy="1494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3626"/>
                </a:cxn>
                <a:cxn ang="0">
                  <a:pos x="13083" y="4662"/>
                </a:cxn>
                <a:cxn ang="0">
                  <a:pos x="13083" y="4662"/>
                </a:cxn>
                <a:cxn ang="0">
                  <a:pos x="12682" y="1087"/>
                </a:cxn>
                <a:cxn ang="0">
                  <a:pos x="0" y="0"/>
                </a:cxn>
              </a:cxnLst>
              <a:rect l="0" t="0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73;p19"/>
            <p:cNvSpPr>
              <a:spLocks/>
            </p:cNvSpPr>
            <p:nvPr/>
          </p:nvSpPr>
          <p:spPr bwMode="auto">
            <a:xfrm>
              <a:off x="7244013" y="3872470"/>
              <a:ext cx="256015" cy="42883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1" y="653"/>
                </a:cxn>
                <a:cxn ang="0">
                  <a:pos x="7937" y="1338"/>
                </a:cxn>
                <a:cxn ang="0">
                  <a:pos x="7988" y="686"/>
                </a:cxn>
                <a:cxn ang="0">
                  <a:pos x="51" y="1"/>
                </a:cxn>
              </a:cxnLst>
              <a:rect l="0" t="0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74;p19"/>
            <p:cNvSpPr>
              <a:spLocks/>
            </p:cNvSpPr>
            <p:nvPr/>
          </p:nvSpPr>
          <p:spPr bwMode="auto">
            <a:xfrm>
              <a:off x="7109627" y="3709688"/>
              <a:ext cx="416650" cy="14300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626"/>
                </a:cxn>
                <a:cxn ang="0">
                  <a:pos x="12999" y="4462"/>
                </a:cxn>
                <a:cxn ang="0">
                  <a:pos x="12665" y="1220"/>
                </a:cxn>
                <a:cxn ang="0">
                  <a:pos x="0" y="1"/>
                </a:cxn>
              </a:cxnLst>
              <a:rect l="0" t="0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475;p19"/>
            <p:cNvSpPr>
              <a:spLocks/>
            </p:cNvSpPr>
            <p:nvPr/>
          </p:nvSpPr>
          <p:spPr bwMode="auto">
            <a:xfrm>
              <a:off x="7109627" y="3725233"/>
              <a:ext cx="395753" cy="1076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56"/>
                </a:cxn>
                <a:cxn ang="0">
                  <a:pos x="12348" y="3359"/>
                </a:cxn>
                <a:cxn ang="0">
                  <a:pos x="12130" y="1103"/>
                </a:cxn>
                <a:cxn ang="0">
                  <a:pos x="0" y="0"/>
                </a:cxn>
              </a:cxnLst>
              <a:rect l="0" t="0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476;p19"/>
            <p:cNvSpPr>
              <a:spLocks/>
            </p:cNvSpPr>
            <p:nvPr/>
          </p:nvSpPr>
          <p:spPr bwMode="auto">
            <a:xfrm>
              <a:off x="7112832" y="3753917"/>
              <a:ext cx="362550" cy="3721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7"/>
                </a:cxn>
                <a:cxn ang="0">
                  <a:pos x="435" y="91"/>
                </a:cxn>
                <a:cxn ang="0">
                  <a:pos x="1654" y="241"/>
                </a:cxn>
                <a:cxn ang="0">
                  <a:pos x="5648" y="659"/>
                </a:cxn>
                <a:cxn ang="0">
                  <a:pos x="9641" y="1043"/>
                </a:cxn>
                <a:cxn ang="0">
                  <a:pos x="10861" y="1144"/>
                </a:cxn>
                <a:cxn ang="0">
                  <a:pos x="11312" y="1160"/>
                </a:cxn>
                <a:cxn ang="0">
                  <a:pos x="10861" y="1077"/>
                </a:cxn>
                <a:cxn ang="0">
                  <a:pos x="9658" y="926"/>
                </a:cxn>
                <a:cxn ang="0">
                  <a:pos x="5664" y="492"/>
                </a:cxn>
                <a:cxn ang="0">
                  <a:pos x="1654" y="124"/>
                </a:cxn>
                <a:cxn ang="0">
                  <a:pos x="451" y="24"/>
                </a:cxn>
                <a:cxn ang="0">
                  <a:pos x="132" y="0"/>
                </a:cxn>
              </a:cxnLst>
              <a:rect l="0" t="0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477;p19"/>
            <p:cNvSpPr>
              <a:spLocks/>
            </p:cNvSpPr>
            <p:nvPr/>
          </p:nvSpPr>
          <p:spPr bwMode="auto">
            <a:xfrm>
              <a:off x="7108538" y="3774622"/>
              <a:ext cx="365787" cy="26537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1" y="13"/>
                </a:cxn>
                <a:cxn ang="0">
                  <a:pos x="435" y="80"/>
                </a:cxn>
                <a:cxn ang="0">
                  <a:pos x="1655" y="197"/>
                </a:cxn>
                <a:cxn ang="0">
                  <a:pos x="5698" y="498"/>
                </a:cxn>
                <a:cxn ang="0">
                  <a:pos x="9742" y="748"/>
                </a:cxn>
                <a:cxn ang="0">
                  <a:pos x="10961" y="815"/>
                </a:cxn>
                <a:cxn ang="0">
                  <a:pos x="11187" y="828"/>
                </a:cxn>
                <a:cxn ang="0">
                  <a:pos x="11413" y="815"/>
                </a:cxn>
                <a:cxn ang="0">
                  <a:pos x="10961" y="748"/>
                </a:cxn>
                <a:cxn ang="0">
                  <a:pos x="9742" y="631"/>
                </a:cxn>
                <a:cxn ang="0">
                  <a:pos x="5715" y="330"/>
                </a:cxn>
                <a:cxn ang="0">
                  <a:pos x="1671" y="80"/>
                </a:cxn>
                <a:cxn ang="0">
                  <a:pos x="452" y="13"/>
                </a:cxn>
                <a:cxn ang="0">
                  <a:pos x="226" y="0"/>
                </a:cxn>
              </a:cxnLst>
              <a:rect l="0" t="0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478;p19"/>
            <p:cNvSpPr>
              <a:spLocks/>
            </p:cNvSpPr>
            <p:nvPr/>
          </p:nvSpPr>
          <p:spPr bwMode="auto">
            <a:xfrm>
              <a:off x="7161548" y="3927116"/>
              <a:ext cx="418285" cy="13765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4" y="3609"/>
                </a:cxn>
                <a:cxn ang="0">
                  <a:pos x="13050" y="4294"/>
                </a:cxn>
                <a:cxn ang="0">
                  <a:pos x="12683" y="1070"/>
                </a:cxn>
                <a:cxn ang="0">
                  <a:pos x="1" y="0"/>
                </a:cxn>
              </a:cxnLst>
              <a:rect l="0" t="0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479;p19"/>
            <p:cNvSpPr>
              <a:spLocks/>
            </p:cNvSpPr>
            <p:nvPr/>
          </p:nvSpPr>
          <p:spPr bwMode="auto">
            <a:xfrm>
              <a:off x="7201194" y="3930865"/>
              <a:ext cx="8045" cy="11461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0" y="1788"/>
                </a:cxn>
                <a:cxn ang="0">
                  <a:pos x="201" y="3576"/>
                </a:cxn>
                <a:cxn ang="0">
                  <a:pos x="217" y="1788"/>
                </a:cxn>
                <a:cxn ang="0">
                  <a:pos x="67" y="0"/>
                </a:cxn>
              </a:cxnLst>
              <a:rect l="0" t="0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480;p19"/>
            <p:cNvSpPr>
              <a:spLocks/>
            </p:cNvSpPr>
            <p:nvPr/>
          </p:nvSpPr>
          <p:spPr bwMode="auto">
            <a:xfrm>
              <a:off x="7221001" y="3931923"/>
              <a:ext cx="6442" cy="114643"/>
            </a:xfrm>
            <a:custGeom>
              <a:avLst/>
              <a:gdLst/>
              <a:ahLst/>
              <a:cxnLst>
                <a:cxn ang="0">
                  <a:pos x="67" y="1"/>
                </a:cxn>
                <a:cxn ang="0">
                  <a:pos x="17" y="1788"/>
                </a:cxn>
                <a:cxn ang="0">
                  <a:pos x="134" y="3576"/>
                </a:cxn>
                <a:cxn ang="0">
                  <a:pos x="184" y="1788"/>
                </a:cxn>
                <a:cxn ang="0">
                  <a:pos x="67" y="1"/>
                </a:cxn>
              </a:cxnLst>
              <a:rect l="0" t="0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481;p19"/>
            <p:cNvSpPr>
              <a:spLocks/>
            </p:cNvSpPr>
            <p:nvPr/>
          </p:nvSpPr>
          <p:spPr bwMode="auto">
            <a:xfrm>
              <a:off x="7260102" y="3983331"/>
              <a:ext cx="226017" cy="1878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493" y="456"/>
                </a:cxn>
                <a:cxn ang="0">
                  <a:pos x="5493" y="456"/>
                </a:cxn>
                <a:cxn ang="0">
                  <a:pos x="0" y="1"/>
                </a:cxn>
                <a:cxn ang="0">
                  <a:pos x="5493" y="456"/>
                </a:cxn>
                <a:cxn ang="0">
                  <a:pos x="7051" y="585"/>
                </a:cxn>
                <a:cxn ang="0">
                  <a:pos x="5493" y="456"/>
                </a:cxn>
              </a:cxnLst>
              <a:rect l="0" t="0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482;p19"/>
            <p:cNvSpPr>
              <a:spLocks/>
            </p:cNvSpPr>
            <p:nvPr/>
          </p:nvSpPr>
          <p:spPr bwMode="auto">
            <a:xfrm>
              <a:off x="7260102" y="3983139"/>
              <a:ext cx="226017" cy="19166"/>
            </a:xfrm>
            <a:custGeom>
              <a:avLst/>
              <a:gdLst/>
              <a:ahLst/>
              <a:cxnLst>
                <a:cxn ang="0">
                  <a:pos x="279" y="0"/>
                </a:cxn>
                <a:cxn ang="0">
                  <a:pos x="0" y="7"/>
                </a:cxn>
                <a:cxn ang="0">
                  <a:pos x="1019" y="174"/>
                </a:cxn>
                <a:cxn ang="0">
                  <a:pos x="3526" y="391"/>
                </a:cxn>
                <a:cxn ang="0">
                  <a:pos x="6015" y="558"/>
                </a:cxn>
                <a:cxn ang="0">
                  <a:pos x="6779" y="598"/>
                </a:cxn>
                <a:cxn ang="0">
                  <a:pos x="7051" y="591"/>
                </a:cxn>
                <a:cxn ang="0">
                  <a:pos x="6032" y="441"/>
                </a:cxn>
                <a:cxn ang="0">
                  <a:pos x="3526" y="224"/>
                </a:cxn>
                <a:cxn ang="0">
                  <a:pos x="1036" y="40"/>
                </a:cxn>
                <a:cxn ang="0">
                  <a:pos x="279" y="0"/>
                </a:cxn>
              </a:cxnLst>
              <a:rect l="0" t="0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483;p19"/>
            <p:cNvSpPr>
              <a:spLocks/>
            </p:cNvSpPr>
            <p:nvPr/>
          </p:nvSpPr>
          <p:spPr bwMode="auto">
            <a:xfrm>
              <a:off x="7509098" y="3957627"/>
              <a:ext cx="8589" cy="103938"/>
            </a:xfrm>
            <a:custGeom>
              <a:avLst/>
              <a:gdLst/>
              <a:ahLst/>
              <a:cxnLst>
                <a:cxn ang="0">
                  <a:pos x="51" y="1"/>
                </a:cxn>
                <a:cxn ang="0">
                  <a:pos x="51" y="1621"/>
                </a:cxn>
                <a:cxn ang="0">
                  <a:pos x="218" y="3242"/>
                </a:cxn>
                <a:cxn ang="0">
                  <a:pos x="218" y="1621"/>
                </a:cxn>
                <a:cxn ang="0">
                  <a:pos x="51" y="1"/>
                </a:cxn>
              </a:cxnLst>
              <a:rect l="0" t="0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484;p19"/>
            <p:cNvSpPr>
              <a:spLocks/>
            </p:cNvSpPr>
            <p:nvPr/>
          </p:nvSpPr>
          <p:spPr bwMode="auto">
            <a:xfrm>
              <a:off x="7529450" y="3958717"/>
              <a:ext cx="12884" cy="10445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0"/>
                </a:cxn>
                <a:cxn ang="0">
                  <a:pos x="117" y="1637"/>
                </a:cxn>
                <a:cxn ang="0">
                  <a:pos x="368" y="3258"/>
                </a:cxn>
                <a:cxn ang="0">
                  <a:pos x="285" y="1621"/>
                </a:cxn>
                <a:cxn ang="0">
                  <a:pos x="34" y="0"/>
                </a:cxn>
              </a:cxnLst>
              <a:rect l="0" t="0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485;p19"/>
            <p:cNvSpPr>
              <a:spLocks/>
            </p:cNvSpPr>
            <p:nvPr/>
          </p:nvSpPr>
          <p:spPr bwMode="auto">
            <a:xfrm>
              <a:off x="7320068" y="4009035"/>
              <a:ext cx="115156" cy="647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3593" y="201"/>
                </a:cxn>
                <a:cxn ang="0">
                  <a:pos x="0" y="1"/>
                </a:cxn>
              </a:cxnLst>
              <a:rect l="0" t="0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486;p19"/>
            <p:cNvSpPr>
              <a:spLocks/>
            </p:cNvSpPr>
            <p:nvPr/>
          </p:nvSpPr>
          <p:spPr bwMode="auto">
            <a:xfrm>
              <a:off x="7320068" y="4008074"/>
              <a:ext cx="115156" cy="8397"/>
            </a:xfrm>
            <a:custGeom>
              <a:avLst/>
              <a:gdLst/>
              <a:ahLst/>
              <a:cxnLst>
                <a:cxn ang="0">
                  <a:pos x="394" y="0"/>
                </a:cxn>
                <a:cxn ang="0">
                  <a:pos x="17" y="31"/>
                </a:cxn>
                <a:cxn ang="0">
                  <a:pos x="1788" y="214"/>
                </a:cxn>
                <a:cxn ang="0">
                  <a:pos x="3210" y="261"/>
                </a:cxn>
                <a:cxn ang="0">
                  <a:pos x="3593" y="231"/>
                </a:cxn>
                <a:cxn ang="0">
                  <a:pos x="1805" y="47"/>
                </a:cxn>
                <a:cxn ang="0">
                  <a:pos x="394" y="0"/>
                </a:cxn>
              </a:cxnLst>
              <a:rect l="0" t="0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487;p19"/>
            <p:cNvSpPr>
              <a:spLocks/>
            </p:cNvSpPr>
            <p:nvPr/>
          </p:nvSpPr>
          <p:spPr bwMode="auto">
            <a:xfrm>
              <a:off x="7182445" y="4153613"/>
              <a:ext cx="425207" cy="1157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4" y="3610"/>
                </a:cxn>
                <a:cxn ang="0">
                  <a:pos x="13267" y="3610"/>
                </a:cxn>
                <a:cxn ang="0">
                  <a:pos x="12732" y="402"/>
                </a:cxn>
                <a:cxn ang="0">
                  <a:pos x="0" y="1"/>
                </a:cxn>
              </a:cxnLst>
              <a:rect l="0" t="0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488;p19"/>
            <p:cNvSpPr>
              <a:spLocks/>
            </p:cNvSpPr>
            <p:nvPr/>
          </p:nvSpPr>
          <p:spPr bwMode="auto">
            <a:xfrm>
              <a:off x="7199047" y="4170215"/>
              <a:ext cx="404343" cy="8464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4" y="2641"/>
                </a:cxn>
                <a:cxn ang="0">
                  <a:pos x="12615" y="2474"/>
                </a:cxn>
                <a:cxn ang="0">
                  <a:pos x="12264" y="218"/>
                </a:cxn>
                <a:cxn ang="0">
                  <a:pos x="0" y="1"/>
                </a:cxn>
              </a:cxnLst>
              <a:rect l="0" t="0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489;p19"/>
            <p:cNvSpPr>
              <a:spLocks/>
            </p:cNvSpPr>
            <p:nvPr/>
          </p:nvSpPr>
          <p:spPr bwMode="auto">
            <a:xfrm>
              <a:off x="7197444" y="4040092"/>
              <a:ext cx="420945" cy="12964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7" y="3610"/>
                </a:cxn>
                <a:cxn ang="0">
                  <a:pos x="13133" y="4044"/>
                </a:cxn>
                <a:cxn ang="0">
                  <a:pos x="12715" y="836"/>
                </a:cxn>
                <a:cxn ang="0">
                  <a:pos x="0" y="1"/>
                </a:cxn>
              </a:cxnLst>
              <a:rect l="0" t="0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490;p19"/>
            <p:cNvSpPr>
              <a:spLocks/>
            </p:cNvSpPr>
            <p:nvPr/>
          </p:nvSpPr>
          <p:spPr bwMode="auto">
            <a:xfrm>
              <a:off x="7286319" y="4090987"/>
              <a:ext cx="256015" cy="37499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1" y="652"/>
                </a:cxn>
                <a:cxn ang="0">
                  <a:pos x="7937" y="1170"/>
                </a:cxn>
                <a:cxn ang="0">
                  <a:pos x="7988" y="518"/>
                </a:cxn>
                <a:cxn ang="0">
                  <a:pos x="34" y="0"/>
                </a:cxn>
              </a:cxnLst>
              <a:rect l="0" t="0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491;p19"/>
            <p:cNvSpPr>
              <a:spLocks/>
            </p:cNvSpPr>
            <p:nvPr/>
          </p:nvSpPr>
          <p:spPr bwMode="auto">
            <a:xfrm>
              <a:off x="7200104" y="4204797"/>
              <a:ext cx="396330" cy="5609"/>
            </a:xfrm>
            <a:custGeom>
              <a:avLst/>
              <a:gdLst/>
              <a:ahLst/>
              <a:cxnLst>
                <a:cxn ang="0">
                  <a:pos x="7822" y="0"/>
                </a:cxn>
                <a:cxn ang="0">
                  <a:pos x="6183" y="8"/>
                </a:cxn>
                <a:cxn ang="0">
                  <a:pos x="1805" y="41"/>
                </a:cxn>
                <a:cxn ang="0">
                  <a:pos x="485" y="75"/>
                </a:cxn>
                <a:cxn ang="0">
                  <a:pos x="1" y="108"/>
                </a:cxn>
                <a:cxn ang="0">
                  <a:pos x="351" y="148"/>
                </a:cxn>
                <a:cxn ang="0">
                  <a:pos x="485" y="142"/>
                </a:cxn>
                <a:cxn ang="0">
                  <a:pos x="1805" y="175"/>
                </a:cxn>
                <a:cxn ang="0">
                  <a:pos x="6183" y="175"/>
                </a:cxn>
                <a:cxn ang="0">
                  <a:pos x="10544" y="142"/>
                </a:cxn>
                <a:cxn ang="0">
                  <a:pos x="11881" y="108"/>
                </a:cxn>
                <a:cxn ang="0">
                  <a:pos x="12365" y="75"/>
                </a:cxn>
                <a:cxn ang="0">
                  <a:pos x="12005" y="35"/>
                </a:cxn>
                <a:cxn ang="0">
                  <a:pos x="11881" y="41"/>
                </a:cxn>
                <a:cxn ang="0">
                  <a:pos x="10544" y="8"/>
                </a:cxn>
                <a:cxn ang="0">
                  <a:pos x="7822" y="0"/>
                </a:cxn>
              </a:cxnLst>
              <a:rect l="0" t="0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492;p19"/>
            <p:cNvSpPr>
              <a:spLocks/>
            </p:cNvSpPr>
            <p:nvPr/>
          </p:nvSpPr>
          <p:spPr bwMode="auto">
            <a:xfrm>
              <a:off x="7201707" y="4222713"/>
              <a:ext cx="399535" cy="8045"/>
            </a:xfrm>
            <a:custGeom>
              <a:avLst/>
              <a:gdLst/>
              <a:ahLst/>
              <a:cxnLst>
                <a:cxn ang="0">
                  <a:pos x="1822" y="0"/>
                </a:cxn>
                <a:cxn ang="0">
                  <a:pos x="502" y="17"/>
                </a:cxn>
                <a:cxn ang="0">
                  <a:pos x="355" y="10"/>
                </a:cxn>
                <a:cxn ang="0">
                  <a:pos x="1" y="34"/>
                </a:cxn>
                <a:cxn ang="0">
                  <a:pos x="502" y="84"/>
                </a:cxn>
                <a:cxn ang="0">
                  <a:pos x="1822" y="117"/>
                </a:cxn>
                <a:cxn ang="0">
                  <a:pos x="6233" y="201"/>
                </a:cxn>
                <a:cxn ang="0">
                  <a:pos x="10628" y="251"/>
                </a:cxn>
                <a:cxn ang="0">
                  <a:pos x="11964" y="234"/>
                </a:cxn>
                <a:cxn ang="0">
                  <a:pos x="12465" y="218"/>
                </a:cxn>
                <a:cxn ang="0">
                  <a:pos x="11964" y="167"/>
                </a:cxn>
                <a:cxn ang="0">
                  <a:pos x="10628" y="117"/>
                </a:cxn>
                <a:cxn ang="0">
                  <a:pos x="6233" y="34"/>
                </a:cxn>
                <a:cxn ang="0">
                  <a:pos x="1822" y="0"/>
                </a:cxn>
              </a:cxnLst>
              <a:rect l="0" t="0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26;p21"/>
          <p:cNvSpPr/>
          <p:nvPr/>
        </p:nvSpPr>
        <p:spPr>
          <a:xfrm>
            <a:off x="0" y="4672013"/>
            <a:ext cx="9142413" cy="476250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6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4572000" y="541350"/>
            <a:ext cx="3852000" cy="4060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2;p31"/>
          <p:cNvSpPr/>
          <p:nvPr/>
        </p:nvSpPr>
        <p:spPr>
          <a:xfrm>
            <a:off x="0" y="4672013"/>
            <a:ext cx="9142413" cy="476250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;p3"/>
          <p:cNvSpPr/>
          <p:nvPr/>
        </p:nvSpPr>
        <p:spPr>
          <a:xfrm>
            <a:off x="0" y="4672013"/>
            <a:ext cx="9142413" cy="476250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;p4"/>
          <p:cNvSpPr/>
          <p:nvPr/>
        </p:nvSpPr>
        <p:spPr>
          <a:xfrm>
            <a:off x="0" y="4672013"/>
            <a:ext cx="9142413" cy="476250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611200" cy="3740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0;p8"/>
          <p:cNvSpPr/>
          <p:nvPr/>
        </p:nvSpPr>
        <p:spPr>
          <a:xfrm>
            <a:off x="0" y="4672013"/>
            <a:ext cx="9142413" cy="476250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151;p8"/>
          <p:cNvGrpSpPr>
            <a:grpSpLocks/>
          </p:cNvGrpSpPr>
          <p:nvPr/>
        </p:nvGrpSpPr>
        <p:grpSpPr bwMode="auto">
          <a:xfrm>
            <a:off x="2970213" y="515938"/>
            <a:ext cx="720725" cy="931862"/>
            <a:chOff x="7529776" y="988432"/>
            <a:chExt cx="845524" cy="1094143"/>
          </a:xfrm>
        </p:grpSpPr>
        <p:sp>
          <p:nvSpPr>
            <p:cNvPr id="5" name="Google Shape;152;p8"/>
            <p:cNvSpPr>
              <a:spLocks/>
            </p:cNvSpPr>
            <p:nvPr/>
          </p:nvSpPr>
          <p:spPr bwMode="auto">
            <a:xfrm>
              <a:off x="7529776" y="988432"/>
              <a:ext cx="845524" cy="1094143"/>
            </a:xfrm>
            <a:custGeom>
              <a:avLst/>
              <a:gdLst/>
              <a:ahLst/>
              <a:cxnLst>
                <a:cxn ang="0">
                  <a:pos x="702" y="1"/>
                </a:cxn>
                <a:cxn ang="0">
                  <a:pos x="0" y="34120"/>
                </a:cxn>
                <a:cxn ang="0">
                  <a:pos x="25681" y="34003"/>
                </a:cxn>
                <a:cxn ang="0">
                  <a:pos x="26366" y="535"/>
                </a:cxn>
                <a:cxn ang="0">
                  <a:pos x="702" y="1"/>
                </a:cxn>
              </a:cxnLst>
              <a:rect l="0" t="0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53;p8"/>
            <p:cNvSpPr>
              <a:spLocks/>
            </p:cNvSpPr>
            <p:nvPr/>
          </p:nvSpPr>
          <p:spPr bwMode="auto">
            <a:xfrm>
              <a:off x="7584964" y="1027554"/>
              <a:ext cx="741048" cy="998229"/>
            </a:xfrm>
            <a:custGeom>
              <a:avLst/>
              <a:gdLst/>
              <a:ahLst/>
              <a:cxnLst>
                <a:cxn ang="0">
                  <a:pos x="635" y="0"/>
                </a:cxn>
                <a:cxn ang="0">
                  <a:pos x="0" y="31128"/>
                </a:cxn>
                <a:cxn ang="0">
                  <a:pos x="0" y="31128"/>
                </a:cxn>
                <a:cxn ang="0">
                  <a:pos x="22473" y="30828"/>
                </a:cxn>
                <a:cxn ang="0">
                  <a:pos x="23108" y="468"/>
                </a:cxn>
                <a:cxn ang="0">
                  <a:pos x="635" y="0"/>
                </a:cxn>
              </a:cxnLst>
              <a:rect l="0" t="0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4;p8"/>
            <p:cNvSpPr>
              <a:spLocks/>
            </p:cNvSpPr>
            <p:nvPr/>
          </p:nvSpPr>
          <p:spPr bwMode="auto">
            <a:xfrm>
              <a:off x="7714068" y="1199019"/>
              <a:ext cx="492461" cy="680504"/>
            </a:xfrm>
            <a:custGeom>
              <a:avLst/>
              <a:gdLst/>
              <a:ahLst/>
              <a:cxnLst>
                <a:cxn ang="0">
                  <a:pos x="15356" y="0"/>
                </a:cxn>
                <a:cxn ang="0">
                  <a:pos x="435" y="251"/>
                </a:cxn>
                <a:cxn ang="0">
                  <a:pos x="1" y="20903"/>
                </a:cxn>
                <a:cxn ang="0">
                  <a:pos x="14922" y="21220"/>
                </a:cxn>
                <a:cxn ang="0">
                  <a:pos x="15356" y="0"/>
                </a:cxn>
              </a:cxnLst>
              <a:rect l="0" t="0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55;p8"/>
            <p:cNvSpPr>
              <a:spLocks/>
            </p:cNvSpPr>
            <p:nvPr/>
          </p:nvSpPr>
          <p:spPr bwMode="auto">
            <a:xfrm>
              <a:off x="7721571" y="1199019"/>
              <a:ext cx="484957" cy="680504"/>
            </a:xfrm>
            <a:custGeom>
              <a:avLst/>
              <a:gdLst/>
              <a:ahLst/>
              <a:cxnLst>
                <a:cxn ang="0">
                  <a:pos x="15122" y="0"/>
                </a:cxn>
                <a:cxn ang="0">
                  <a:pos x="1" y="10009"/>
                </a:cxn>
                <a:cxn ang="0">
                  <a:pos x="14688" y="21220"/>
                </a:cxn>
                <a:cxn ang="0">
                  <a:pos x="15122" y="0"/>
                </a:cxn>
              </a:cxnLst>
              <a:rect l="0" t="0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9" name="Google Shape;156;p8"/>
          <p:cNvGrpSpPr>
            <a:grpSpLocks/>
          </p:cNvGrpSpPr>
          <p:nvPr/>
        </p:nvGrpSpPr>
        <p:grpSpPr bwMode="auto">
          <a:xfrm>
            <a:off x="2232025" y="374650"/>
            <a:ext cx="519113" cy="669925"/>
            <a:chOff x="7179887" y="2301692"/>
            <a:chExt cx="608705" cy="786584"/>
          </a:xfrm>
        </p:grpSpPr>
        <p:sp>
          <p:nvSpPr>
            <p:cNvPr id="10" name="Google Shape;157;p8"/>
            <p:cNvSpPr>
              <a:spLocks/>
            </p:cNvSpPr>
            <p:nvPr/>
          </p:nvSpPr>
          <p:spPr bwMode="auto">
            <a:xfrm>
              <a:off x="7179887" y="2301692"/>
              <a:ext cx="608705" cy="786584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0" y="24528"/>
                </a:cxn>
                <a:cxn ang="0">
                  <a:pos x="18480" y="24445"/>
                </a:cxn>
                <a:cxn ang="0">
                  <a:pos x="18981" y="368"/>
                </a:cxn>
                <a:cxn ang="0">
                  <a:pos x="518" y="0"/>
                </a:cxn>
              </a:cxnLst>
              <a:rect l="0" t="0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58;p8"/>
            <p:cNvSpPr>
              <a:spLocks/>
            </p:cNvSpPr>
            <p:nvPr/>
          </p:nvSpPr>
          <p:spPr bwMode="auto">
            <a:xfrm>
              <a:off x="7220068" y="2329559"/>
              <a:ext cx="532609" cy="717991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1" y="22390"/>
                </a:cxn>
                <a:cxn ang="0">
                  <a:pos x="16158" y="22172"/>
                </a:cxn>
                <a:cxn ang="0">
                  <a:pos x="16609" y="334"/>
                </a:cxn>
                <a:cxn ang="0">
                  <a:pos x="452" y="0"/>
                </a:cxn>
              </a:cxnLst>
              <a:rect l="0" t="0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59;p8"/>
            <p:cNvSpPr>
              <a:spLocks/>
            </p:cNvSpPr>
            <p:nvPr/>
          </p:nvSpPr>
          <p:spPr bwMode="auto">
            <a:xfrm>
              <a:off x="7312775" y="2452794"/>
              <a:ext cx="354186" cy="489735"/>
            </a:xfrm>
            <a:custGeom>
              <a:avLst/>
              <a:gdLst/>
              <a:ahLst/>
              <a:cxnLst>
                <a:cxn ang="0">
                  <a:pos x="11045" y="0"/>
                </a:cxn>
                <a:cxn ang="0">
                  <a:pos x="318" y="184"/>
                </a:cxn>
                <a:cxn ang="0">
                  <a:pos x="0" y="15038"/>
                </a:cxn>
                <a:cxn ang="0">
                  <a:pos x="10727" y="15272"/>
                </a:cxn>
                <a:cxn ang="0">
                  <a:pos x="11045" y="0"/>
                </a:cxn>
              </a:cxnLst>
              <a:rect l="0" t="0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160;p8"/>
          <p:cNvSpPr>
            <a:spLocks/>
          </p:cNvSpPr>
          <p:nvPr/>
        </p:nvSpPr>
        <p:spPr bwMode="auto">
          <a:xfrm>
            <a:off x="3946525" y="412750"/>
            <a:ext cx="4816475" cy="3871913"/>
          </a:xfrm>
          <a:custGeom>
            <a:avLst/>
            <a:gdLst/>
            <a:ahLst/>
            <a:cxnLst>
              <a:cxn ang="0">
                <a:pos x="351" y="0"/>
              </a:cxn>
              <a:cxn ang="0">
                <a:pos x="0" y="24879"/>
              </a:cxn>
              <a:cxn ang="0">
                <a:pos x="31128" y="25330"/>
              </a:cxn>
              <a:cxn ang="0">
                <a:pos x="31496" y="435"/>
              </a:cxn>
              <a:cxn ang="0">
                <a:pos x="351" y="0"/>
              </a:cxn>
            </a:cxnLst>
            <a:rect l="0" t="0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  <a:round/>
            <a:headEnd/>
            <a:tailEnd/>
          </a:ln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161;p8"/>
          <p:cNvGrpSpPr>
            <a:grpSpLocks/>
          </p:cNvGrpSpPr>
          <p:nvPr/>
        </p:nvGrpSpPr>
        <p:grpSpPr bwMode="auto">
          <a:xfrm flipH="1">
            <a:off x="241300" y="3611563"/>
            <a:ext cx="1154113" cy="1063625"/>
            <a:chOff x="7102066" y="3464861"/>
            <a:chExt cx="1313777" cy="1210378"/>
          </a:xfrm>
        </p:grpSpPr>
        <p:sp>
          <p:nvSpPr>
            <p:cNvPr id="15" name="Google Shape;162;p8"/>
            <p:cNvSpPr>
              <a:spLocks/>
            </p:cNvSpPr>
            <p:nvPr/>
          </p:nvSpPr>
          <p:spPr bwMode="auto">
            <a:xfrm>
              <a:off x="7102066" y="4393923"/>
              <a:ext cx="70769" cy="281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0"/>
                </a:cxn>
                <a:cxn ang="0">
                  <a:pos x="2170" y="8630"/>
                </a:cxn>
                <a:cxn ang="0">
                  <a:pos x="2170" y="0"/>
                </a:cxn>
                <a:cxn ang="0">
                  <a:pos x="0" y="0"/>
                </a:cxn>
              </a:cxnLst>
              <a:rect l="0" t="0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63;p8"/>
            <p:cNvSpPr>
              <a:spLocks/>
            </p:cNvSpPr>
            <p:nvPr/>
          </p:nvSpPr>
          <p:spPr bwMode="auto">
            <a:xfrm>
              <a:off x="7995238" y="4393923"/>
              <a:ext cx="70737" cy="281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0"/>
                </a:cxn>
                <a:cxn ang="0">
                  <a:pos x="2170" y="8630"/>
                </a:cxn>
                <a:cxn ang="0">
                  <a:pos x="2170" y="0"/>
                </a:cxn>
                <a:cxn ang="0">
                  <a:pos x="0" y="0"/>
                </a:cxn>
              </a:cxnLst>
              <a:rect l="0" t="0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64;p8"/>
            <p:cNvSpPr>
              <a:spLocks/>
            </p:cNvSpPr>
            <p:nvPr/>
          </p:nvSpPr>
          <p:spPr bwMode="auto">
            <a:xfrm>
              <a:off x="7573035" y="4393923"/>
              <a:ext cx="70737" cy="281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30"/>
                </a:cxn>
                <a:cxn ang="0">
                  <a:pos x="2170" y="8630"/>
                </a:cxn>
                <a:cxn ang="0">
                  <a:pos x="2170" y="0"/>
                </a:cxn>
                <a:cxn ang="0">
                  <a:pos x="0" y="0"/>
                </a:cxn>
              </a:cxnLst>
              <a:rect l="0" t="0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65;p8"/>
            <p:cNvSpPr>
              <a:spLocks/>
            </p:cNvSpPr>
            <p:nvPr/>
          </p:nvSpPr>
          <p:spPr bwMode="auto">
            <a:xfrm>
              <a:off x="8332231" y="4393923"/>
              <a:ext cx="70769" cy="28131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8630"/>
                </a:cxn>
                <a:cxn ang="0">
                  <a:pos x="2170" y="8630"/>
                </a:cxn>
                <a:cxn ang="0">
                  <a:pos x="2170" y="0"/>
                </a:cxn>
                <a:cxn ang="0">
                  <a:pos x="1" y="0"/>
                </a:cxn>
              </a:cxnLst>
              <a:rect l="0" t="0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66;p8"/>
            <p:cNvSpPr>
              <a:spLocks/>
            </p:cNvSpPr>
            <p:nvPr/>
          </p:nvSpPr>
          <p:spPr bwMode="auto">
            <a:xfrm>
              <a:off x="7102066" y="3745069"/>
              <a:ext cx="965538" cy="64888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9905"/>
                </a:cxn>
                <a:cxn ang="0">
                  <a:pos x="29619" y="19905"/>
                </a:cxn>
                <a:cxn ang="0">
                  <a:pos x="29619" y="1"/>
                </a:cxn>
                <a:cxn ang="0">
                  <a:pos x="0" y="1"/>
                </a:cxn>
              </a:cxnLst>
              <a:rect l="0" t="0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67;p8"/>
            <p:cNvSpPr>
              <a:spLocks/>
            </p:cNvSpPr>
            <p:nvPr/>
          </p:nvSpPr>
          <p:spPr bwMode="auto">
            <a:xfrm>
              <a:off x="8067572" y="3745069"/>
              <a:ext cx="348272" cy="64888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9905"/>
                </a:cxn>
                <a:cxn ang="0">
                  <a:pos x="10684" y="19905"/>
                </a:cxn>
                <a:cxn ang="0">
                  <a:pos x="10684" y="1"/>
                </a:cxn>
                <a:cxn ang="0">
                  <a:pos x="0" y="1"/>
                </a:cxn>
              </a:cxnLst>
              <a:rect l="0" t="0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68;p8"/>
            <p:cNvSpPr>
              <a:spLocks/>
            </p:cNvSpPr>
            <p:nvPr/>
          </p:nvSpPr>
          <p:spPr bwMode="auto">
            <a:xfrm>
              <a:off x="7196371" y="3860269"/>
              <a:ext cx="781753" cy="211688"/>
            </a:xfrm>
            <a:custGeom>
              <a:avLst/>
              <a:gdLst/>
              <a:ahLst/>
              <a:cxnLst>
                <a:cxn ang="0">
                  <a:pos x="82" y="1"/>
                </a:cxn>
                <a:cxn ang="0">
                  <a:pos x="77" y="14"/>
                </a:cxn>
                <a:cxn ang="0">
                  <a:pos x="79" y="13"/>
                </a:cxn>
                <a:cxn ang="0">
                  <a:pos x="79" y="13"/>
                </a:cxn>
                <a:cxn ang="0">
                  <a:pos x="0" y="83"/>
                </a:cxn>
                <a:cxn ang="0">
                  <a:pos x="0" y="1710"/>
                </a:cxn>
                <a:cxn ang="0">
                  <a:pos x="0" y="3304"/>
                </a:cxn>
                <a:cxn ang="0">
                  <a:pos x="17" y="6411"/>
                </a:cxn>
                <a:cxn ang="0">
                  <a:pos x="17" y="6493"/>
                </a:cxn>
                <a:cxn ang="0">
                  <a:pos x="82" y="6493"/>
                </a:cxn>
                <a:cxn ang="0">
                  <a:pos x="17144" y="6460"/>
                </a:cxn>
                <a:cxn ang="0">
                  <a:pos x="22140" y="6444"/>
                </a:cxn>
                <a:cxn ang="0">
                  <a:pos x="23472" y="6427"/>
                </a:cxn>
                <a:cxn ang="0">
                  <a:pos x="23817" y="6427"/>
                </a:cxn>
                <a:cxn ang="0">
                  <a:pos x="23932" y="6411"/>
                </a:cxn>
                <a:cxn ang="0">
                  <a:pos x="23455" y="6411"/>
                </a:cxn>
                <a:cxn ang="0">
                  <a:pos x="22107" y="6394"/>
                </a:cxn>
                <a:cxn ang="0">
                  <a:pos x="17094" y="6378"/>
                </a:cxn>
                <a:cxn ang="0">
                  <a:pos x="165" y="6345"/>
                </a:cxn>
                <a:cxn ang="0">
                  <a:pos x="165" y="6345"/>
                </a:cxn>
                <a:cxn ang="0">
                  <a:pos x="165" y="3304"/>
                </a:cxn>
                <a:cxn ang="0">
                  <a:pos x="165" y="1710"/>
                </a:cxn>
                <a:cxn ang="0">
                  <a:pos x="165" y="165"/>
                </a:cxn>
                <a:cxn ang="0">
                  <a:pos x="165" y="165"/>
                </a:cxn>
                <a:cxn ang="0">
                  <a:pos x="23883" y="132"/>
                </a:cxn>
                <a:cxn ang="0">
                  <a:pos x="23883" y="132"/>
                </a:cxn>
                <a:cxn ang="0">
                  <a:pos x="23899" y="4734"/>
                </a:cxn>
                <a:cxn ang="0">
                  <a:pos x="23915" y="5983"/>
                </a:cxn>
                <a:cxn ang="0">
                  <a:pos x="23915" y="6312"/>
                </a:cxn>
                <a:cxn ang="0">
                  <a:pos x="23932" y="6411"/>
                </a:cxn>
                <a:cxn ang="0">
                  <a:pos x="23932" y="6312"/>
                </a:cxn>
                <a:cxn ang="0">
                  <a:pos x="23932" y="6000"/>
                </a:cxn>
                <a:cxn ang="0">
                  <a:pos x="23948" y="4767"/>
                </a:cxn>
                <a:cxn ang="0">
                  <a:pos x="23981" y="83"/>
                </a:cxn>
                <a:cxn ang="0">
                  <a:pos x="23981" y="33"/>
                </a:cxn>
                <a:cxn ang="0">
                  <a:pos x="23932" y="33"/>
                </a:cxn>
                <a:cxn ang="0">
                  <a:pos x="82" y="1"/>
                </a:cxn>
              </a:cxnLst>
              <a:rect l="0" t="0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69;p8"/>
            <p:cNvSpPr>
              <a:spLocks/>
            </p:cNvSpPr>
            <p:nvPr/>
          </p:nvSpPr>
          <p:spPr bwMode="auto">
            <a:xfrm>
              <a:off x="7542491" y="3932081"/>
              <a:ext cx="79310" cy="68390"/>
            </a:xfrm>
            <a:custGeom>
              <a:avLst/>
              <a:gdLst/>
              <a:ahLst/>
              <a:cxnLst>
                <a:cxn ang="0">
                  <a:pos x="1381" y="0"/>
                </a:cxn>
                <a:cxn ang="0">
                  <a:pos x="658" y="1792"/>
                </a:cxn>
                <a:cxn ang="0">
                  <a:pos x="1382" y="2097"/>
                </a:cxn>
                <a:cxn ang="0">
                  <a:pos x="2433" y="1052"/>
                </a:cxn>
                <a:cxn ang="0">
                  <a:pos x="1381" y="0"/>
                </a:cxn>
              </a:cxnLst>
              <a:rect l="0" t="0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70;p8"/>
            <p:cNvSpPr>
              <a:spLocks/>
            </p:cNvSpPr>
            <p:nvPr/>
          </p:nvSpPr>
          <p:spPr bwMode="auto">
            <a:xfrm>
              <a:off x="7199044" y="3497557"/>
              <a:ext cx="221304" cy="244872"/>
            </a:xfrm>
            <a:custGeom>
              <a:avLst/>
              <a:gdLst/>
              <a:ahLst/>
              <a:cxnLst>
                <a:cxn ang="0">
                  <a:pos x="1463" y="0"/>
                </a:cxn>
                <a:cxn ang="0">
                  <a:pos x="2630" y="1677"/>
                </a:cxn>
                <a:cxn ang="0">
                  <a:pos x="0" y="4734"/>
                </a:cxn>
                <a:cxn ang="0">
                  <a:pos x="3354" y="7512"/>
                </a:cxn>
                <a:cxn ang="0">
                  <a:pos x="6723" y="4668"/>
                </a:cxn>
                <a:cxn ang="0">
                  <a:pos x="4455" y="1463"/>
                </a:cxn>
                <a:cxn ang="0">
                  <a:pos x="5556" y="0"/>
                </a:cxn>
                <a:cxn ang="0">
                  <a:pos x="1463" y="0"/>
                </a:cxn>
              </a:cxnLst>
              <a:rect l="0" t="0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71;p8"/>
            <p:cNvSpPr>
              <a:spLocks/>
            </p:cNvSpPr>
            <p:nvPr/>
          </p:nvSpPr>
          <p:spPr bwMode="auto">
            <a:xfrm>
              <a:off x="7652866" y="3598283"/>
              <a:ext cx="668705" cy="139322"/>
            </a:xfrm>
            <a:custGeom>
              <a:avLst/>
              <a:gdLst/>
              <a:ahLst/>
              <a:cxnLst>
                <a:cxn ang="0">
                  <a:pos x="2137" y="0"/>
                </a:cxn>
                <a:cxn ang="0">
                  <a:pos x="0" y="2137"/>
                </a:cxn>
                <a:cxn ang="0">
                  <a:pos x="2137" y="4274"/>
                </a:cxn>
                <a:cxn ang="0">
                  <a:pos x="20513" y="4274"/>
                </a:cxn>
                <a:cxn ang="0">
                  <a:pos x="20513" y="0"/>
                </a:cxn>
                <a:cxn ang="0">
                  <a:pos x="2137" y="0"/>
                </a:cxn>
              </a:cxnLst>
              <a:rect l="0" t="0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lnTo>
                    <a:pt x="2137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72;p8"/>
            <p:cNvSpPr>
              <a:spLocks/>
            </p:cNvSpPr>
            <p:nvPr/>
          </p:nvSpPr>
          <p:spPr bwMode="auto">
            <a:xfrm>
              <a:off x="8083642" y="3627751"/>
              <a:ext cx="237929" cy="80940"/>
            </a:xfrm>
            <a:custGeom>
              <a:avLst/>
              <a:gdLst/>
              <a:ahLst/>
              <a:cxnLst>
                <a:cxn ang="0">
                  <a:pos x="559" y="0"/>
                </a:cxn>
                <a:cxn ang="0">
                  <a:pos x="0" y="559"/>
                </a:cxn>
                <a:cxn ang="0">
                  <a:pos x="0" y="1923"/>
                </a:cxn>
                <a:cxn ang="0">
                  <a:pos x="559" y="2482"/>
                </a:cxn>
                <a:cxn ang="0">
                  <a:pos x="7298" y="2482"/>
                </a:cxn>
                <a:cxn ang="0">
                  <a:pos x="7298" y="0"/>
                </a:cxn>
                <a:cxn ang="0">
                  <a:pos x="559" y="0"/>
                </a:cxn>
              </a:cxnLst>
              <a:rect l="0" t="0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73;p8"/>
            <p:cNvSpPr>
              <a:spLocks/>
            </p:cNvSpPr>
            <p:nvPr/>
          </p:nvSpPr>
          <p:spPr bwMode="auto">
            <a:xfrm>
              <a:off x="7652866" y="3464861"/>
              <a:ext cx="668705" cy="138800"/>
            </a:xfrm>
            <a:custGeom>
              <a:avLst/>
              <a:gdLst/>
              <a:ahLst/>
              <a:cxnLst>
                <a:cxn ang="0">
                  <a:pos x="2137" y="0"/>
                </a:cxn>
                <a:cxn ang="0">
                  <a:pos x="0" y="2137"/>
                </a:cxn>
                <a:cxn ang="0">
                  <a:pos x="2137" y="4257"/>
                </a:cxn>
                <a:cxn ang="0">
                  <a:pos x="20513" y="4257"/>
                </a:cxn>
                <a:cxn ang="0">
                  <a:pos x="20513" y="0"/>
                </a:cxn>
                <a:cxn ang="0">
                  <a:pos x="2137" y="0"/>
                </a:cxn>
              </a:cxnLst>
              <a:rect l="0" t="0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lnTo>
                    <a:pt x="2137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74;p8"/>
            <p:cNvSpPr>
              <a:spLocks/>
            </p:cNvSpPr>
            <p:nvPr/>
          </p:nvSpPr>
          <p:spPr bwMode="auto">
            <a:xfrm>
              <a:off x="8083642" y="3493775"/>
              <a:ext cx="237929" cy="80940"/>
            </a:xfrm>
            <a:custGeom>
              <a:avLst/>
              <a:gdLst/>
              <a:ahLst/>
              <a:cxnLst>
                <a:cxn ang="0">
                  <a:pos x="559" y="1"/>
                </a:cxn>
                <a:cxn ang="0">
                  <a:pos x="0" y="560"/>
                </a:cxn>
                <a:cxn ang="0">
                  <a:pos x="0" y="1924"/>
                </a:cxn>
                <a:cxn ang="0">
                  <a:pos x="559" y="2483"/>
                </a:cxn>
                <a:cxn ang="0">
                  <a:pos x="7298" y="2483"/>
                </a:cxn>
                <a:cxn ang="0">
                  <a:pos x="7298" y="1"/>
                </a:cxn>
                <a:cxn ang="0">
                  <a:pos x="559" y="1"/>
                </a:cxn>
              </a:cxnLst>
              <a:rect l="0" t="0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lnTo>
                    <a:pt x="559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175;p8"/>
          <p:cNvSpPr>
            <a:spLocks/>
          </p:cNvSpPr>
          <p:nvPr/>
        </p:nvSpPr>
        <p:spPr bwMode="auto">
          <a:xfrm>
            <a:off x="4113213" y="652463"/>
            <a:ext cx="4475162" cy="3390900"/>
          </a:xfrm>
          <a:custGeom>
            <a:avLst/>
            <a:gdLst/>
            <a:ahLst/>
            <a:cxnLst>
              <a:cxn ang="0">
                <a:pos x="318" y="1"/>
              </a:cxn>
              <a:cxn ang="0">
                <a:pos x="0" y="21755"/>
              </a:cxn>
              <a:cxn ang="0">
                <a:pos x="28956" y="22173"/>
              </a:cxn>
              <a:cxn ang="0">
                <a:pos x="29274" y="419"/>
              </a:cxn>
              <a:cxn ang="0">
                <a:pos x="318" y="1"/>
              </a:cxn>
            </a:cxnLst>
            <a:rect l="0" t="0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 w="9525">
            <a:noFill/>
            <a:round/>
            <a:headEnd/>
            <a:tailEnd/>
          </a:ln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7;p9"/>
          <p:cNvSpPr/>
          <p:nvPr/>
        </p:nvSpPr>
        <p:spPr>
          <a:xfrm>
            <a:off x="0" y="4672013"/>
            <a:ext cx="9142413" cy="476250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78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3;p10"/>
          <p:cNvSpPr/>
          <p:nvPr/>
        </p:nvSpPr>
        <p:spPr>
          <a:xfrm>
            <a:off x="0" y="4672013"/>
            <a:ext cx="9142413" cy="476250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6;p11"/>
          <p:cNvSpPr/>
          <p:nvPr/>
        </p:nvSpPr>
        <p:spPr>
          <a:xfrm>
            <a:off x="0" y="4672013"/>
            <a:ext cx="9142413" cy="476250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5;p15"/>
          <p:cNvSpPr/>
          <p:nvPr/>
        </p:nvSpPr>
        <p:spPr>
          <a:xfrm>
            <a:off x="0" y="4672013"/>
            <a:ext cx="9142413" cy="476250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245;p15"/>
          <p:cNvGrpSpPr>
            <a:grpSpLocks/>
          </p:cNvGrpSpPr>
          <p:nvPr/>
        </p:nvGrpSpPr>
        <p:grpSpPr bwMode="auto">
          <a:xfrm>
            <a:off x="563563" y="3332163"/>
            <a:ext cx="571500" cy="1339850"/>
            <a:chOff x="564214" y="3344581"/>
            <a:chExt cx="571419" cy="1339946"/>
          </a:xfrm>
        </p:grpSpPr>
        <p:sp>
          <p:nvSpPr>
            <p:cNvPr id="13" name="Google Shape;246;p15"/>
            <p:cNvSpPr>
              <a:spLocks/>
            </p:cNvSpPr>
            <p:nvPr/>
          </p:nvSpPr>
          <p:spPr bwMode="auto">
            <a:xfrm>
              <a:off x="732894" y="3344581"/>
              <a:ext cx="402740" cy="986499"/>
            </a:xfrm>
            <a:custGeom>
              <a:avLst/>
              <a:gdLst/>
              <a:ahLst/>
              <a:cxnLst>
                <a:cxn ang="0">
                  <a:pos x="4613" y="1"/>
                </a:cxn>
                <a:cxn ang="0">
                  <a:pos x="4128" y="20"/>
                </a:cxn>
                <a:cxn ang="0">
                  <a:pos x="1705" y="4297"/>
                </a:cxn>
                <a:cxn ang="0">
                  <a:pos x="2407" y="9644"/>
                </a:cxn>
                <a:cxn ang="0">
                  <a:pos x="235" y="16127"/>
                </a:cxn>
                <a:cxn ang="0">
                  <a:pos x="2474" y="23846"/>
                </a:cxn>
                <a:cxn ang="0">
                  <a:pos x="3192" y="27705"/>
                </a:cxn>
                <a:cxn ang="0">
                  <a:pos x="7774" y="30779"/>
                </a:cxn>
                <a:cxn ang="0">
                  <a:pos x="8539" y="30713"/>
                </a:cxn>
                <a:cxn ang="0">
                  <a:pos x="12532" y="26035"/>
                </a:cxn>
                <a:cxn ang="0">
                  <a:pos x="11446" y="19969"/>
                </a:cxn>
                <a:cxn ang="0">
                  <a:pos x="12265" y="15492"/>
                </a:cxn>
                <a:cxn ang="0">
                  <a:pos x="9775" y="10680"/>
                </a:cxn>
                <a:cxn ang="0">
                  <a:pos x="9541" y="5266"/>
                </a:cxn>
                <a:cxn ang="0">
                  <a:pos x="4613" y="1"/>
                </a:cxn>
              </a:cxnLst>
              <a:rect l="0" t="0" r="r" b="b"/>
              <a:pathLst>
                <a:path w="12566" h="30780" extrusionOk="0">
                  <a:moveTo>
                    <a:pt x="4613" y="1"/>
                  </a:moveTo>
                  <a:cubicBezTo>
                    <a:pt x="4455" y="1"/>
                    <a:pt x="4293" y="7"/>
                    <a:pt x="4128" y="20"/>
                  </a:cubicBezTo>
                  <a:cubicBezTo>
                    <a:pt x="2357" y="304"/>
                    <a:pt x="1555" y="2493"/>
                    <a:pt x="1705" y="4297"/>
                  </a:cubicBezTo>
                  <a:cubicBezTo>
                    <a:pt x="1872" y="6085"/>
                    <a:pt x="2607" y="7856"/>
                    <a:pt x="2407" y="9644"/>
                  </a:cubicBezTo>
                  <a:cubicBezTo>
                    <a:pt x="2156" y="11916"/>
                    <a:pt x="435" y="13837"/>
                    <a:pt x="235" y="16127"/>
                  </a:cubicBezTo>
                  <a:cubicBezTo>
                    <a:pt x="1" y="18817"/>
                    <a:pt x="1906" y="21206"/>
                    <a:pt x="2474" y="23846"/>
                  </a:cubicBezTo>
                  <a:cubicBezTo>
                    <a:pt x="2741" y="25116"/>
                    <a:pt x="2708" y="26486"/>
                    <a:pt x="3192" y="27705"/>
                  </a:cubicBezTo>
                  <a:cubicBezTo>
                    <a:pt x="3901" y="29536"/>
                    <a:pt x="5835" y="30779"/>
                    <a:pt x="7774" y="30779"/>
                  </a:cubicBezTo>
                  <a:cubicBezTo>
                    <a:pt x="8030" y="30779"/>
                    <a:pt x="8286" y="30758"/>
                    <a:pt x="8539" y="30713"/>
                  </a:cubicBezTo>
                  <a:cubicBezTo>
                    <a:pt x="10728" y="30312"/>
                    <a:pt x="12482" y="28257"/>
                    <a:pt x="12532" y="26035"/>
                  </a:cubicBezTo>
                  <a:cubicBezTo>
                    <a:pt x="12566" y="23979"/>
                    <a:pt x="11296" y="22025"/>
                    <a:pt x="11446" y="19969"/>
                  </a:cubicBezTo>
                  <a:cubicBezTo>
                    <a:pt x="11563" y="18449"/>
                    <a:pt x="12449" y="16995"/>
                    <a:pt x="12265" y="15492"/>
                  </a:cubicBezTo>
                  <a:cubicBezTo>
                    <a:pt x="12031" y="13687"/>
                    <a:pt x="10360" y="12401"/>
                    <a:pt x="9775" y="10680"/>
                  </a:cubicBezTo>
                  <a:cubicBezTo>
                    <a:pt x="9190" y="8959"/>
                    <a:pt x="9742" y="7071"/>
                    <a:pt x="9541" y="5266"/>
                  </a:cubicBezTo>
                  <a:cubicBezTo>
                    <a:pt x="9192" y="2189"/>
                    <a:pt x="7564" y="1"/>
                    <a:pt x="4613" y="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47;p15"/>
            <p:cNvSpPr>
              <a:spLocks/>
            </p:cNvSpPr>
            <p:nvPr/>
          </p:nvSpPr>
          <p:spPr bwMode="auto">
            <a:xfrm>
              <a:off x="564214" y="3848022"/>
              <a:ext cx="348127" cy="484436"/>
            </a:xfrm>
            <a:custGeom>
              <a:avLst/>
              <a:gdLst/>
              <a:ahLst/>
              <a:cxnLst>
                <a:cxn ang="0">
                  <a:pos x="301" y="1"/>
                </a:cxn>
                <a:cxn ang="0">
                  <a:pos x="2874" y="9124"/>
                </a:cxn>
                <a:cxn ang="0">
                  <a:pos x="9591" y="14971"/>
                </a:cxn>
                <a:cxn ang="0">
                  <a:pos x="10174" y="15115"/>
                </a:cxn>
                <a:cxn ang="0">
                  <a:pos x="10560" y="14988"/>
                </a:cxn>
                <a:cxn ang="0">
                  <a:pos x="10811" y="14220"/>
                </a:cxn>
                <a:cxn ang="0">
                  <a:pos x="301" y="1"/>
                </a:cxn>
              </a:cxnLst>
              <a:rect l="0" t="0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48;p15"/>
            <p:cNvSpPr>
              <a:spLocks/>
            </p:cNvSpPr>
            <p:nvPr/>
          </p:nvSpPr>
          <p:spPr bwMode="auto">
            <a:xfrm>
              <a:off x="564214" y="3848022"/>
              <a:ext cx="348127" cy="484436"/>
            </a:xfrm>
            <a:custGeom>
              <a:avLst/>
              <a:gdLst/>
              <a:ahLst/>
              <a:cxnLst>
                <a:cxn ang="0">
                  <a:pos x="301" y="1"/>
                </a:cxn>
                <a:cxn ang="0">
                  <a:pos x="2874" y="9124"/>
                </a:cxn>
                <a:cxn ang="0">
                  <a:pos x="9591" y="14971"/>
                </a:cxn>
                <a:cxn ang="0">
                  <a:pos x="10174" y="15115"/>
                </a:cxn>
                <a:cxn ang="0">
                  <a:pos x="10560" y="14988"/>
                </a:cxn>
                <a:cxn ang="0">
                  <a:pos x="10811" y="14220"/>
                </a:cxn>
                <a:cxn ang="0">
                  <a:pos x="301" y="1"/>
                </a:cxn>
              </a:cxnLst>
              <a:rect l="0" t="0" r="r" b="b"/>
              <a:pathLst>
                <a:path w="10862" h="15115" extrusionOk="0">
                  <a:moveTo>
                    <a:pt x="301" y="1"/>
                  </a:moveTo>
                  <a:cubicBezTo>
                    <a:pt x="1" y="3008"/>
                    <a:pt x="1321" y="6534"/>
                    <a:pt x="2874" y="9124"/>
                  </a:cubicBezTo>
                  <a:cubicBezTo>
                    <a:pt x="4428" y="11747"/>
                    <a:pt x="6784" y="13785"/>
                    <a:pt x="9591" y="14971"/>
                  </a:cubicBezTo>
                  <a:cubicBezTo>
                    <a:pt x="9775" y="15049"/>
                    <a:pt x="9981" y="15115"/>
                    <a:pt x="10174" y="15115"/>
                  </a:cubicBezTo>
                  <a:cubicBezTo>
                    <a:pt x="10314" y="15115"/>
                    <a:pt x="10448" y="15080"/>
                    <a:pt x="10560" y="14988"/>
                  </a:cubicBezTo>
                  <a:cubicBezTo>
                    <a:pt x="10778" y="14821"/>
                    <a:pt x="10811" y="14504"/>
                    <a:pt x="10811" y="14220"/>
                  </a:cubicBezTo>
                  <a:cubicBezTo>
                    <a:pt x="10861" y="7670"/>
                    <a:pt x="6567" y="1889"/>
                    <a:pt x="301" y="1"/>
                  </a:cubicBezTo>
                  <a:close/>
                </a:path>
              </a:pathLst>
            </a:custGeom>
            <a:solidFill>
              <a:srgbClr val="FFFFFF">
                <a:alpha val="2705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49;p15"/>
            <p:cNvSpPr/>
            <p:nvPr/>
          </p:nvSpPr>
          <p:spPr>
            <a:xfrm>
              <a:off x="695957" y="4020904"/>
              <a:ext cx="296821" cy="508036"/>
            </a:xfrm>
            <a:custGeom>
              <a:avLst/>
              <a:gdLst/>
              <a:ahLst/>
              <a:cxnLst/>
              <a:rect l="l" t="t" r="r" b="b"/>
              <a:pathLst>
                <a:path w="9258" h="15824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17"/>
                    <a:pt x="118" y="167"/>
                  </a:cubicBezTo>
                  <a:lnTo>
                    <a:pt x="435" y="585"/>
                  </a:lnTo>
                  <a:cubicBezTo>
                    <a:pt x="719" y="953"/>
                    <a:pt x="1120" y="1487"/>
                    <a:pt x="1621" y="2172"/>
                  </a:cubicBezTo>
                  <a:cubicBezTo>
                    <a:pt x="2891" y="3910"/>
                    <a:pt x="4077" y="5731"/>
                    <a:pt x="5180" y="7603"/>
                  </a:cubicBezTo>
                  <a:cubicBezTo>
                    <a:pt x="6266" y="9474"/>
                    <a:pt x="7269" y="11395"/>
                    <a:pt x="8171" y="13367"/>
                  </a:cubicBezTo>
                  <a:cubicBezTo>
                    <a:pt x="8505" y="14119"/>
                    <a:pt x="8773" y="14737"/>
                    <a:pt x="8956" y="15171"/>
                  </a:cubicBezTo>
                  <a:cubicBezTo>
                    <a:pt x="9040" y="15372"/>
                    <a:pt x="9107" y="15539"/>
                    <a:pt x="9174" y="15656"/>
                  </a:cubicBezTo>
                  <a:cubicBezTo>
                    <a:pt x="9190" y="15723"/>
                    <a:pt x="9224" y="15773"/>
                    <a:pt x="9257" y="15823"/>
                  </a:cubicBezTo>
                  <a:cubicBezTo>
                    <a:pt x="9240" y="15773"/>
                    <a:pt x="9224" y="15706"/>
                    <a:pt x="9207" y="15656"/>
                  </a:cubicBezTo>
                  <a:cubicBezTo>
                    <a:pt x="9157" y="15522"/>
                    <a:pt x="9090" y="15355"/>
                    <a:pt x="9023" y="15138"/>
                  </a:cubicBezTo>
                  <a:cubicBezTo>
                    <a:pt x="8856" y="14704"/>
                    <a:pt x="8605" y="14085"/>
                    <a:pt x="8271" y="13317"/>
                  </a:cubicBezTo>
                  <a:cubicBezTo>
                    <a:pt x="7402" y="11329"/>
                    <a:pt x="6417" y="9390"/>
                    <a:pt x="5331" y="7502"/>
                  </a:cubicBezTo>
                  <a:cubicBezTo>
                    <a:pt x="4228" y="5631"/>
                    <a:pt x="3025" y="3827"/>
                    <a:pt x="1705" y="2089"/>
                  </a:cubicBezTo>
                  <a:cubicBezTo>
                    <a:pt x="1204" y="1437"/>
                    <a:pt x="786" y="903"/>
                    <a:pt x="485" y="552"/>
                  </a:cubicBezTo>
                  <a:lnTo>
                    <a:pt x="134" y="134"/>
                  </a:lnTo>
                  <a:cubicBezTo>
                    <a:pt x="101" y="84"/>
                    <a:pt x="51" y="5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50;p15"/>
            <p:cNvSpPr/>
            <p:nvPr/>
          </p:nvSpPr>
          <p:spPr>
            <a:xfrm>
              <a:off x="930874" y="3611300"/>
              <a:ext cx="65079" cy="909702"/>
            </a:xfrm>
            <a:custGeom>
              <a:avLst/>
              <a:gdLst/>
              <a:ahLst/>
              <a:cxnLst/>
              <a:rect l="l" t="t" r="r" b="b"/>
              <a:pathLst>
                <a:path w="2006" h="28389" extrusionOk="0">
                  <a:moveTo>
                    <a:pt x="1" y="1"/>
                  </a:moveTo>
                  <a:cubicBezTo>
                    <a:pt x="1" y="101"/>
                    <a:pt x="1" y="201"/>
                    <a:pt x="1" y="301"/>
                  </a:cubicBezTo>
                  <a:cubicBezTo>
                    <a:pt x="18" y="502"/>
                    <a:pt x="18" y="769"/>
                    <a:pt x="34" y="1120"/>
                  </a:cubicBezTo>
                  <a:cubicBezTo>
                    <a:pt x="68" y="1855"/>
                    <a:pt x="118" y="2891"/>
                    <a:pt x="168" y="4178"/>
                  </a:cubicBezTo>
                  <a:cubicBezTo>
                    <a:pt x="302" y="6734"/>
                    <a:pt x="519" y="10293"/>
                    <a:pt x="786" y="14220"/>
                  </a:cubicBezTo>
                  <a:cubicBezTo>
                    <a:pt x="1070" y="18129"/>
                    <a:pt x="1354" y="21671"/>
                    <a:pt x="1588" y="24245"/>
                  </a:cubicBezTo>
                  <a:cubicBezTo>
                    <a:pt x="1705" y="25514"/>
                    <a:pt x="1805" y="26550"/>
                    <a:pt x="1872" y="27269"/>
                  </a:cubicBezTo>
                  <a:cubicBezTo>
                    <a:pt x="1906" y="27620"/>
                    <a:pt x="1939" y="27904"/>
                    <a:pt x="1956" y="28104"/>
                  </a:cubicBezTo>
                  <a:cubicBezTo>
                    <a:pt x="1973" y="28204"/>
                    <a:pt x="1989" y="28288"/>
                    <a:pt x="2006" y="28388"/>
                  </a:cubicBezTo>
                  <a:cubicBezTo>
                    <a:pt x="2006" y="28288"/>
                    <a:pt x="2006" y="28188"/>
                    <a:pt x="1989" y="28104"/>
                  </a:cubicBezTo>
                  <a:cubicBezTo>
                    <a:pt x="1973" y="27887"/>
                    <a:pt x="1956" y="27620"/>
                    <a:pt x="1939" y="27269"/>
                  </a:cubicBezTo>
                  <a:cubicBezTo>
                    <a:pt x="1889" y="26534"/>
                    <a:pt x="1805" y="25498"/>
                    <a:pt x="1705" y="24228"/>
                  </a:cubicBezTo>
                  <a:cubicBezTo>
                    <a:pt x="1505" y="21671"/>
                    <a:pt x="1237" y="18113"/>
                    <a:pt x="953" y="14203"/>
                  </a:cubicBezTo>
                  <a:cubicBezTo>
                    <a:pt x="686" y="10276"/>
                    <a:pt x="452" y="6734"/>
                    <a:pt x="302" y="4161"/>
                  </a:cubicBezTo>
                  <a:cubicBezTo>
                    <a:pt x="218" y="2891"/>
                    <a:pt x="151" y="1855"/>
                    <a:pt x="101" y="1120"/>
                  </a:cubicBezTo>
                  <a:cubicBezTo>
                    <a:pt x="68" y="769"/>
                    <a:pt x="51" y="502"/>
                    <a:pt x="34" y="301"/>
                  </a:cubicBezTo>
                  <a:cubicBezTo>
                    <a:pt x="34" y="201"/>
                    <a:pt x="18" y="1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51;p15"/>
            <p:cNvSpPr>
              <a:spLocks/>
            </p:cNvSpPr>
            <p:nvPr/>
          </p:nvSpPr>
          <p:spPr bwMode="auto">
            <a:xfrm>
              <a:off x="842697" y="4391558"/>
              <a:ext cx="240984" cy="29296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01" y="5715"/>
                </a:cxn>
                <a:cxn ang="0">
                  <a:pos x="3910" y="9140"/>
                </a:cxn>
                <a:cxn ang="0">
                  <a:pos x="7519" y="5531"/>
                </a:cxn>
                <a:cxn ang="0">
                  <a:pos x="7519" y="1"/>
                </a:cxn>
                <a:cxn ang="0">
                  <a:pos x="0" y="1"/>
                </a:cxn>
              </a:cxnLst>
              <a:rect l="0" t="0" r="r" b="b"/>
              <a:pathLst>
                <a:path w="7519" h="9141" extrusionOk="0">
                  <a:moveTo>
                    <a:pt x="0" y="1"/>
                  </a:moveTo>
                  <a:lnTo>
                    <a:pt x="301" y="5715"/>
                  </a:lnTo>
                  <a:cubicBezTo>
                    <a:pt x="401" y="7636"/>
                    <a:pt x="1988" y="9140"/>
                    <a:pt x="3910" y="9140"/>
                  </a:cubicBezTo>
                  <a:cubicBezTo>
                    <a:pt x="5898" y="9140"/>
                    <a:pt x="7519" y="7520"/>
                    <a:pt x="7519" y="5531"/>
                  </a:cubicBezTo>
                  <a:lnTo>
                    <a:pt x="751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9" name="Google Shape;252;p15"/>
          <p:cNvGrpSpPr>
            <a:grpSpLocks/>
          </p:cNvGrpSpPr>
          <p:nvPr/>
        </p:nvGrpSpPr>
        <p:grpSpPr bwMode="auto">
          <a:xfrm>
            <a:off x="7805738" y="4279900"/>
            <a:ext cx="1022350" cy="393700"/>
            <a:chOff x="7805912" y="4279127"/>
            <a:chExt cx="1022844" cy="394696"/>
          </a:xfrm>
        </p:grpSpPr>
        <p:sp>
          <p:nvSpPr>
            <p:cNvPr id="20" name="Google Shape;253;p15"/>
            <p:cNvSpPr/>
            <p:nvPr/>
          </p:nvSpPr>
          <p:spPr>
            <a:xfrm>
              <a:off x="7845618" y="4365069"/>
              <a:ext cx="949784" cy="308754"/>
            </a:xfrm>
            <a:custGeom>
              <a:avLst/>
              <a:gdLst/>
              <a:ahLst/>
              <a:cxnLst/>
              <a:rect l="l" t="t" r="r" b="b"/>
              <a:pathLst>
                <a:path w="29625" h="9625" extrusionOk="0">
                  <a:moveTo>
                    <a:pt x="1" y="0"/>
                  </a:moveTo>
                  <a:lnTo>
                    <a:pt x="1" y="9624"/>
                  </a:lnTo>
                  <a:lnTo>
                    <a:pt x="29625" y="9624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54;p15"/>
            <p:cNvSpPr/>
            <p:nvPr/>
          </p:nvSpPr>
          <p:spPr>
            <a:xfrm>
              <a:off x="7805912" y="4279127"/>
              <a:ext cx="1022844" cy="85942"/>
            </a:xfrm>
            <a:custGeom>
              <a:avLst/>
              <a:gdLst/>
              <a:ahLst/>
              <a:cxnLst/>
              <a:rect l="l" t="t" r="r" b="b"/>
              <a:pathLst>
                <a:path w="31914" h="2691" extrusionOk="0">
                  <a:moveTo>
                    <a:pt x="1" y="0"/>
                  </a:moveTo>
                  <a:lnTo>
                    <a:pt x="1" y="2690"/>
                  </a:lnTo>
                  <a:lnTo>
                    <a:pt x="31914" y="2690"/>
                  </a:lnTo>
                  <a:lnTo>
                    <a:pt x="319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55;p15"/>
            <p:cNvSpPr/>
            <p:nvPr/>
          </p:nvSpPr>
          <p:spPr>
            <a:xfrm>
              <a:off x="8298275" y="4279127"/>
              <a:ext cx="530481" cy="394696"/>
            </a:xfrm>
            <a:custGeom>
              <a:avLst/>
              <a:gdLst/>
              <a:ahLst/>
              <a:cxnLst/>
              <a:rect l="l" t="t" r="r" b="b"/>
              <a:pathLst>
                <a:path w="16575" h="12315" extrusionOk="0">
                  <a:moveTo>
                    <a:pt x="0" y="0"/>
                  </a:moveTo>
                  <a:lnTo>
                    <a:pt x="0" y="2439"/>
                  </a:lnTo>
                  <a:lnTo>
                    <a:pt x="618" y="12314"/>
                  </a:lnTo>
                  <a:lnTo>
                    <a:pt x="15539" y="12314"/>
                  </a:lnTo>
                  <a:lnTo>
                    <a:pt x="15539" y="2690"/>
                  </a:lnTo>
                  <a:lnTo>
                    <a:pt x="16575" y="2690"/>
                  </a:lnTo>
                  <a:lnTo>
                    <a:pt x="16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56;p15"/>
            <p:cNvSpPr/>
            <p:nvPr/>
          </p:nvSpPr>
          <p:spPr>
            <a:xfrm>
              <a:off x="7979033" y="4414406"/>
              <a:ext cx="192181" cy="46153"/>
            </a:xfrm>
            <a:custGeom>
              <a:avLst/>
              <a:gdLst/>
              <a:ahLst/>
              <a:cxnLst/>
              <a:rect l="l" t="t" r="r" b="b"/>
              <a:pathLst>
                <a:path w="5999" h="1438" extrusionOk="0">
                  <a:moveTo>
                    <a:pt x="0" y="1"/>
                  </a:moveTo>
                  <a:lnTo>
                    <a:pt x="0" y="1438"/>
                  </a:lnTo>
                  <a:lnTo>
                    <a:pt x="5999" y="1438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57;p15"/>
            <p:cNvSpPr>
              <a:spLocks/>
            </p:cNvSpPr>
            <p:nvPr/>
          </p:nvSpPr>
          <p:spPr bwMode="auto">
            <a:xfrm>
              <a:off x="7953726" y="4519566"/>
              <a:ext cx="247426" cy="980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58"/>
                </a:cxn>
                <a:cxn ang="0">
                  <a:pos x="7720" y="3058"/>
                </a:cxn>
                <a:cxn ang="0">
                  <a:pos x="7720" y="0"/>
                </a:cxn>
                <a:cxn ang="0">
                  <a:pos x="0" y="0"/>
                </a:cxn>
              </a:cxnLst>
              <a:rect l="0" t="0" r="r" b="b"/>
              <a:pathLst>
                <a:path w="7720" h="3058" extrusionOk="0">
                  <a:moveTo>
                    <a:pt x="0" y="0"/>
                  </a:moveTo>
                  <a:lnTo>
                    <a:pt x="0" y="3058"/>
                  </a:lnTo>
                  <a:lnTo>
                    <a:pt x="7720" y="3058"/>
                  </a:lnTo>
                  <a:lnTo>
                    <a:pt x="77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5" name="Google Shape;258;p15"/>
          <p:cNvGrpSpPr>
            <a:grpSpLocks/>
          </p:cNvGrpSpPr>
          <p:nvPr/>
        </p:nvGrpSpPr>
        <p:grpSpPr bwMode="auto">
          <a:xfrm>
            <a:off x="8043863" y="3722688"/>
            <a:ext cx="509587" cy="560387"/>
            <a:chOff x="1203067" y="4113653"/>
            <a:chExt cx="509851" cy="559625"/>
          </a:xfrm>
        </p:grpSpPr>
        <p:sp>
          <p:nvSpPr>
            <p:cNvPr id="26" name="Google Shape;259;p15"/>
            <p:cNvSpPr/>
            <p:nvPr/>
          </p:nvSpPr>
          <p:spPr>
            <a:xfrm>
              <a:off x="1250717" y="4223041"/>
              <a:ext cx="419317" cy="150608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60;p15"/>
            <p:cNvSpPr/>
            <p:nvPr/>
          </p:nvSpPr>
          <p:spPr>
            <a:xfrm>
              <a:off x="1338074" y="4276943"/>
              <a:ext cx="255720" cy="4121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61;p15"/>
            <p:cNvSpPr/>
            <p:nvPr/>
          </p:nvSpPr>
          <p:spPr>
            <a:xfrm>
              <a:off x="1204655" y="4113653"/>
              <a:ext cx="416140" cy="142681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62;p15"/>
            <p:cNvSpPr>
              <a:spLocks/>
            </p:cNvSpPr>
            <p:nvPr/>
          </p:nvSpPr>
          <p:spPr bwMode="auto">
            <a:xfrm>
              <a:off x="1204157" y="4129165"/>
              <a:ext cx="395753" cy="1076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440"/>
                </a:cxn>
                <a:cxn ang="0">
                  <a:pos x="12348" y="3359"/>
                </a:cxn>
                <a:cxn ang="0">
                  <a:pos x="12131" y="1103"/>
                </a:cxn>
                <a:cxn ang="0">
                  <a:pos x="0" y="1"/>
                </a:cxn>
              </a:cxnLst>
              <a:rect l="0" t="0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263;p15"/>
            <p:cNvSpPr>
              <a:spLocks/>
            </p:cNvSpPr>
            <p:nvPr/>
          </p:nvSpPr>
          <p:spPr bwMode="auto">
            <a:xfrm>
              <a:off x="1207362" y="4157689"/>
              <a:ext cx="362582" cy="37210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1" y="13"/>
                </a:cxn>
                <a:cxn ang="0">
                  <a:pos x="435" y="80"/>
                </a:cxn>
                <a:cxn ang="0">
                  <a:pos x="1655" y="230"/>
                </a:cxn>
                <a:cxn ang="0">
                  <a:pos x="5648" y="665"/>
                </a:cxn>
                <a:cxn ang="0">
                  <a:pos x="9641" y="1049"/>
                </a:cxn>
                <a:cxn ang="0">
                  <a:pos x="10861" y="1132"/>
                </a:cxn>
                <a:cxn ang="0">
                  <a:pos x="11125" y="1160"/>
                </a:cxn>
                <a:cxn ang="0">
                  <a:pos x="11312" y="1149"/>
                </a:cxn>
                <a:cxn ang="0">
                  <a:pos x="10861" y="1066"/>
                </a:cxn>
                <a:cxn ang="0">
                  <a:pos x="9658" y="932"/>
                </a:cxn>
                <a:cxn ang="0">
                  <a:pos x="5665" y="497"/>
                </a:cxn>
                <a:cxn ang="0">
                  <a:pos x="1655" y="113"/>
                </a:cxn>
                <a:cxn ang="0">
                  <a:pos x="452" y="13"/>
                </a:cxn>
                <a:cxn ang="0">
                  <a:pos x="226" y="0"/>
                </a:cxn>
              </a:cxnLst>
              <a:rect l="0" t="0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264;p15"/>
            <p:cNvSpPr>
              <a:spLocks/>
            </p:cNvSpPr>
            <p:nvPr/>
          </p:nvSpPr>
          <p:spPr bwMode="auto">
            <a:xfrm>
              <a:off x="1203067" y="4178586"/>
              <a:ext cx="365787" cy="2612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1" y="13"/>
                </a:cxn>
                <a:cxn ang="0">
                  <a:pos x="435" y="79"/>
                </a:cxn>
                <a:cxn ang="0">
                  <a:pos x="1655" y="196"/>
                </a:cxn>
                <a:cxn ang="0">
                  <a:pos x="5698" y="497"/>
                </a:cxn>
                <a:cxn ang="0">
                  <a:pos x="9742" y="748"/>
                </a:cxn>
                <a:cxn ang="0">
                  <a:pos x="10962" y="815"/>
                </a:cxn>
                <a:cxn ang="0">
                  <a:pos x="11413" y="815"/>
                </a:cxn>
                <a:cxn ang="0">
                  <a:pos x="10962" y="748"/>
                </a:cxn>
                <a:cxn ang="0">
                  <a:pos x="9742" y="631"/>
                </a:cxn>
                <a:cxn ang="0">
                  <a:pos x="5715" y="330"/>
                </a:cxn>
                <a:cxn ang="0">
                  <a:pos x="1672" y="63"/>
                </a:cxn>
                <a:cxn ang="0">
                  <a:pos x="452" y="13"/>
                </a:cxn>
                <a:cxn ang="0">
                  <a:pos x="226" y="0"/>
                </a:cxn>
              </a:cxnLst>
              <a:rect l="0" t="0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265;p15"/>
            <p:cNvSpPr/>
            <p:nvPr/>
          </p:nvSpPr>
          <p:spPr>
            <a:xfrm>
              <a:off x="1255481" y="4330844"/>
              <a:ext cx="419317" cy="137925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66;p15"/>
            <p:cNvSpPr>
              <a:spLocks/>
            </p:cNvSpPr>
            <p:nvPr/>
          </p:nvSpPr>
          <p:spPr bwMode="auto">
            <a:xfrm>
              <a:off x="1296268" y="4334798"/>
              <a:ext cx="7532" cy="11409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0" y="1"/>
                </a:cxn>
                <a:cxn ang="0">
                  <a:pos x="34" y="1788"/>
                </a:cxn>
                <a:cxn ang="0">
                  <a:pos x="182" y="3560"/>
                </a:cxn>
                <a:cxn ang="0">
                  <a:pos x="184" y="3560"/>
                </a:cxn>
                <a:cxn ang="0">
                  <a:pos x="201" y="1772"/>
                </a:cxn>
                <a:cxn ang="0">
                  <a:pos x="52" y="0"/>
                </a:cxn>
              </a:cxnLst>
              <a:rect l="0" t="0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67;p15"/>
            <p:cNvSpPr>
              <a:spLocks/>
            </p:cNvSpPr>
            <p:nvPr/>
          </p:nvSpPr>
          <p:spPr bwMode="auto">
            <a:xfrm>
              <a:off x="1315530" y="4335887"/>
              <a:ext cx="6474" cy="114066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7" y="1788"/>
                </a:cxn>
                <a:cxn ang="0">
                  <a:pos x="134" y="3559"/>
                </a:cxn>
                <a:cxn ang="0">
                  <a:pos x="184" y="1771"/>
                </a:cxn>
                <a:cxn ang="0">
                  <a:pos x="68" y="0"/>
                </a:cxn>
              </a:cxnLst>
              <a:rect l="0" t="0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68;p15"/>
            <p:cNvSpPr>
              <a:spLocks/>
            </p:cNvSpPr>
            <p:nvPr/>
          </p:nvSpPr>
          <p:spPr bwMode="auto">
            <a:xfrm>
              <a:off x="1354631" y="4386751"/>
              <a:ext cx="226017" cy="18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815" y="483"/>
                </a:cxn>
                <a:cxn ang="0">
                  <a:pos x="5815" y="483"/>
                </a:cxn>
                <a:cxn ang="0">
                  <a:pos x="0" y="0"/>
                </a:cxn>
                <a:cxn ang="0">
                  <a:pos x="5815" y="483"/>
                </a:cxn>
                <a:cxn ang="0">
                  <a:pos x="7051" y="585"/>
                </a:cxn>
                <a:cxn ang="0">
                  <a:pos x="5815" y="483"/>
                </a:cxn>
              </a:cxnLst>
              <a:rect l="0" t="0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69;p15"/>
            <p:cNvSpPr>
              <a:spLocks/>
            </p:cNvSpPr>
            <p:nvPr/>
          </p:nvSpPr>
          <p:spPr bwMode="auto">
            <a:xfrm>
              <a:off x="1354631" y="4386751"/>
              <a:ext cx="226017" cy="19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0" y="167"/>
                </a:cxn>
                <a:cxn ang="0">
                  <a:pos x="3526" y="401"/>
                </a:cxn>
                <a:cxn ang="0">
                  <a:pos x="6015" y="568"/>
                </a:cxn>
                <a:cxn ang="0">
                  <a:pos x="6629" y="596"/>
                </a:cxn>
                <a:cxn ang="0">
                  <a:pos x="7051" y="585"/>
                </a:cxn>
                <a:cxn ang="0">
                  <a:pos x="6032" y="452"/>
                </a:cxn>
                <a:cxn ang="0">
                  <a:pos x="3526" y="234"/>
                </a:cxn>
                <a:cxn ang="0">
                  <a:pos x="1036" y="51"/>
                </a:cxn>
                <a:cxn ang="0">
                  <a:pos x="0" y="0"/>
                </a:cxn>
              </a:cxnLst>
              <a:rect l="0" t="0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0;p15"/>
            <p:cNvSpPr>
              <a:spLocks/>
            </p:cNvSpPr>
            <p:nvPr/>
          </p:nvSpPr>
          <p:spPr bwMode="auto">
            <a:xfrm>
              <a:off x="1603628" y="4361591"/>
              <a:ext cx="8621" cy="103906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1621"/>
                </a:cxn>
                <a:cxn ang="0">
                  <a:pos x="218" y="3242"/>
                </a:cxn>
                <a:cxn ang="0">
                  <a:pos x="218" y="1621"/>
                </a:cxn>
                <a:cxn ang="0">
                  <a:pos x="51" y="0"/>
                </a:cxn>
              </a:cxnLst>
              <a:rect l="0" t="0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1;p15"/>
            <p:cNvSpPr>
              <a:spLocks/>
            </p:cNvSpPr>
            <p:nvPr/>
          </p:nvSpPr>
          <p:spPr bwMode="auto">
            <a:xfrm>
              <a:off x="1623980" y="4362649"/>
              <a:ext cx="12884" cy="103906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118" y="1638"/>
                </a:cxn>
                <a:cxn ang="0">
                  <a:pos x="368" y="3242"/>
                </a:cxn>
                <a:cxn ang="0">
                  <a:pos x="285" y="1621"/>
                </a:cxn>
                <a:cxn ang="0">
                  <a:pos x="34" y="1"/>
                </a:cxn>
              </a:cxnLst>
              <a:rect l="0" t="0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72;p15"/>
            <p:cNvSpPr>
              <a:spLocks/>
            </p:cNvSpPr>
            <p:nvPr/>
          </p:nvSpPr>
          <p:spPr bwMode="auto">
            <a:xfrm>
              <a:off x="1414597" y="4413000"/>
              <a:ext cx="115188" cy="589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593" y="184"/>
                </a:cxn>
                <a:cxn ang="0">
                  <a:pos x="1" y="0"/>
                </a:cxn>
              </a:cxnLst>
              <a:rect l="0" t="0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73;p15"/>
            <p:cNvSpPr>
              <a:spLocks/>
            </p:cNvSpPr>
            <p:nvPr/>
          </p:nvSpPr>
          <p:spPr bwMode="auto">
            <a:xfrm>
              <a:off x="1414597" y="4411846"/>
              <a:ext cx="115188" cy="8269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1" y="36"/>
                </a:cxn>
                <a:cxn ang="0">
                  <a:pos x="1789" y="220"/>
                </a:cxn>
                <a:cxn ang="0">
                  <a:pos x="3054" y="257"/>
                </a:cxn>
                <a:cxn ang="0">
                  <a:pos x="3593" y="220"/>
                </a:cxn>
                <a:cxn ang="0">
                  <a:pos x="1805" y="53"/>
                </a:cxn>
                <a:cxn ang="0">
                  <a:pos x="471" y="0"/>
                </a:cxn>
              </a:cxnLst>
              <a:rect l="0" t="0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274;p15"/>
            <p:cNvSpPr/>
            <p:nvPr/>
          </p:nvSpPr>
          <p:spPr>
            <a:xfrm>
              <a:off x="1277718" y="4557549"/>
              <a:ext cx="424083" cy="115729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5;p15"/>
            <p:cNvSpPr>
              <a:spLocks/>
            </p:cNvSpPr>
            <p:nvPr/>
          </p:nvSpPr>
          <p:spPr bwMode="auto">
            <a:xfrm>
              <a:off x="1293576" y="4573634"/>
              <a:ext cx="404343" cy="85189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35" y="2657"/>
                </a:cxn>
                <a:cxn ang="0">
                  <a:pos x="12616" y="2473"/>
                </a:cxn>
                <a:cxn ang="0">
                  <a:pos x="12265" y="235"/>
                </a:cxn>
                <a:cxn ang="0">
                  <a:pos x="1" y="1"/>
                </a:cxn>
              </a:cxnLst>
              <a:rect l="0" t="0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276;p15"/>
            <p:cNvSpPr>
              <a:spLocks/>
            </p:cNvSpPr>
            <p:nvPr/>
          </p:nvSpPr>
          <p:spPr bwMode="auto">
            <a:xfrm>
              <a:off x="1291974" y="4444056"/>
              <a:ext cx="420945" cy="1296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3609"/>
                </a:cxn>
                <a:cxn ang="0">
                  <a:pos x="13133" y="4044"/>
                </a:cxn>
                <a:cxn ang="0">
                  <a:pos x="12716" y="819"/>
                </a:cxn>
                <a:cxn ang="0">
                  <a:pos x="0" y="0"/>
                </a:cxn>
              </a:cxnLst>
              <a:rect l="0" t="0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277;p15"/>
            <p:cNvSpPr/>
            <p:nvPr/>
          </p:nvSpPr>
          <p:spPr>
            <a:xfrm>
              <a:off x="1380959" y="4494135"/>
              <a:ext cx="255719" cy="38048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8;p15"/>
            <p:cNvSpPr/>
            <p:nvPr/>
          </p:nvSpPr>
          <p:spPr>
            <a:xfrm>
              <a:off x="1295190" y="4608280"/>
              <a:ext cx="395492" cy="6341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9;p15"/>
            <p:cNvSpPr/>
            <p:nvPr/>
          </p:nvSpPr>
          <p:spPr>
            <a:xfrm>
              <a:off x="1296778" y="4627304"/>
              <a:ext cx="398669" cy="6341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280;p15"/>
          <p:cNvGrpSpPr>
            <a:grpSpLocks/>
          </p:cNvGrpSpPr>
          <p:nvPr/>
        </p:nvGrpSpPr>
        <p:grpSpPr bwMode="auto">
          <a:xfrm>
            <a:off x="1203325" y="4113213"/>
            <a:ext cx="509588" cy="560387"/>
            <a:chOff x="1203067" y="4113653"/>
            <a:chExt cx="509851" cy="559625"/>
          </a:xfrm>
        </p:grpSpPr>
        <p:sp>
          <p:nvSpPr>
            <p:cNvPr id="48" name="Google Shape;281;p15"/>
            <p:cNvSpPr/>
            <p:nvPr/>
          </p:nvSpPr>
          <p:spPr>
            <a:xfrm>
              <a:off x="1250717" y="4223041"/>
              <a:ext cx="419316" cy="150608"/>
            </a:xfrm>
            <a:custGeom>
              <a:avLst/>
              <a:gdLst/>
              <a:ahLst/>
              <a:cxnLst/>
              <a:rect l="l" t="t" r="r" b="b"/>
              <a:pathLst>
                <a:path w="13084" h="4679" extrusionOk="0">
                  <a:moveTo>
                    <a:pt x="1" y="0"/>
                  </a:moveTo>
                  <a:lnTo>
                    <a:pt x="51" y="3626"/>
                  </a:lnTo>
                  <a:lnTo>
                    <a:pt x="13083" y="4679"/>
                  </a:lnTo>
                  <a:lnTo>
                    <a:pt x="12682" y="1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82;p15"/>
            <p:cNvSpPr/>
            <p:nvPr/>
          </p:nvSpPr>
          <p:spPr>
            <a:xfrm>
              <a:off x="1338075" y="4276943"/>
              <a:ext cx="255719" cy="41219"/>
            </a:xfrm>
            <a:custGeom>
              <a:avLst/>
              <a:gdLst/>
              <a:ahLst/>
              <a:cxnLst/>
              <a:rect l="l" t="t" r="r" b="b"/>
              <a:pathLst>
                <a:path w="7987" h="1321" extrusionOk="0">
                  <a:moveTo>
                    <a:pt x="50" y="0"/>
                  </a:moveTo>
                  <a:lnTo>
                    <a:pt x="0" y="652"/>
                  </a:lnTo>
                  <a:lnTo>
                    <a:pt x="7937" y="1320"/>
                  </a:lnTo>
                  <a:lnTo>
                    <a:pt x="7987" y="66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83;p15"/>
            <p:cNvSpPr/>
            <p:nvPr/>
          </p:nvSpPr>
          <p:spPr>
            <a:xfrm>
              <a:off x="1204656" y="4113653"/>
              <a:ext cx="416140" cy="142681"/>
            </a:xfrm>
            <a:custGeom>
              <a:avLst/>
              <a:gdLst/>
              <a:ahLst/>
              <a:cxnLst/>
              <a:rect l="l" t="t" r="r" b="b"/>
              <a:pathLst>
                <a:path w="13000" h="4445" extrusionOk="0">
                  <a:moveTo>
                    <a:pt x="0" y="0"/>
                  </a:moveTo>
                  <a:lnTo>
                    <a:pt x="0" y="3609"/>
                  </a:lnTo>
                  <a:lnTo>
                    <a:pt x="13000" y="4445"/>
                  </a:lnTo>
                  <a:lnTo>
                    <a:pt x="13000" y="4445"/>
                  </a:lnTo>
                  <a:lnTo>
                    <a:pt x="12665" y="1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84;p15"/>
            <p:cNvSpPr>
              <a:spLocks/>
            </p:cNvSpPr>
            <p:nvPr/>
          </p:nvSpPr>
          <p:spPr bwMode="auto">
            <a:xfrm>
              <a:off x="1204157" y="4129165"/>
              <a:ext cx="395753" cy="1076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440"/>
                </a:cxn>
                <a:cxn ang="0">
                  <a:pos x="12348" y="3359"/>
                </a:cxn>
                <a:cxn ang="0">
                  <a:pos x="12131" y="1103"/>
                </a:cxn>
                <a:cxn ang="0">
                  <a:pos x="0" y="1"/>
                </a:cxn>
              </a:cxnLst>
              <a:rect l="0" t="0" r="r" b="b"/>
              <a:pathLst>
                <a:path w="12348" h="3360" extrusionOk="0">
                  <a:moveTo>
                    <a:pt x="0" y="1"/>
                  </a:moveTo>
                  <a:lnTo>
                    <a:pt x="0" y="2440"/>
                  </a:lnTo>
                  <a:lnTo>
                    <a:pt x="12348" y="3359"/>
                  </a:lnTo>
                  <a:lnTo>
                    <a:pt x="12131" y="1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285;p15"/>
            <p:cNvSpPr>
              <a:spLocks/>
            </p:cNvSpPr>
            <p:nvPr/>
          </p:nvSpPr>
          <p:spPr bwMode="auto">
            <a:xfrm>
              <a:off x="1207362" y="4157689"/>
              <a:ext cx="362582" cy="37210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1" y="13"/>
                </a:cxn>
                <a:cxn ang="0">
                  <a:pos x="435" y="80"/>
                </a:cxn>
                <a:cxn ang="0">
                  <a:pos x="1655" y="230"/>
                </a:cxn>
                <a:cxn ang="0">
                  <a:pos x="5648" y="665"/>
                </a:cxn>
                <a:cxn ang="0">
                  <a:pos x="9641" y="1049"/>
                </a:cxn>
                <a:cxn ang="0">
                  <a:pos x="10861" y="1132"/>
                </a:cxn>
                <a:cxn ang="0">
                  <a:pos x="11125" y="1160"/>
                </a:cxn>
                <a:cxn ang="0">
                  <a:pos x="11312" y="1149"/>
                </a:cxn>
                <a:cxn ang="0">
                  <a:pos x="10861" y="1066"/>
                </a:cxn>
                <a:cxn ang="0">
                  <a:pos x="9658" y="932"/>
                </a:cxn>
                <a:cxn ang="0">
                  <a:pos x="5665" y="497"/>
                </a:cxn>
                <a:cxn ang="0">
                  <a:pos x="1655" y="113"/>
                </a:cxn>
                <a:cxn ang="0">
                  <a:pos x="452" y="13"/>
                </a:cxn>
                <a:cxn ang="0">
                  <a:pos x="226" y="0"/>
                </a:cxn>
              </a:cxnLst>
              <a:rect l="0" t="0" r="r" b="b"/>
              <a:pathLst>
                <a:path w="11313" h="1161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230"/>
                  </a:lnTo>
                  <a:cubicBezTo>
                    <a:pt x="2674" y="347"/>
                    <a:pt x="4077" y="514"/>
                    <a:pt x="5648" y="665"/>
                  </a:cubicBezTo>
                  <a:cubicBezTo>
                    <a:pt x="7202" y="832"/>
                    <a:pt x="8622" y="949"/>
                    <a:pt x="9641" y="1049"/>
                  </a:cubicBezTo>
                  <a:lnTo>
                    <a:pt x="10861" y="1132"/>
                  </a:lnTo>
                  <a:cubicBezTo>
                    <a:pt x="10949" y="1152"/>
                    <a:pt x="11037" y="1160"/>
                    <a:pt x="11125" y="1160"/>
                  </a:cubicBezTo>
                  <a:cubicBezTo>
                    <a:pt x="11188" y="1160"/>
                    <a:pt x="11250" y="1156"/>
                    <a:pt x="11312" y="1149"/>
                  </a:cubicBezTo>
                  <a:cubicBezTo>
                    <a:pt x="11162" y="1116"/>
                    <a:pt x="11011" y="1082"/>
                    <a:pt x="10861" y="1066"/>
                  </a:cubicBezTo>
                  <a:lnTo>
                    <a:pt x="9658" y="932"/>
                  </a:lnTo>
                  <a:cubicBezTo>
                    <a:pt x="8639" y="798"/>
                    <a:pt x="7219" y="648"/>
                    <a:pt x="5665" y="497"/>
                  </a:cubicBezTo>
                  <a:cubicBezTo>
                    <a:pt x="4094" y="330"/>
                    <a:pt x="2691" y="197"/>
                    <a:pt x="1655" y="113"/>
                  </a:cubicBezTo>
                  <a:lnTo>
                    <a:pt x="452" y="13"/>
                  </a:lnTo>
                  <a:cubicBezTo>
                    <a:pt x="376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286;p15"/>
            <p:cNvSpPr>
              <a:spLocks/>
            </p:cNvSpPr>
            <p:nvPr/>
          </p:nvSpPr>
          <p:spPr bwMode="auto">
            <a:xfrm>
              <a:off x="1203067" y="4178586"/>
              <a:ext cx="365787" cy="26121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1" y="13"/>
                </a:cxn>
                <a:cxn ang="0">
                  <a:pos x="435" y="79"/>
                </a:cxn>
                <a:cxn ang="0">
                  <a:pos x="1655" y="196"/>
                </a:cxn>
                <a:cxn ang="0">
                  <a:pos x="5698" y="497"/>
                </a:cxn>
                <a:cxn ang="0">
                  <a:pos x="9742" y="748"/>
                </a:cxn>
                <a:cxn ang="0">
                  <a:pos x="10962" y="815"/>
                </a:cxn>
                <a:cxn ang="0">
                  <a:pos x="11413" y="815"/>
                </a:cxn>
                <a:cxn ang="0">
                  <a:pos x="10962" y="748"/>
                </a:cxn>
                <a:cxn ang="0">
                  <a:pos x="9742" y="631"/>
                </a:cxn>
                <a:cxn ang="0">
                  <a:pos x="5715" y="330"/>
                </a:cxn>
                <a:cxn ang="0">
                  <a:pos x="1672" y="63"/>
                </a:cxn>
                <a:cxn ang="0">
                  <a:pos x="452" y="13"/>
                </a:cxn>
                <a:cxn ang="0">
                  <a:pos x="226" y="0"/>
                </a:cxn>
              </a:cxnLst>
              <a:rect l="0" t="0" r="r" b="b"/>
              <a:pathLst>
                <a:path w="11413" h="815" extrusionOk="0">
                  <a:moveTo>
                    <a:pt x="226" y="0"/>
                  </a:moveTo>
                  <a:cubicBezTo>
                    <a:pt x="151" y="0"/>
                    <a:pt x="76" y="4"/>
                    <a:pt x="1" y="13"/>
                  </a:cubicBezTo>
                  <a:cubicBezTo>
                    <a:pt x="135" y="46"/>
                    <a:pt x="285" y="63"/>
                    <a:pt x="435" y="79"/>
                  </a:cubicBezTo>
                  <a:lnTo>
                    <a:pt x="1655" y="196"/>
                  </a:lnTo>
                  <a:cubicBezTo>
                    <a:pt x="2691" y="280"/>
                    <a:pt x="4128" y="380"/>
                    <a:pt x="5698" y="497"/>
                  </a:cubicBezTo>
                  <a:cubicBezTo>
                    <a:pt x="7269" y="597"/>
                    <a:pt x="8706" y="698"/>
                    <a:pt x="9742" y="748"/>
                  </a:cubicBezTo>
                  <a:lnTo>
                    <a:pt x="10962" y="815"/>
                  </a:lnTo>
                  <a:lnTo>
                    <a:pt x="11413" y="815"/>
                  </a:lnTo>
                  <a:cubicBezTo>
                    <a:pt x="11262" y="764"/>
                    <a:pt x="11112" y="748"/>
                    <a:pt x="10962" y="748"/>
                  </a:cubicBezTo>
                  <a:lnTo>
                    <a:pt x="9742" y="631"/>
                  </a:lnTo>
                  <a:cubicBezTo>
                    <a:pt x="8706" y="547"/>
                    <a:pt x="7286" y="430"/>
                    <a:pt x="5715" y="330"/>
                  </a:cubicBezTo>
                  <a:cubicBezTo>
                    <a:pt x="4128" y="213"/>
                    <a:pt x="2708" y="130"/>
                    <a:pt x="1672" y="63"/>
                  </a:cubicBezTo>
                  <a:lnTo>
                    <a:pt x="452" y="13"/>
                  </a:lnTo>
                  <a:cubicBezTo>
                    <a:pt x="377" y="4"/>
                    <a:pt x="302" y="0"/>
                    <a:pt x="226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287;p15"/>
            <p:cNvSpPr/>
            <p:nvPr/>
          </p:nvSpPr>
          <p:spPr>
            <a:xfrm>
              <a:off x="1255482" y="4330844"/>
              <a:ext cx="419316" cy="137925"/>
            </a:xfrm>
            <a:custGeom>
              <a:avLst/>
              <a:gdLst/>
              <a:ahLst/>
              <a:cxnLst/>
              <a:rect l="l" t="t" r="r" b="b"/>
              <a:pathLst>
                <a:path w="13050" h="4311" extrusionOk="0">
                  <a:moveTo>
                    <a:pt x="0" y="0"/>
                  </a:moveTo>
                  <a:lnTo>
                    <a:pt x="33" y="3626"/>
                  </a:lnTo>
                  <a:lnTo>
                    <a:pt x="13049" y="4311"/>
                  </a:lnTo>
                  <a:lnTo>
                    <a:pt x="12682" y="1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88;p15"/>
            <p:cNvSpPr>
              <a:spLocks/>
            </p:cNvSpPr>
            <p:nvPr/>
          </p:nvSpPr>
          <p:spPr bwMode="auto">
            <a:xfrm>
              <a:off x="1296268" y="4334798"/>
              <a:ext cx="7532" cy="11409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0" y="1"/>
                </a:cxn>
                <a:cxn ang="0">
                  <a:pos x="34" y="1788"/>
                </a:cxn>
                <a:cxn ang="0">
                  <a:pos x="182" y="3560"/>
                </a:cxn>
                <a:cxn ang="0">
                  <a:pos x="184" y="3560"/>
                </a:cxn>
                <a:cxn ang="0">
                  <a:pos x="201" y="1772"/>
                </a:cxn>
                <a:cxn ang="0">
                  <a:pos x="52" y="0"/>
                </a:cxn>
              </a:cxnLst>
              <a:rect l="0" t="0" r="r" b="b"/>
              <a:pathLst>
                <a:path w="235" h="3560" extrusionOk="0">
                  <a:moveTo>
                    <a:pt x="52" y="0"/>
                  </a:moveTo>
                  <a:cubicBezTo>
                    <a:pt x="51" y="0"/>
                    <a:pt x="51" y="1"/>
                    <a:pt x="50" y="1"/>
                  </a:cubicBezTo>
                  <a:cubicBezTo>
                    <a:pt x="0" y="1"/>
                    <a:pt x="0" y="803"/>
                    <a:pt x="34" y="1788"/>
                  </a:cubicBezTo>
                  <a:cubicBezTo>
                    <a:pt x="67" y="2764"/>
                    <a:pt x="132" y="3560"/>
                    <a:pt x="182" y="3560"/>
                  </a:cubicBezTo>
                  <a:cubicBezTo>
                    <a:pt x="183" y="3560"/>
                    <a:pt x="183" y="3560"/>
                    <a:pt x="184" y="3560"/>
                  </a:cubicBezTo>
                  <a:cubicBezTo>
                    <a:pt x="234" y="3560"/>
                    <a:pt x="234" y="2758"/>
                    <a:pt x="201" y="1772"/>
                  </a:cubicBezTo>
                  <a:cubicBezTo>
                    <a:pt x="168" y="796"/>
                    <a:pt x="102" y="0"/>
                    <a:pt x="52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289;p15"/>
            <p:cNvSpPr>
              <a:spLocks/>
            </p:cNvSpPr>
            <p:nvPr/>
          </p:nvSpPr>
          <p:spPr bwMode="auto">
            <a:xfrm>
              <a:off x="1315530" y="4335887"/>
              <a:ext cx="6474" cy="114066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17" y="1788"/>
                </a:cxn>
                <a:cxn ang="0">
                  <a:pos x="134" y="3559"/>
                </a:cxn>
                <a:cxn ang="0">
                  <a:pos x="184" y="1771"/>
                </a:cxn>
                <a:cxn ang="0">
                  <a:pos x="68" y="0"/>
                </a:cxn>
              </a:cxnLst>
              <a:rect l="0" t="0" r="r" b="b"/>
              <a:pathLst>
                <a:path w="202" h="3559" extrusionOk="0">
                  <a:moveTo>
                    <a:pt x="68" y="0"/>
                  </a:moveTo>
                  <a:cubicBezTo>
                    <a:pt x="17" y="0"/>
                    <a:pt x="1" y="802"/>
                    <a:pt x="17" y="1788"/>
                  </a:cubicBezTo>
                  <a:cubicBezTo>
                    <a:pt x="34" y="2774"/>
                    <a:pt x="84" y="3559"/>
                    <a:pt x="134" y="3559"/>
                  </a:cubicBezTo>
                  <a:cubicBezTo>
                    <a:pt x="184" y="3559"/>
                    <a:pt x="201" y="2757"/>
                    <a:pt x="184" y="1771"/>
                  </a:cubicBezTo>
                  <a:cubicBezTo>
                    <a:pt x="168" y="802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290;p15"/>
            <p:cNvSpPr>
              <a:spLocks/>
            </p:cNvSpPr>
            <p:nvPr/>
          </p:nvSpPr>
          <p:spPr bwMode="auto">
            <a:xfrm>
              <a:off x="1354631" y="4386751"/>
              <a:ext cx="226017" cy="187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815" y="483"/>
                </a:cxn>
                <a:cxn ang="0">
                  <a:pos x="5815" y="483"/>
                </a:cxn>
                <a:cxn ang="0">
                  <a:pos x="0" y="0"/>
                </a:cxn>
                <a:cxn ang="0">
                  <a:pos x="5815" y="483"/>
                </a:cxn>
                <a:cxn ang="0">
                  <a:pos x="7051" y="585"/>
                </a:cxn>
                <a:cxn ang="0">
                  <a:pos x="5815" y="483"/>
                </a:cxn>
              </a:cxnLst>
              <a:rect l="0" t="0" r="r" b="b"/>
              <a:pathLst>
                <a:path w="7052" h="586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206"/>
                    <a:pt x="3890" y="333"/>
                    <a:pt x="5815" y="483"/>
                  </a:cubicBezTo>
                  <a:lnTo>
                    <a:pt x="0" y="0"/>
                  </a:lnTo>
                  <a:close/>
                  <a:moveTo>
                    <a:pt x="5815" y="483"/>
                  </a:moveTo>
                  <a:lnTo>
                    <a:pt x="7051" y="585"/>
                  </a:lnTo>
                  <a:cubicBezTo>
                    <a:pt x="6650" y="549"/>
                    <a:pt x="6236" y="515"/>
                    <a:pt x="5815" y="48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291;p15"/>
            <p:cNvSpPr>
              <a:spLocks/>
            </p:cNvSpPr>
            <p:nvPr/>
          </p:nvSpPr>
          <p:spPr bwMode="auto">
            <a:xfrm>
              <a:off x="1354631" y="4386751"/>
              <a:ext cx="226017" cy="19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0" y="167"/>
                </a:cxn>
                <a:cxn ang="0">
                  <a:pos x="3526" y="401"/>
                </a:cxn>
                <a:cxn ang="0">
                  <a:pos x="6015" y="568"/>
                </a:cxn>
                <a:cxn ang="0">
                  <a:pos x="6629" y="596"/>
                </a:cxn>
                <a:cxn ang="0">
                  <a:pos x="7051" y="585"/>
                </a:cxn>
                <a:cxn ang="0">
                  <a:pos x="6032" y="452"/>
                </a:cxn>
                <a:cxn ang="0">
                  <a:pos x="3526" y="234"/>
                </a:cxn>
                <a:cxn ang="0">
                  <a:pos x="1036" y="51"/>
                </a:cxn>
                <a:cxn ang="0">
                  <a:pos x="0" y="0"/>
                </a:cxn>
              </a:cxnLst>
              <a:rect l="0" t="0" r="r" b="b"/>
              <a:pathLst>
                <a:path w="7052" h="597" extrusionOk="0">
                  <a:moveTo>
                    <a:pt x="0" y="0"/>
                  </a:moveTo>
                  <a:cubicBezTo>
                    <a:pt x="335" y="101"/>
                    <a:pt x="669" y="151"/>
                    <a:pt x="1020" y="167"/>
                  </a:cubicBezTo>
                  <a:cubicBezTo>
                    <a:pt x="1655" y="251"/>
                    <a:pt x="2540" y="335"/>
                    <a:pt x="3526" y="401"/>
                  </a:cubicBezTo>
                  <a:cubicBezTo>
                    <a:pt x="4495" y="468"/>
                    <a:pt x="5381" y="535"/>
                    <a:pt x="6015" y="568"/>
                  </a:cubicBezTo>
                  <a:cubicBezTo>
                    <a:pt x="6221" y="588"/>
                    <a:pt x="6427" y="596"/>
                    <a:pt x="6629" y="596"/>
                  </a:cubicBezTo>
                  <a:cubicBezTo>
                    <a:pt x="6772" y="596"/>
                    <a:pt x="6913" y="592"/>
                    <a:pt x="7051" y="585"/>
                  </a:cubicBezTo>
                  <a:cubicBezTo>
                    <a:pt x="6717" y="518"/>
                    <a:pt x="6366" y="468"/>
                    <a:pt x="6032" y="452"/>
                  </a:cubicBezTo>
                  <a:cubicBezTo>
                    <a:pt x="5397" y="385"/>
                    <a:pt x="4512" y="301"/>
                    <a:pt x="3526" y="234"/>
                  </a:cubicBezTo>
                  <a:lnTo>
                    <a:pt x="1036" y="51"/>
                  </a:lnTo>
                  <a:cubicBezTo>
                    <a:pt x="685" y="17"/>
                    <a:pt x="351" y="0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292;p15"/>
            <p:cNvSpPr>
              <a:spLocks/>
            </p:cNvSpPr>
            <p:nvPr/>
          </p:nvSpPr>
          <p:spPr bwMode="auto">
            <a:xfrm>
              <a:off x="1603628" y="4361591"/>
              <a:ext cx="8621" cy="103906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1621"/>
                </a:cxn>
                <a:cxn ang="0">
                  <a:pos x="218" y="3242"/>
                </a:cxn>
                <a:cxn ang="0">
                  <a:pos x="218" y="1621"/>
                </a:cxn>
                <a:cxn ang="0">
                  <a:pos x="51" y="0"/>
                </a:cxn>
              </a:cxnLst>
              <a:rect l="0" t="0" r="r" b="b"/>
              <a:pathLst>
                <a:path w="269" h="3242" extrusionOk="0">
                  <a:moveTo>
                    <a:pt x="51" y="0"/>
                  </a:moveTo>
                  <a:cubicBezTo>
                    <a:pt x="1" y="0"/>
                    <a:pt x="1" y="719"/>
                    <a:pt x="51" y="1621"/>
                  </a:cubicBezTo>
                  <a:cubicBezTo>
                    <a:pt x="101" y="2523"/>
                    <a:pt x="168" y="3242"/>
                    <a:pt x="218" y="3242"/>
                  </a:cubicBezTo>
                  <a:cubicBezTo>
                    <a:pt x="268" y="3242"/>
                    <a:pt x="268" y="2506"/>
                    <a:pt x="218" y="1621"/>
                  </a:cubicBezTo>
                  <a:cubicBezTo>
                    <a:pt x="185" y="719"/>
                    <a:pt x="101" y="0"/>
                    <a:pt x="51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293;p15"/>
            <p:cNvSpPr>
              <a:spLocks/>
            </p:cNvSpPr>
            <p:nvPr/>
          </p:nvSpPr>
          <p:spPr bwMode="auto">
            <a:xfrm>
              <a:off x="1623980" y="4362649"/>
              <a:ext cx="12884" cy="103906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118" y="1638"/>
                </a:cxn>
                <a:cxn ang="0">
                  <a:pos x="368" y="3242"/>
                </a:cxn>
                <a:cxn ang="0">
                  <a:pos x="285" y="1621"/>
                </a:cxn>
                <a:cxn ang="0">
                  <a:pos x="34" y="1"/>
                </a:cxn>
              </a:cxnLst>
              <a:rect l="0" t="0" r="r" b="b"/>
              <a:pathLst>
                <a:path w="402" h="3242" extrusionOk="0">
                  <a:moveTo>
                    <a:pt x="34" y="1"/>
                  </a:moveTo>
                  <a:cubicBezTo>
                    <a:pt x="1" y="1"/>
                    <a:pt x="34" y="736"/>
                    <a:pt x="118" y="1638"/>
                  </a:cubicBezTo>
                  <a:cubicBezTo>
                    <a:pt x="201" y="2523"/>
                    <a:pt x="318" y="3242"/>
                    <a:pt x="368" y="3242"/>
                  </a:cubicBezTo>
                  <a:cubicBezTo>
                    <a:pt x="402" y="3242"/>
                    <a:pt x="368" y="2507"/>
                    <a:pt x="285" y="1621"/>
                  </a:cubicBezTo>
                  <a:cubicBezTo>
                    <a:pt x="201" y="719"/>
                    <a:pt x="84" y="1"/>
                    <a:pt x="34" y="1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294;p15"/>
            <p:cNvSpPr>
              <a:spLocks/>
            </p:cNvSpPr>
            <p:nvPr/>
          </p:nvSpPr>
          <p:spPr bwMode="auto">
            <a:xfrm>
              <a:off x="1414597" y="4413000"/>
              <a:ext cx="115188" cy="589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593" y="184"/>
                </a:cxn>
                <a:cxn ang="0">
                  <a:pos x="1" y="0"/>
                </a:cxn>
              </a:cxnLst>
              <a:rect l="0" t="0" r="r" b="b"/>
              <a:pathLst>
                <a:path w="3594" h="184" extrusionOk="0">
                  <a:moveTo>
                    <a:pt x="1" y="0"/>
                  </a:moveTo>
                  <a:lnTo>
                    <a:pt x="1" y="0"/>
                  </a:lnTo>
                  <a:cubicBezTo>
                    <a:pt x="1404" y="100"/>
                    <a:pt x="2474" y="167"/>
                    <a:pt x="3593" y="1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295;p15"/>
            <p:cNvSpPr>
              <a:spLocks/>
            </p:cNvSpPr>
            <p:nvPr/>
          </p:nvSpPr>
          <p:spPr bwMode="auto">
            <a:xfrm>
              <a:off x="1414597" y="4411846"/>
              <a:ext cx="115188" cy="8269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1" y="36"/>
                </a:cxn>
                <a:cxn ang="0">
                  <a:pos x="1789" y="220"/>
                </a:cxn>
                <a:cxn ang="0">
                  <a:pos x="3054" y="257"/>
                </a:cxn>
                <a:cxn ang="0">
                  <a:pos x="3593" y="220"/>
                </a:cxn>
                <a:cxn ang="0">
                  <a:pos x="1805" y="53"/>
                </a:cxn>
                <a:cxn ang="0">
                  <a:pos x="471" y="0"/>
                </a:cxn>
              </a:cxnLst>
              <a:rect l="0" t="0" r="r" b="b"/>
              <a:pathLst>
                <a:path w="3594" h="258" extrusionOk="0">
                  <a:moveTo>
                    <a:pt x="471" y="0"/>
                  </a:moveTo>
                  <a:cubicBezTo>
                    <a:pt x="185" y="0"/>
                    <a:pt x="9" y="13"/>
                    <a:pt x="1" y="36"/>
                  </a:cubicBezTo>
                  <a:cubicBezTo>
                    <a:pt x="1" y="86"/>
                    <a:pt x="803" y="170"/>
                    <a:pt x="1789" y="220"/>
                  </a:cubicBezTo>
                  <a:cubicBezTo>
                    <a:pt x="2281" y="245"/>
                    <a:pt x="2728" y="257"/>
                    <a:pt x="3054" y="257"/>
                  </a:cubicBezTo>
                  <a:cubicBezTo>
                    <a:pt x="3380" y="257"/>
                    <a:pt x="3585" y="245"/>
                    <a:pt x="3593" y="220"/>
                  </a:cubicBezTo>
                  <a:cubicBezTo>
                    <a:pt x="3593" y="186"/>
                    <a:pt x="2791" y="103"/>
                    <a:pt x="1805" y="53"/>
                  </a:cubicBezTo>
                  <a:cubicBezTo>
                    <a:pt x="1277" y="17"/>
                    <a:pt x="801" y="0"/>
                    <a:pt x="471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296;p15"/>
            <p:cNvSpPr/>
            <p:nvPr/>
          </p:nvSpPr>
          <p:spPr>
            <a:xfrm>
              <a:off x="1277719" y="4557549"/>
              <a:ext cx="424081" cy="115729"/>
            </a:xfrm>
            <a:custGeom>
              <a:avLst/>
              <a:gdLst/>
              <a:ahLst/>
              <a:cxnLst/>
              <a:rect l="l" t="t" r="r" b="b"/>
              <a:pathLst>
                <a:path w="13268" h="3610" extrusionOk="0">
                  <a:moveTo>
                    <a:pt x="1" y="0"/>
                  </a:moveTo>
                  <a:lnTo>
                    <a:pt x="235" y="3609"/>
                  </a:lnTo>
                  <a:lnTo>
                    <a:pt x="13267" y="3609"/>
                  </a:lnTo>
                  <a:lnTo>
                    <a:pt x="12733" y="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97;p15"/>
            <p:cNvSpPr>
              <a:spLocks/>
            </p:cNvSpPr>
            <p:nvPr/>
          </p:nvSpPr>
          <p:spPr bwMode="auto">
            <a:xfrm>
              <a:off x="1293576" y="4573634"/>
              <a:ext cx="404343" cy="85189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35" y="2657"/>
                </a:cxn>
                <a:cxn ang="0">
                  <a:pos x="12616" y="2473"/>
                </a:cxn>
                <a:cxn ang="0">
                  <a:pos x="12265" y="235"/>
                </a:cxn>
                <a:cxn ang="0">
                  <a:pos x="1" y="1"/>
                </a:cxn>
              </a:cxnLst>
              <a:rect l="0" t="0" r="r" b="b"/>
              <a:pathLst>
                <a:path w="12616" h="2658" extrusionOk="0">
                  <a:moveTo>
                    <a:pt x="1" y="1"/>
                  </a:moveTo>
                  <a:lnTo>
                    <a:pt x="235" y="2657"/>
                  </a:lnTo>
                  <a:lnTo>
                    <a:pt x="12616" y="2473"/>
                  </a:lnTo>
                  <a:lnTo>
                    <a:pt x="12265" y="2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298;p15"/>
            <p:cNvSpPr>
              <a:spLocks/>
            </p:cNvSpPr>
            <p:nvPr/>
          </p:nvSpPr>
          <p:spPr bwMode="auto">
            <a:xfrm>
              <a:off x="1291974" y="4444056"/>
              <a:ext cx="420945" cy="1296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" y="3609"/>
                </a:cxn>
                <a:cxn ang="0">
                  <a:pos x="13133" y="4044"/>
                </a:cxn>
                <a:cxn ang="0">
                  <a:pos x="12716" y="819"/>
                </a:cxn>
                <a:cxn ang="0">
                  <a:pos x="0" y="0"/>
                </a:cxn>
              </a:cxnLst>
              <a:rect l="0" t="0" r="r" b="b"/>
              <a:pathLst>
                <a:path w="13134" h="4044" extrusionOk="0">
                  <a:moveTo>
                    <a:pt x="0" y="0"/>
                  </a:moveTo>
                  <a:lnTo>
                    <a:pt x="117" y="3609"/>
                  </a:lnTo>
                  <a:lnTo>
                    <a:pt x="13133" y="4044"/>
                  </a:lnTo>
                  <a:lnTo>
                    <a:pt x="12716" y="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299;p15"/>
            <p:cNvSpPr/>
            <p:nvPr/>
          </p:nvSpPr>
          <p:spPr>
            <a:xfrm>
              <a:off x="1380959" y="4494135"/>
              <a:ext cx="255720" cy="38048"/>
            </a:xfrm>
            <a:custGeom>
              <a:avLst/>
              <a:gdLst/>
              <a:ahLst/>
              <a:cxnLst/>
              <a:rect l="l" t="t" r="r" b="b"/>
              <a:pathLst>
                <a:path w="7987" h="1171" extrusionOk="0">
                  <a:moveTo>
                    <a:pt x="34" y="1"/>
                  </a:moveTo>
                  <a:lnTo>
                    <a:pt x="0" y="652"/>
                  </a:lnTo>
                  <a:lnTo>
                    <a:pt x="7937" y="1170"/>
                  </a:lnTo>
                  <a:lnTo>
                    <a:pt x="7987" y="51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0;p15"/>
            <p:cNvSpPr/>
            <p:nvPr/>
          </p:nvSpPr>
          <p:spPr>
            <a:xfrm>
              <a:off x="1295190" y="4608280"/>
              <a:ext cx="395492" cy="6341"/>
            </a:xfrm>
            <a:custGeom>
              <a:avLst/>
              <a:gdLst/>
              <a:ahLst/>
              <a:cxnLst/>
              <a:rect l="l" t="t" r="r" b="b"/>
              <a:pathLst>
                <a:path w="12365" h="185" extrusionOk="0">
                  <a:moveTo>
                    <a:pt x="6182" y="1"/>
                  </a:moveTo>
                  <a:cubicBezTo>
                    <a:pt x="4461" y="17"/>
                    <a:pt x="2924" y="34"/>
                    <a:pt x="1805" y="51"/>
                  </a:cubicBezTo>
                  <a:lnTo>
                    <a:pt x="485" y="84"/>
                  </a:lnTo>
                  <a:cubicBezTo>
                    <a:pt x="318" y="84"/>
                    <a:pt x="150" y="84"/>
                    <a:pt x="0" y="118"/>
                  </a:cubicBezTo>
                  <a:cubicBezTo>
                    <a:pt x="150" y="151"/>
                    <a:pt x="318" y="151"/>
                    <a:pt x="485" y="151"/>
                  </a:cubicBezTo>
                  <a:lnTo>
                    <a:pt x="1805" y="168"/>
                  </a:lnTo>
                  <a:cubicBezTo>
                    <a:pt x="2924" y="184"/>
                    <a:pt x="4478" y="184"/>
                    <a:pt x="6182" y="184"/>
                  </a:cubicBezTo>
                  <a:cubicBezTo>
                    <a:pt x="7886" y="168"/>
                    <a:pt x="9424" y="151"/>
                    <a:pt x="10543" y="134"/>
                  </a:cubicBezTo>
                  <a:lnTo>
                    <a:pt x="11880" y="101"/>
                  </a:lnTo>
                  <a:cubicBezTo>
                    <a:pt x="12030" y="101"/>
                    <a:pt x="12197" y="101"/>
                    <a:pt x="12364" y="67"/>
                  </a:cubicBezTo>
                  <a:cubicBezTo>
                    <a:pt x="12197" y="51"/>
                    <a:pt x="12030" y="34"/>
                    <a:pt x="11880" y="34"/>
                  </a:cubicBezTo>
                  <a:lnTo>
                    <a:pt x="10543" y="17"/>
                  </a:lnTo>
                  <a:cubicBezTo>
                    <a:pt x="9424" y="1"/>
                    <a:pt x="7886" y="1"/>
                    <a:pt x="6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1;p15"/>
            <p:cNvSpPr/>
            <p:nvPr/>
          </p:nvSpPr>
          <p:spPr>
            <a:xfrm>
              <a:off x="1296778" y="4627304"/>
              <a:ext cx="398668" cy="6341"/>
            </a:xfrm>
            <a:custGeom>
              <a:avLst/>
              <a:gdLst/>
              <a:ahLst/>
              <a:cxnLst/>
              <a:rect l="l" t="t" r="r" b="b"/>
              <a:pathLst>
                <a:path w="12465" h="235" extrusionOk="0">
                  <a:moveTo>
                    <a:pt x="501" y="1"/>
                  </a:moveTo>
                  <a:cubicBezTo>
                    <a:pt x="334" y="1"/>
                    <a:pt x="167" y="1"/>
                    <a:pt x="0" y="34"/>
                  </a:cubicBezTo>
                  <a:cubicBezTo>
                    <a:pt x="167" y="68"/>
                    <a:pt x="334" y="68"/>
                    <a:pt x="501" y="68"/>
                  </a:cubicBezTo>
                  <a:lnTo>
                    <a:pt x="1821" y="118"/>
                  </a:lnTo>
                  <a:cubicBezTo>
                    <a:pt x="2958" y="151"/>
                    <a:pt x="4511" y="185"/>
                    <a:pt x="6232" y="201"/>
                  </a:cubicBezTo>
                  <a:cubicBezTo>
                    <a:pt x="7953" y="235"/>
                    <a:pt x="9507" y="235"/>
                    <a:pt x="10627" y="235"/>
                  </a:cubicBezTo>
                  <a:lnTo>
                    <a:pt x="11964" y="235"/>
                  </a:lnTo>
                  <a:cubicBezTo>
                    <a:pt x="12131" y="235"/>
                    <a:pt x="12298" y="235"/>
                    <a:pt x="12465" y="201"/>
                  </a:cubicBezTo>
                  <a:cubicBezTo>
                    <a:pt x="12298" y="168"/>
                    <a:pt x="12131" y="168"/>
                    <a:pt x="11964" y="168"/>
                  </a:cubicBezTo>
                  <a:lnTo>
                    <a:pt x="10627" y="118"/>
                  </a:lnTo>
                  <a:cubicBezTo>
                    <a:pt x="9507" y="84"/>
                    <a:pt x="7953" y="51"/>
                    <a:pt x="6232" y="34"/>
                  </a:cubicBezTo>
                  <a:cubicBezTo>
                    <a:pt x="4511" y="1"/>
                    <a:pt x="2958" y="1"/>
                    <a:pt x="1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15"/>
          <p:cNvSpPr txBox="1">
            <a:spLocks noGrp="1"/>
          </p:cNvSpPr>
          <p:nvPr>
            <p:ph type="subTitle" idx="1"/>
          </p:nvPr>
        </p:nvSpPr>
        <p:spPr>
          <a:xfrm>
            <a:off x="2030400" y="1767600"/>
            <a:ext cx="1695600" cy="320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2"/>
          </p:nvPr>
        </p:nvSpPr>
        <p:spPr>
          <a:xfrm>
            <a:off x="2030400" y="2088000"/>
            <a:ext cx="1695600" cy="84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5"/>
          <p:cNvSpPr txBox="1">
            <a:spLocks noGrp="1"/>
          </p:cNvSpPr>
          <p:nvPr>
            <p:ph type="subTitle" idx="3"/>
          </p:nvPr>
        </p:nvSpPr>
        <p:spPr>
          <a:xfrm>
            <a:off x="5443200" y="1767600"/>
            <a:ext cx="1695600" cy="320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4"/>
          </p:nvPr>
        </p:nvSpPr>
        <p:spPr>
          <a:xfrm>
            <a:off x="5443200" y="2087950"/>
            <a:ext cx="1695600" cy="84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5"/>
          </p:nvPr>
        </p:nvSpPr>
        <p:spPr>
          <a:xfrm>
            <a:off x="2030400" y="2937550"/>
            <a:ext cx="1695600" cy="320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6"/>
          </p:nvPr>
        </p:nvSpPr>
        <p:spPr>
          <a:xfrm>
            <a:off x="2030400" y="3257900"/>
            <a:ext cx="1695600" cy="84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7"/>
          </p:nvPr>
        </p:nvSpPr>
        <p:spPr>
          <a:xfrm>
            <a:off x="5443200" y="2937550"/>
            <a:ext cx="1695600" cy="320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8"/>
          </p:nvPr>
        </p:nvSpPr>
        <p:spPr>
          <a:xfrm>
            <a:off x="5443200" y="3257900"/>
            <a:ext cx="1695600" cy="84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11150" y="444500"/>
            <a:ext cx="85217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1027" name="Google Shape;7;p1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11150" y="1152525"/>
            <a:ext cx="85217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692" r:id="rId12"/>
    <p:sldLayoutId id="214748370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861;p34"/>
          <p:cNvSpPr txBox="1">
            <a:spLocks noGrp="1" noChangeArrowheads="1"/>
          </p:cNvSpPr>
          <p:nvPr>
            <p:ph type="ctrTitle"/>
          </p:nvPr>
        </p:nvSpPr>
        <p:spPr>
          <a:xfrm>
            <a:off x="257175" y="1227138"/>
            <a:ext cx="4127500" cy="112395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045A68"/>
              </a:buClr>
              <a:buFont typeface="Lilita One" charset="0"/>
              <a:buNone/>
            </a:pPr>
            <a:r>
              <a:rPr lang="en-IN" sz="4000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Churn prediction model in banking</a:t>
            </a:r>
            <a:endParaRPr lang="en-US" sz="4000" smtClean="0">
              <a:solidFill>
                <a:srgbClr val="045A68"/>
              </a:solidFill>
              <a:latin typeface="Lilita One" charset="0"/>
              <a:cs typeface="Arial" charset="0"/>
              <a:sym typeface="Lilita One" charset="0"/>
            </a:endParaRPr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750888" y="2335213"/>
            <a:ext cx="3344862" cy="706437"/>
          </a:xfrm>
        </p:spPr>
        <p:txBody>
          <a:bodyPr/>
          <a:lstStyle/>
          <a:p>
            <a:pPr eaLnBrk="1" fontAlgn="auto" hangingPunct="1">
              <a:buClr>
                <a:schemeClr val="dk2"/>
              </a:buClr>
              <a:buFont typeface="Josefin Sans"/>
              <a:buNone/>
              <a:defRPr/>
            </a:pPr>
            <a:r>
              <a:rPr lang="en-IN" dirty="0">
                <a:solidFill>
                  <a:schemeClr val="tx1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Capstone 2 by Arun Krishnan A</a:t>
            </a:r>
            <a:endParaRPr dirty="0">
              <a:solidFill>
                <a:schemeClr val="tx1">
                  <a:lumMod val="50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5364" name="Google Shape;863;p34"/>
          <p:cNvGrpSpPr>
            <a:grpSpLocks/>
          </p:cNvGrpSpPr>
          <p:nvPr/>
        </p:nvGrpSpPr>
        <p:grpSpPr bwMode="auto">
          <a:xfrm>
            <a:off x="3551238" y="893763"/>
            <a:ext cx="5591175" cy="3790950"/>
            <a:chOff x="3551078" y="894499"/>
            <a:chExt cx="5591283" cy="3790746"/>
          </a:xfrm>
        </p:grpSpPr>
        <p:sp>
          <p:nvSpPr>
            <p:cNvPr id="15365" name="Google Shape;864;p34"/>
            <p:cNvSpPr>
              <a:spLocks/>
            </p:cNvSpPr>
            <p:nvPr/>
          </p:nvSpPr>
          <p:spPr bwMode="auto">
            <a:xfrm>
              <a:off x="7439416" y="1150995"/>
              <a:ext cx="1702945" cy="1120308"/>
            </a:xfrm>
            <a:custGeom>
              <a:avLst/>
              <a:gdLst/>
              <a:ahLst/>
              <a:cxnLst>
                <a:cxn ang="0">
                  <a:pos x="3626" y="1"/>
                </a:cxn>
                <a:cxn ang="0">
                  <a:pos x="0" y="34955"/>
                </a:cxn>
                <a:cxn ang="0">
                  <a:pos x="49074" y="34955"/>
                </a:cxn>
                <a:cxn ang="0">
                  <a:pos x="53134" y="1"/>
                </a:cxn>
                <a:cxn ang="0">
                  <a:pos x="3626" y="1"/>
                </a:cxn>
              </a:cxnLst>
              <a:rect l="0" t="0" r="r" b="b"/>
              <a:pathLst>
                <a:path w="53134" h="34955" extrusionOk="0">
                  <a:moveTo>
                    <a:pt x="3626" y="1"/>
                  </a:moveTo>
                  <a:lnTo>
                    <a:pt x="0" y="34955"/>
                  </a:lnTo>
                  <a:lnTo>
                    <a:pt x="49074" y="34955"/>
                  </a:lnTo>
                  <a:lnTo>
                    <a:pt x="53134" y="1"/>
                  </a:lnTo>
                  <a:lnTo>
                    <a:pt x="3626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66" name="Google Shape;865;p34"/>
            <p:cNvSpPr>
              <a:spLocks/>
            </p:cNvSpPr>
            <p:nvPr/>
          </p:nvSpPr>
          <p:spPr bwMode="auto">
            <a:xfrm>
              <a:off x="7610788" y="1330924"/>
              <a:ext cx="80349" cy="752438"/>
            </a:xfrm>
            <a:custGeom>
              <a:avLst/>
              <a:gdLst/>
              <a:ahLst/>
              <a:cxnLst>
                <a:cxn ang="0">
                  <a:pos x="2473" y="1"/>
                </a:cxn>
                <a:cxn ang="0">
                  <a:pos x="2473" y="1"/>
                </a:cxn>
                <a:cxn ang="0">
                  <a:pos x="1187" y="11730"/>
                </a:cxn>
                <a:cxn ang="0">
                  <a:pos x="50" y="23476"/>
                </a:cxn>
                <a:cxn ang="0">
                  <a:pos x="1337" y="11747"/>
                </a:cxn>
                <a:cxn ang="0">
                  <a:pos x="2473" y="1"/>
                </a:cxn>
              </a:cxnLst>
              <a:rect l="0" t="0" r="r" b="b"/>
              <a:pathLst>
                <a:path w="2507" h="23477" extrusionOk="0">
                  <a:moveTo>
                    <a:pt x="2473" y="1"/>
                  </a:moveTo>
                  <a:lnTo>
                    <a:pt x="2473" y="1"/>
                  </a:lnTo>
                  <a:cubicBezTo>
                    <a:pt x="2423" y="1"/>
                    <a:pt x="1855" y="5247"/>
                    <a:pt x="1187" y="11730"/>
                  </a:cubicBezTo>
                  <a:cubicBezTo>
                    <a:pt x="518" y="18213"/>
                    <a:pt x="0" y="23476"/>
                    <a:pt x="50" y="23476"/>
                  </a:cubicBezTo>
                  <a:cubicBezTo>
                    <a:pt x="84" y="23476"/>
                    <a:pt x="669" y="18230"/>
                    <a:pt x="1337" y="11747"/>
                  </a:cubicBezTo>
                  <a:cubicBezTo>
                    <a:pt x="2005" y="5264"/>
                    <a:pt x="2507" y="17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67" name="Google Shape;866;p34"/>
            <p:cNvSpPr>
              <a:spLocks/>
            </p:cNvSpPr>
            <p:nvPr/>
          </p:nvSpPr>
          <p:spPr bwMode="auto">
            <a:xfrm>
              <a:off x="7740911" y="1366275"/>
              <a:ext cx="158007" cy="4840"/>
            </a:xfrm>
            <a:custGeom>
              <a:avLst/>
              <a:gdLst/>
              <a:ahLst/>
              <a:cxnLst>
                <a:cxn ang="0">
                  <a:pos x="2457" y="0"/>
                </a:cxn>
                <a:cxn ang="0">
                  <a:pos x="0" y="67"/>
                </a:cxn>
                <a:cxn ang="0">
                  <a:pos x="2457" y="151"/>
                </a:cxn>
                <a:cxn ang="0">
                  <a:pos x="4929" y="67"/>
                </a:cxn>
                <a:cxn ang="0">
                  <a:pos x="2457" y="0"/>
                </a:cxn>
              </a:cxnLst>
              <a:rect l="0" t="0" r="r" b="b"/>
              <a:pathLst>
                <a:path w="4930" h="151" extrusionOk="0">
                  <a:moveTo>
                    <a:pt x="2457" y="0"/>
                  </a:moveTo>
                  <a:cubicBezTo>
                    <a:pt x="1103" y="0"/>
                    <a:pt x="0" y="34"/>
                    <a:pt x="0" y="67"/>
                  </a:cubicBezTo>
                  <a:cubicBezTo>
                    <a:pt x="0" y="117"/>
                    <a:pt x="1103" y="151"/>
                    <a:pt x="2457" y="151"/>
                  </a:cubicBezTo>
                  <a:cubicBezTo>
                    <a:pt x="3827" y="151"/>
                    <a:pt x="4929" y="117"/>
                    <a:pt x="4929" y="67"/>
                  </a:cubicBezTo>
                  <a:cubicBezTo>
                    <a:pt x="4929" y="34"/>
                    <a:pt x="3827" y="0"/>
                    <a:pt x="2457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68" name="Google Shape;867;p34"/>
            <p:cNvSpPr>
              <a:spLocks/>
            </p:cNvSpPr>
            <p:nvPr/>
          </p:nvSpPr>
          <p:spPr bwMode="auto">
            <a:xfrm>
              <a:off x="7941736" y="1366275"/>
              <a:ext cx="628693" cy="4840"/>
            </a:xfrm>
            <a:custGeom>
              <a:avLst/>
              <a:gdLst/>
              <a:ahLst/>
              <a:cxnLst>
                <a:cxn ang="0">
                  <a:pos x="9808" y="0"/>
                </a:cxn>
                <a:cxn ang="0">
                  <a:pos x="0" y="67"/>
                </a:cxn>
                <a:cxn ang="0">
                  <a:pos x="9808" y="151"/>
                </a:cxn>
                <a:cxn ang="0">
                  <a:pos x="19616" y="67"/>
                </a:cxn>
                <a:cxn ang="0">
                  <a:pos x="9808" y="0"/>
                </a:cxn>
              </a:cxnLst>
              <a:rect l="0" t="0" r="r" b="b"/>
              <a:pathLst>
                <a:path w="19616" h="151" extrusionOk="0">
                  <a:moveTo>
                    <a:pt x="9808" y="0"/>
                  </a:moveTo>
                  <a:cubicBezTo>
                    <a:pt x="4394" y="0"/>
                    <a:pt x="0" y="34"/>
                    <a:pt x="0" y="67"/>
                  </a:cubicBezTo>
                  <a:cubicBezTo>
                    <a:pt x="0" y="117"/>
                    <a:pt x="4394" y="151"/>
                    <a:pt x="9808" y="151"/>
                  </a:cubicBezTo>
                  <a:cubicBezTo>
                    <a:pt x="15222" y="151"/>
                    <a:pt x="19616" y="117"/>
                    <a:pt x="19616" y="67"/>
                  </a:cubicBezTo>
                  <a:cubicBezTo>
                    <a:pt x="19616" y="34"/>
                    <a:pt x="15238" y="0"/>
                    <a:pt x="9808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69" name="Google Shape;868;p34"/>
            <p:cNvSpPr>
              <a:spLocks/>
            </p:cNvSpPr>
            <p:nvPr/>
          </p:nvSpPr>
          <p:spPr bwMode="auto">
            <a:xfrm>
              <a:off x="7722161" y="1764144"/>
              <a:ext cx="158007" cy="5384"/>
            </a:xfrm>
            <a:custGeom>
              <a:avLst/>
              <a:gdLst/>
              <a:ahLst/>
              <a:cxnLst>
                <a:cxn ang="0">
                  <a:pos x="2473" y="1"/>
                </a:cxn>
                <a:cxn ang="0">
                  <a:pos x="1" y="84"/>
                </a:cxn>
                <a:cxn ang="0">
                  <a:pos x="2473" y="168"/>
                </a:cxn>
                <a:cxn ang="0">
                  <a:pos x="4930" y="84"/>
                </a:cxn>
                <a:cxn ang="0">
                  <a:pos x="2473" y="1"/>
                </a:cxn>
              </a:cxnLst>
              <a:rect l="0" t="0" r="r" b="b"/>
              <a:pathLst>
                <a:path w="4930" h="168" extrusionOk="0">
                  <a:moveTo>
                    <a:pt x="2473" y="1"/>
                  </a:moveTo>
                  <a:cubicBezTo>
                    <a:pt x="1103" y="1"/>
                    <a:pt x="1" y="34"/>
                    <a:pt x="1" y="84"/>
                  </a:cubicBezTo>
                  <a:cubicBezTo>
                    <a:pt x="1" y="118"/>
                    <a:pt x="1103" y="168"/>
                    <a:pt x="2473" y="168"/>
                  </a:cubicBezTo>
                  <a:cubicBezTo>
                    <a:pt x="3827" y="168"/>
                    <a:pt x="4930" y="118"/>
                    <a:pt x="4930" y="84"/>
                  </a:cubicBezTo>
                  <a:cubicBezTo>
                    <a:pt x="4930" y="34"/>
                    <a:pt x="3827" y="1"/>
                    <a:pt x="2473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0" name="Google Shape;869;p34"/>
            <p:cNvSpPr>
              <a:spLocks/>
            </p:cNvSpPr>
            <p:nvPr/>
          </p:nvSpPr>
          <p:spPr bwMode="auto">
            <a:xfrm>
              <a:off x="7922987" y="1764144"/>
              <a:ext cx="629238" cy="5384"/>
            </a:xfrm>
            <a:custGeom>
              <a:avLst/>
              <a:gdLst/>
              <a:ahLst/>
              <a:cxnLst>
                <a:cxn ang="0">
                  <a:pos x="9808" y="1"/>
                </a:cxn>
                <a:cxn ang="0">
                  <a:pos x="0" y="84"/>
                </a:cxn>
                <a:cxn ang="0">
                  <a:pos x="9808" y="168"/>
                </a:cxn>
                <a:cxn ang="0">
                  <a:pos x="19633" y="84"/>
                </a:cxn>
                <a:cxn ang="0">
                  <a:pos x="9808" y="1"/>
                </a:cxn>
              </a:cxnLst>
              <a:rect l="0" t="0" r="r" b="b"/>
              <a:pathLst>
                <a:path w="19633" h="168" extrusionOk="0">
                  <a:moveTo>
                    <a:pt x="9808" y="1"/>
                  </a:moveTo>
                  <a:cubicBezTo>
                    <a:pt x="4395" y="1"/>
                    <a:pt x="0" y="34"/>
                    <a:pt x="0" y="84"/>
                  </a:cubicBezTo>
                  <a:cubicBezTo>
                    <a:pt x="0" y="118"/>
                    <a:pt x="4395" y="168"/>
                    <a:pt x="9808" y="168"/>
                  </a:cubicBezTo>
                  <a:cubicBezTo>
                    <a:pt x="15239" y="168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8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1" name="Google Shape;870;p34"/>
            <p:cNvSpPr>
              <a:spLocks/>
            </p:cNvSpPr>
            <p:nvPr/>
          </p:nvSpPr>
          <p:spPr bwMode="auto">
            <a:xfrm>
              <a:off x="7708764" y="1947822"/>
              <a:ext cx="629270" cy="4872"/>
            </a:xfrm>
            <a:custGeom>
              <a:avLst/>
              <a:gdLst/>
              <a:ahLst/>
              <a:cxnLst>
                <a:cxn ang="0">
                  <a:pos x="9809" y="1"/>
                </a:cxn>
                <a:cxn ang="0">
                  <a:pos x="1" y="84"/>
                </a:cxn>
                <a:cxn ang="0">
                  <a:pos x="9809" y="151"/>
                </a:cxn>
                <a:cxn ang="0">
                  <a:pos x="19633" y="84"/>
                </a:cxn>
                <a:cxn ang="0">
                  <a:pos x="9809" y="1"/>
                </a:cxn>
              </a:cxnLst>
              <a:rect l="0" t="0" r="r" b="b"/>
              <a:pathLst>
                <a:path w="19634" h="152" extrusionOk="0">
                  <a:moveTo>
                    <a:pt x="9809" y="1"/>
                  </a:moveTo>
                  <a:cubicBezTo>
                    <a:pt x="4395" y="1"/>
                    <a:pt x="1" y="34"/>
                    <a:pt x="1" y="84"/>
                  </a:cubicBezTo>
                  <a:cubicBezTo>
                    <a:pt x="1" y="118"/>
                    <a:pt x="4395" y="151"/>
                    <a:pt x="9809" y="151"/>
                  </a:cubicBezTo>
                  <a:cubicBezTo>
                    <a:pt x="15239" y="151"/>
                    <a:pt x="19633" y="118"/>
                    <a:pt x="19633" y="84"/>
                  </a:cubicBezTo>
                  <a:cubicBezTo>
                    <a:pt x="19633" y="34"/>
                    <a:pt x="15239" y="1"/>
                    <a:pt x="9809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2" name="Google Shape;871;p34"/>
            <p:cNvSpPr>
              <a:spLocks/>
            </p:cNvSpPr>
            <p:nvPr/>
          </p:nvSpPr>
          <p:spPr bwMode="auto">
            <a:xfrm>
              <a:off x="7746263" y="1478194"/>
              <a:ext cx="222267" cy="5384"/>
            </a:xfrm>
            <a:custGeom>
              <a:avLst/>
              <a:gdLst/>
              <a:ahLst/>
              <a:cxnLst>
                <a:cxn ang="0">
                  <a:pos x="3459" y="0"/>
                </a:cxn>
                <a:cxn ang="0">
                  <a:pos x="1" y="84"/>
                </a:cxn>
                <a:cxn ang="0">
                  <a:pos x="3459" y="168"/>
                </a:cxn>
                <a:cxn ang="0">
                  <a:pos x="6935" y="84"/>
                </a:cxn>
                <a:cxn ang="0">
                  <a:pos x="3459" y="0"/>
                </a:cxn>
              </a:cxnLst>
              <a:rect l="0" t="0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1" y="51"/>
                    <a:pt x="1" y="84"/>
                  </a:cubicBezTo>
                  <a:cubicBezTo>
                    <a:pt x="1" y="134"/>
                    <a:pt x="1554" y="168"/>
                    <a:pt x="3459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51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3" name="Google Shape;872;p34"/>
            <p:cNvSpPr>
              <a:spLocks/>
            </p:cNvSpPr>
            <p:nvPr/>
          </p:nvSpPr>
          <p:spPr bwMode="auto">
            <a:xfrm>
              <a:off x="7740366" y="1643123"/>
              <a:ext cx="222267" cy="5384"/>
            </a:xfrm>
            <a:custGeom>
              <a:avLst/>
              <a:gdLst/>
              <a:ahLst/>
              <a:cxnLst>
                <a:cxn ang="0">
                  <a:pos x="3476" y="1"/>
                </a:cxn>
                <a:cxn ang="0">
                  <a:pos x="1" y="84"/>
                </a:cxn>
                <a:cxn ang="0">
                  <a:pos x="3476" y="168"/>
                </a:cxn>
                <a:cxn ang="0">
                  <a:pos x="6935" y="84"/>
                </a:cxn>
                <a:cxn ang="0">
                  <a:pos x="3476" y="1"/>
                </a:cxn>
              </a:cxnLst>
              <a:rect l="0" t="0" r="r" b="b"/>
              <a:pathLst>
                <a:path w="6935" h="168" extrusionOk="0">
                  <a:moveTo>
                    <a:pt x="3476" y="1"/>
                  </a:moveTo>
                  <a:cubicBezTo>
                    <a:pt x="1555" y="1"/>
                    <a:pt x="1" y="34"/>
                    <a:pt x="1" y="84"/>
                  </a:cubicBezTo>
                  <a:cubicBezTo>
                    <a:pt x="1" y="134"/>
                    <a:pt x="1555" y="168"/>
                    <a:pt x="3476" y="168"/>
                  </a:cubicBezTo>
                  <a:cubicBezTo>
                    <a:pt x="5381" y="168"/>
                    <a:pt x="6935" y="134"/>
                    <a:pt x="6935" y="84"/>
                  </a:cubicBezTo>
                  <a:cubicBezTo>
                    <a:pt x="6935" y="34"/>
                    <a:pt x="5381" y="1"/>
                    <a:pt x="3476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4" name="Google Shape;873;p34"/>
            <p:cNvSpPr>
              <a:spLocks/>
            </p:cNvSpPr>
            <p:nvPr/>
          </p:nvSpPr>
          <p:spPr bwMode="auto">
            <a:xfrm>
              <a:off x="7928339" y="1878755"/>
              <a:ext cx="222267" cy="5384"/>
            </a:xfrm>
            <a:custGeom>
              <a:avLst/>
              <a:gdLst/>
              <a:ahLst/>
              <a:cxnLst>
                <a:cxn ang="0">
                  <a:pos x="3459" y="0"/>
                </a:cxn>
                <a:cxn ang="0">
                  <a:pos x="0" y="84"/>
                </a:cxn>
                <a:cxn ang="0">
                  <a:pos x="3459" y="167"/>
                </a:cxn>
                <a:cxn ang="0">
                  <a:pos x="6934" y="84"/>
                </a:cxn>
                <a:cxn ang="0">
                  <a:pos x="3459" y="0"/>
                </a:cxn>
              </a:cxnLst>
              <a:rect l="0" t="0" r="r" b="b"/>
              <a:pathLst>
                <a:path w="6935" h="168" extrusionOk="0">
                  <a:moveTo>
                    <a:pt x="3459" y="0"/>
                  </a:moveTo>
                  <a:cubicBezTo>
                    <a:pt x="1554" y="0"/>
                    <a:pt x="0" y="34"/>
                    <a:pt x="0" y="84"/>
                  </a:cubicBezTo>
                  <a:cubicBezTo>
                    <a:pt x="0" y="117"/>
                    <a:pt x="1554" y="167"/>
                    <a:pt x="3459" y="167"/>
                  </a:cubicBezTo>
                  <a:cubicBezTo>
                    <a:pt x="5381" y="167"/>
                    <a:pt x="6934" y="117"/>
                    <a:pt x="6934" y="84"/>
                  </a:cubicBezTo>
                  <a:cubicBezTo>
                    <a:pt x="6934" y="34"/>
                    <a:pt x="5381" y="0"/>
                    <a:pt x="3459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5" name="Google Shape;874;p34"/>
            <p:cNvSpPr>
              <a:spLocks/>
            </p:cNvSpPr>
            <p:nvPr/>
          </p:nvSpPr>
          <p:spPr bwMode="auto">
            <a:xfrm>
              <a:off x="8208937" y="1478194"/>
              <a:ext cx="567670" cy="5384"/>
            </a:xfrm>
            <a:custGeom>
              <a:avLst/>
              <a:gdLst/>
              <a:ahLst/>
              <a:cxnLst>
                <a:cxn ang="0">
                  <a:pos x="8856" y="0"/>
                </a:cxn>
                <a:cxn ang="0">
                  <a:pos x="1" y="84"/>
                </a:cxn>
                <a:cxn ang="0">
                  <a:pos x="8856" y="168"/>
                </a:cxn>
                <a:cxn ang="0">
                  <a:pos x="17712" y="84"/>
                </a:cxn>
                <a:cxn ang="0">
                  <a:pos x="8856" y="0"/>
                </a:cxn>
              </a:cxnLst>
              <a:rect l="0" t="0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51"/>
                    <a:pt x="1" y="84"/>
                  </a:cubicBezTo>
                  <a:cubicBezTo>
                    <a:pt x="1" y="134"/>
                    <a:pt x="3961" y="168"/>
                    <a:pt x="8856" y="168"/>
                  </a:cubicBezTo>
                  <a:cubicBezTo>
                    <a:pt x="13752" y="168"/>
                    <a:pt x="17712" y="134"/>
                    <a:pt x="17712" y="84"/>
                  </a:cubicBezTo>
                  <a:cubicBezTo>
                    <a:pt x="17712" y="51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6" name="Google Shape;875;p34"/>
            <p:cNvSpPr>
              <a:spLocks/>
            </p:cNvSpPr>
            <p:nvPr/>
          </p:nvSpPr>
          <p:spPr bwMode="auto">
            <a:xfrm>
              <a:off x="8033848" y="1652770"/>
              <a:ext cx="567670" cy="5384"/>
            </a:xfrm>
            <a:custGeom>
              <a:avLst/>
              <a:gdLst/>
              <a:ahLst/>
              <a:cxnLst>
                <a:cxn ang="0">
                  <a:pos x="8856" y="0"/>
                </a:cxn>
                <a:cxn ang="0">
                  <a:pos x="0" y="84"/>
                </a:cxn>
                <a:cxn ang="0">
                  <a:pos x="8856" y="167"/>
                </a:cxn>
                <a:cxn ang="0">
                  <a:pos x="17711" y="84"/>
                </a:cxn>
                <a:cxn ang="0">
                  <a:pos x="8856" y="0"/>
                </a:cxn>
              </a:cxnLst>
              <a:rect l="0" t="0" r="r" b="b"/>
              <a:pathLst>
                <a:path w="17712" h="168" extrusionOk="0">
                  <a:moveTo>
                    <a:pt x="8856" y="0"/>
                  </a:moveTo>
                  <a:cubicBezTo>
                    <a:pt x="3960" y="0"/>
                    <a:pt x="0" y="34"/>
                    <a:pt x="0" y="84"/>
                  </a:cubicBezTo>
                  <a:cubicBezTo>
                    <a:pt x="0" y="117"/>
                    <a:pt x="3960" y="167"/>
                    <a:pt x="8856" y="167"/>
                  </a:cubicBezTo>
                  <a:cubicBezTo>
                    <a:pt x="13751" y="167"/>
                    <a:pt x="17711" y="117"/>
                    <a:pt x="17711" y="84"/>
                  </a:cubicBezTo>
                  <a:cubicBezTo>
                    <a:pt x="17711" y="34"/>
                    <a:pt x="13751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7" name="Google Shape;876;p34"/>
            <p:cNvSpPr>
              <a:spLocks/>
            </p:cNvSpPr>
            <p:nvPr/>
          </p:nvSpPr>
          <p:spPr bwMode="auto">
            <a:xfrm>
              <a:off x="8229288" y="1878755"/>
              <a:ext cx="567670" cy="5384"/>
            </a:xfrm>
            <a:custGeom>
              <a:avLst/>
              <a:gdLst/>
              <a:ahLst/>
              <a:cxnLst>
                <a:cxn ang="0">
                  <a:pos x="8856" y="0"/>
                </a:cxn>
                <a:cxn ang="0">
                  <a:pos x="1" y="84"/>
                </a:cxn>
                <a:cxn ang="0">
                  <a:pos x="8856" y="167"/>
                </a:cxn>
                <a:cxn ang="0">
                  <a:pos x="17712" y="84"/>
                </a:cxn>
                <a:cxn ang="0">
                  <a:pos x="8856" y="0"/>
                </a:cxn>
              </a:cxnLst>
              <a:rect l="0" t="0" r="r" b="b"/>
              <a:pathLst>
                <a:path w="17712" h="168" extrusionOk="0">
                  <a:moveTo>
                    <a:pt x="8856" y="0"/>
                  </a:moveTo>
                  <a:cubicBezTo>
                    <a:pt x="3961" y="0"/>
                    <a:pt x="1" y="34"/>
                    <a:pt x="1" y="84"/>
                  </a:cubicBezTo>
                  <a:cubicBezTo>
                    <a:pt x="1" y="117"/>
                    <a:pt x="3961" y="167"/>
                    <a:pt x="8856" y="167"/>
                  </a:cubicBezTo>
                  <a:cubicBezTo>
                    <a:pt x="13735" y="167"/>
                    <a:pt x="17712" y="117"/>
                    <a:pt x="17712" y="84"/>
                  </a:cubicBezTo>
                  <a:cubicBezTo>
                    <a:pt x="17712" y="34"/>
                    <a:pt x="13735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8" name="Google Shape;877;p34"/>
            <p:cNvSpPr>
              <a:spLocks/>
            </p:cNvSpPr>
            <p:nvPr/>
          </p:nvSpPr>
          <p:spPr bwMode="auto">
            <a:xfrm>
              <a:off x="7710912" y="2080637"/>
              <a:ext cx="567670" cy="5384"/>
            </a:xfrm>
            <a:custGeom>
              <a:avLst/>
              <a:gdLst/>
              <a:ahLst/>
              <a:cxnLst>
                <a:cxn ang="0">
                  <a:pos x="8856" y="1"/>
                </a:cxn>
                <a:cxn ang="0">
                  <a:pos x="1" y="84"/>
                </a:cxn>
                <a:cxn ang="0">
                  <a:pos x="8856" y="168"/>
                </a:cxn>
                <a:cxn ang="0">
                  <a:pos x="17712" y="84"/>
                </a:cxn>
                <a:cxn ang="0">
                  <a:pos x="8856" y="1"/>
                </a:cxn>
              </a:cxnLst>
              <a:rect l="0" t="0" r="r" b="b"/>
              <a:pathLst>
                <a:path w="17712" h="168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7"/>
                    <a:pt x="3961" y="168"/>
                    <a:pt x="8856" y="168"/>
                  </a:cubicBezTo>
                  <a:cubicBezTo>
                    <a:pt x="13752" y="168"/>
                    <a:pt x="17712" y="117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79" name="Google Shape;878;p34"/>
            <p:cNvSpPr>
              <a:spLocks/>
            </p:cNvSpPr>
            <p:nvPr/>
          </p:nvSpPr>
          <p:spPr bwMode="auto">
            <a:xfrm>
              <a:off x="8338547" y="2080637"/>
              <a:ext cx="567670" cy="5384"/>
            </a:xfrm>
            <a:custGeom>
              <a:avLst/>
              <a:gdLst/>
              <a:ahLst/>
              <a:cxnLst>
                <a:cxn ang="0">
                  <a:pos x="8856" y="1"/>
                </a:cxn>
                <a:cxn ang="0">
                  <a:pos x="0" y="84"/>
                </a:cxn>
                <a:cxn ang="0">
                  <a:pos x="8856" y="168"/>
                </a:cxn>
                <a:cxn ang="0">
                  <a:pos x="17711" y="84"/>
                </a:cxn>
                <a:cxn ang="0">
                  <a:pos x="8856" y="1"/>
                </a:cxn>
              </a:cxnLst>
              <a:rect l="0" t="0" r="r" b="b"/>
              <a:pathLst>
                <a:path w="17712" h="168" extrusionOk="0">
                  <a:moveTo>
                    <a:pt x="8856" y="1"/>
                  </a:moveTo>
                  <a:cubicBezTo>
                    <a:pt x="3960" y="1"/>
                    <a:pt x="0" y="34"/>
                    <a:pt x="0" y="84"/>
                  </a:cubicBezTo>
                  <a:cubicBezTo>
                    <a:pt x="0" y="117"/>
                    <a:pt x="3960" y="168"/>
                    <a:pt x="8856" y="168"/>
                  </a:cubicBezTo>
                  <a:cubicBezTo>
                    <a:pt x="13751" y="168"/>
                    <a:pt x="17711" y="117"/>
                    <a:pt x="17711" y="84"/>
                  </a:cubicBezTo>
                  <a:cubicBezTo>
                    <a:pt x="17711" y="34"/>
                    <a:pt x="13751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80" name="Google Shape;879;p34"/>
            <p:cNvSpPr>
              <a:spLocks/>
            </p:cNvSpPr>
            <p:nvPr/>
          </p:nvSpPr>
          <p:spPr bwMode="auto">
            <a:xfrm>
              <a:off x="7710912" y="2146500"/>
              <a:ext cx="567670" cy="4872"/>
            </a:xfrm>
            <a:custGeom>
              <a:avLst/>
              <a:gdLst/>
              <a:ahLst/>
              <a:cxnLst>
                <a:cxn ang="0">
                  <a:pos x="8856" y="1"/>
                </a:cxn>
                <a:cxn ang="0">
                  <a:pos x="1" y="84"/>
                </a:cxn>
                <a:cxn ang="0">
                  <a:pos x="8856" y="151"/>
                </a:cxn>
                <a:cxn ang="0">
                  <a:pos x="17712" y="84"/>
                </a:cxn>
                <a:cxn ang="0">
                  <a:pos x="8856" y="1"/>
                </a:cxn>
              </a:cxnLst>
              <a:rect l="0" t="0" r="r" b="b"/>
              <a:pathLst>
                <a:path w="17712" h="152" extrusionOk="0">
                  <a:moveTo>
                    <a:pt x="8856" y="1"/>
                  </a:moveTo>
                  <a:cubicBezTo>
                    <a:pt x="3961" y="1"/>
                    <a:pt x="1" y="34"/>
                    <a:pt x="1" y="84"/>
                  </a:cubicBezTo>
                  <a:cubicBezTo>
                    <a:pt x="1" y="118"/>
                    <a:pt x="3961" y="151"/>
                    <a:pt x="8856" y="151"/>
                  </a:cubicBezTo>
                  <a:cubicBezTo>
                    <a:pt x="13735" y="151"/>
                    <a:pt x="17712" y="118"/>
                    <a:pt x="17712" y="84"/>
                  </a:cubicBezTo>
                  <a:cubicBezTo>
                    <a:pt x="17712" y="34"/>
                    <a:pt x="13752" y="1"/>
                    <a:pt x="8856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81" name="Google Shape;880;p34"/>
            <p:cNvSpPr>
              <a:spLocks/>
            </p:cNvSpPr>
            <p:nvPr/>
          </p:nvSpPr>
          <p:spPr bwMode="auto">
            <a:xfrm>
              <a:off x="7738218" y="1525852"/>
              <a:ext cx="567670" cy="4840"/>
            </a:xfrm>
            <a:custGeom>
              <a:avLst/>
              <a:gdLst/>
              <a:ahLst/>
              <a:cxnLst>
                <a:cxn ang="0">
                  <a:pos x="8856" y="0"/>
                </a:cxn>
                <a:cxn ang="0">
                  <a:pos x="1" y="84"/>
                </a:cxn>
                <a:cxn ang="0">
                  <a:pos x="8856" y="151"/>
                </a:cxn>
                <a:cxn ang="0">
                  <a:pos x="17712" y="84"/>
                </a:cxn>
                <a:cxn ang="0">
                  <a:pos x="8856" y="0"/>
                </a:cxn>
              </a:cxnLst>
              <a:rect l="0" t="0" r="r" b="b"/>
              <a:pathLst>
                <a:path w="17712" h="151" extrusionOk="0">
                  <a:moveTo>
                    <a:pt x="8856" y="0"/>
                  </a:moveTo>
                  <a:cubicBezTo>
                    <a:pt x="3978" y="0"/>
                    <a:pt x="1" y="34"/>
                    <a:pt x="1" y="84"/>
                  </a:cubicBezTo>
                  <a:cubicBezTo>
                    <a:pt x="1" y="117"/>
                    <a:pt x="3978" y="151"/>
                    <a:pt x="8856" y="151"/>
                  </a:cubicBezTo>
                  <a:cubicBezTo>
                    <a:pt x="13752" y="151"/>
                    <a:pt x="17712" y="117"/>
                    <a:pt x="17712" y="84"/>
                  </a:cubicBezTo>
                  <a:cubicBezTo>
                    <a:pt x="17712" y="34"/>
                    <a:pt x="13752" y="0"/>
                    <a:pt x="8856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82" name="Google Shape;881;p34"/>
            <p:cNvSpPr>
              <a:spLocks/>
            </p:cNvSpPr>
            <p:nvPr/>
          </p:nvSpPr>
          <p:spPr bwMode="auto">
            <a:xfrm>
              <a:off x="8008656" y="1479251"/>
              <a:ext cx="146244" cy="4872"/>
            </a:xfrm>
            <a:custGeom>
              <a:avLst/>
              <a:gdLst/>
              <a:ahLst/>
              <a:cxnLst>
                <a:cxn ang="0">
                  <a:pos x="2273" y="1"/>
                </a:cxn>
                <a:cxn ang="0">
                  <a:pos x="1" y="68"/>
                </a:cxn>
                <a:cxn ang="0">
                  <a:pos x="2273" y="151"/>
                </a:cxn>
                <a:cxn ang="0">
                  <a:pos x="4562" y="68"/>
                </a:cxn>
                <a:cxn ang="0">
                  <a:pos x="2273" y="1"/>
                </a:cxn>
              </a:cxnLst>
              <a:rect l="0" t="0" r="r" b="b"/>
              <a:pathLst>
                <a:path w="4563" h="152" extrusionOk="0">
                  <a:moveTo>
                    <a:pt x="2273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73" y="151"/>
                  </a:cubicBezTo>
                  <a:cubicBezTo>
                    <a:pt x="3543" y="151"/>
                    <a:pt x="4562" y="118"/>
                    <a:pt x="4562" y="68"/>
                  </a:cubicBezTo>
                  <a:cubicBezTo>
                    <a:pt x="4562" y="34"/>
                    <a:pt x="3543" y="1"/>
                    <a:pt x="2273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83" name="Google Shape;882;p34"/>
            <p:cNvSpPr>
              <a:spLocks/>
            </p:cNvSpPr>
            <p:nvPr/>
          </p:nvSpPr>
          <p:spPr bwMode="auto">
            <a:xfrm>
              <a:off x="7715206" y="1818244"/>
              <a:ext cx="146212" cy="5384"/>
            </a:xfrm>
            <a:custGeom>
              <a:avLst/>
              <a:gdLst/>
              <a:ahLst/>
              <a:cxnLst>
                <a:cxn ang="0">
                  <a:pos x="2289" y="0"/>
                </a:cxn>
                <a:cxn ang="0">
                  <a:pos x="0" y="84"/>
                </a:cxn>
                <a:cxn ang="0">
                  <a:pos x="2289" y="167"/>
                </a:cxn>
                <a:cxn ang="0">
                  <a:pos x="4562" y="84"/>
                </a:cxn>
                <a:cxn ang="0">
                  <a:pos x="2289" y="0"/>
                </a:cxn>
              </a:cxnLst>
              <a:rect l="0" t="0" r="r" b="b"/>
              <a:pathLst>
                <a:path w="4562" h="168" extrusionOk="0">
                  <a:moveTo>
                    <a:pt x="2289" y="0"/>
                  </a:moveTo>
                  <a:cubicBezTo>
                    <a:pt x="1020" y="0"/>
                    <a:pt x="0" y="34"/>
                    <a:pt x="0" y="84"/>
                  </a:cubicBezTo>
                  <a:cubicBezTo>
                    <a:pt x="0" y="134"/>
                    <a:pt x="1020" y="167"/>
                    <a:pt x="2289" y="167"/>
                  </a:cubicBezTo>
                  <a:cubicBezTo>
                    <a:pt x="3543" y="167"/>
                    <a:pt x="4562" y="134"/>
                    <a:pt x="4562" y="84"/>
                  </a:cubicBezTo>
                  <a:cubicBezTo>
                    <a:pt x="4562" y="34"/>
                    <a:pt x="3543" y="0"/>
                    <a:pt x="2289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84" name="Google Shape;883;p34"/>
            <p:cNvSpPr>
              <a:spLocks/>
            </p:cNvSpPr>
            <p:nvPr/>
          </p:nvSpPr>
          <p:spPr bwMode="auto">
            <a:xfrm>
              <a:off x="7712001" y="1878755"/>
              <a:ext cx="146212" cy="5384"/>
            </a:xfrm>
            <a:custGeom>
              <a:avLst/>
              <a:gdLst/>
              <a:ahLst/>
              <a:cxnLst>
                <a:cxn ang="0">
                  <a:pos x="2273" y="0"/>
                </a:cxn>
                <a:cxn ang="0">
                  <a:pos x="0" y="84"/>
                </a:cxn>
                <a:cxn ang="0">
                  <a:pos x="2273" y="167"/>
                </a:cxn>
                <a:cxn ang="0">
                  <a:pos x="4562" y="84"/>
                </a:cxn>
                <a:cxn ang="0">
                  <a:pos x="2273" y="0"/>
                </a:cxn>
              </a:cxnLst>
              <a:rect l="0" t="0" r="r" b="b"/>
              <a:pathLst>
                <a:path w="4562" h="168" extrusionOk="0">
                  <a:moveTo>
                    <a:pt x="2273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67"/>
                    <a:pt x="2273" y="167"/>
                  </a:cubicBezTo>
                  <a:cubicBezTo>
                    <a:pt x="3542" y="167"/>
                    <a:pt x="4562" y="117"/>
                    <a:pt x="4562" y="84"/>
                  </a:cubicBezTo>
                  <a:cubicBezTo>
                    <a:pt x="4562" y="34"/>
                    <a:pt x="3542" y="0"/>
                    <a:pt x="2273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85" name="Google Shape;884;p34"/>
            <p:cNvSpPr>
              <a:spLocks/>
            </p:cNvSpPr>
            <p:nvPr/>
          </p:nvSpPr>
          <p:spPr bwMode="auto">
            <a:xfrm>
              <a:off x="7544380" y="1266664"/>
              <a:ext cx="1580321" cy="5384"/>
            </a:xfrm>
            <a:custGeom>
              <a:avLst/>
              <a:gdLst/>
              <a:ahLst/>
              <a:cxnLst>
                <a:cxn ang="0">
                  <a:pos x="24662" y="1"/>
                </a:cxn>
                <a:cxn ang="0">
                  <a:pos x="0" y="84"/>
                </a:cxn>
                <a:cxn ang="0">
                  <a:pos x="24662" y="168"/>
                </a:cxn>
                <a:cxn ang="0">
                  <a:pos x="49307" y="84"/>
                </a:cxn>
                <a:cxn ang="0">
                  <a:pos x="24662" y="1"/>
                </a:cxn>
              </a:cxnLst>
              <a:rect l="0" t="0" r="r" b="b"/>
              <a:pathLst>
                <a:path w="49308" h="168" extrusionOk="0">
                  <a:moveTo>
                    <a:pt x="24662" y="1"/>
                  </a:moveTo>
                  <a:cubicBezTo>
                    <a:pt x="11045" y="1"/>
                    <a:pt x="0" y="34"/>
                    <a:pt x="0" y="84"/>
                  </a:cubicBezTo>
                  <a:cubicBezTo>
                    <a:pt x="0" y="118"/>
                    <a:pt x="11045" y="168"/>
                    <a:pt x="24662" y="168"/>
                  </a:cubicBezTo>
                  <a:cubicBezTo>
                    <a:pt x="38280" y="168"/>
                    <a:pt x="49307" y="118"/>
                    <a:pt x="49307" y="84"/>
                  </a:cubicBezTo>
                  <a:cubicBezTo>
                    <a:pt x="49307" y="34"/>
                    <a:pt x="38280" y="1"/>
                    <a:pt x="24662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86" name="Google Shape;885;p34"/>
            <p:cNvSpPr>
              <a:spLocks/>
            </p:cNvSpPr>
            <p:nvPr/>
          </p:nvSpPr>
          <p:spPr bwMode="auto">
            <a:xfrm>
              <a:off x="7625787" y="1197051"/>
              <a:ext cx="43941" cy="37627"/>
            </a:xfrm>
            <a:custGeom>
              <a:avLst/>
              <a:gdLst/>
              <a:ahLst/>
              <a:cxnLst>
                <a:cxn ang="0">
                  <a:pos x="785" y="0"/>
                </a:cxn>
                <a:cxn ang="0">
                  <a:pos x="384" y="1003"/>
                </a:cxn>
                <a:cxn ang="0">
                  <a:pos x="787" y="1173"/>
                </a:cxn>
                <a:cxn ang="0">
                  <a:pos x="1370" y="585"/>
                </a:cxn>
                <a:cxn ang="0">
                  <a:pos x="785" y="0"/>
                </a:cxn>
              </a:cxnLst>
              <a:rect l="0" t="0" r="r" b="b"/>
              <a:pathLst>
                <a:path w="1371" h="1174" extrusionOk="0">
                  <a:moveTo>
                    <a:pt x="785" y="0"/>
                  </a:moveTo>
                  <a:cubicBezTo>
                    <a:pt x="267" y="0"/>
                    <a:pt x="0" y="635"/>
                    <a:pt x="384" y="1003"/>
                  </a:cubicBezTo>
                  <a:cubicBezTo>
                    <a:pt x="502" y="1121"/>
                    <a:pt x="646" y="1173"/>
                    <a:pt x="787" y="1173"/>
                  </a:cubicBezTo>
                  <a:cubicBezTo>
                    <a:pt x="1085" y="1173"/>
                    <a:pt x="1370" y="937"/>
                    <a:pt x="1370" y="585"/>
                  </a:cubicBezTo>
                  <a:cubicBezTo>
                    <a:pt x="1370" y="268"/>
                    <a:pt x="1120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87" name="Google Shape;886;p34"/>
            <p:cNvSpPr>
              <a:spLocks/>
            </p:cNvSpPr>
            <p:nvPr/>
          </p:nvSpPr>
          <p:spPr bwMode="auto">
            <a:xfrm>
              <a:off x="7706649" y="1197051"/>
              <a:ext cx="43941" cy="37627"/>
            </a:xfrm>
            <a:custGeom>
              <a:avLst/>
              <a:gdLst/>
              <a:ahLst/>
              <a:cxnLst>
                <a:cxn ang="0">
                  <a:pos x="785" y="0"/>
                </a:cxn>
                <a:cxn ang="0">
                  <a:pos x="368" y="1003"/>
                </a:cxn>
                <a:cxn ang="0">
                  <a:pos x="774" y="1173"/>
                </a:cxn>
                <a:cxn ang="0">
                  <a:pos x="1370" y="585"/>
                </a:cxn>
                <a:cxn ang="0">
                  <a:pos x="785" y="0"/>
                </a:cxn>
              </a:cxnLst>
              <a:rect l="0" t="0" r="r" b="b"/>
              <a:pathLst>
                <a:path w="1371" h="1174" extrusionOk="0">
                  <a:moveTo>
                    <a:pt x="785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5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88" name="Google Shape;887;p34"/>
            <p:cNvSpPr>
              <a:spLocks/>
            </p:cNvSpPr>
            <p:nvPr/>
          </p:nvSpPr>
          <p:spPr bwMode="auto">
            <a:xfrm>
              <a:off x="7786966" y="1197051"/>
              <a:ext cx="43941" cy="37627"/>
            </a:xfrm>
            <a:custGeom>
              <a:avLst/>
              <a:gdLst/>
              <a:ahLst/>
              <a:cxnLst>
                <a:cxn ang="0">
                  <a:pos x="786" y="0"/>
                </a:cxn>
                <a:cxn ang="0">
                  <a:pos x="368" y="1003"/>
                </a:cxn>
                <a:cxn ang="0">
                  <a:pos x="774" y="1173"/>
                </a:cxn>
                <a:cxn ang="0">
                  <a:pos x="1370" y="585"/>
                </a:cxn>
                <a:cxn ang="0">
                  <a:pos x="786" y="0"/>
                </a:cxn>
              </a:cxnLst>
              <a:rect l="0" t="0" r="r" b="b"/>
              <a:pathLst>
                <a:path w="1371" h="1174" extrusionOk="0">
                  <a:moveTo>
                    <a:pt x="786" y="0"/>
                  </a:moveTo>
                  <a:cubicBezTo>
                    <a:pt x="251" y="0"/>
                    <a:pt x="0" y="635"/>
                    <a:pt x="368" y="1003"/>
                  </a:cubicBezTo>
                  <a:cubicBezTo>
                    <a:pt x="486" y="1121"/>
                    <a:pt x="631" y="1173"/>
                    <a:pt x="774" y="1173"/>
                  </a:cubicBezTo>
                  <a:cubicBezTo>
                    <a:pt x="1077" y="1173"/>
                    <a:pt x="1370" y="937"/>
                    <a:pt x="1370" y="585"/>
                  </a:cubicBezTo>
                  <a:cubicBezTo>
                    <a:pt x="1370" y="268"/>
                    <a:pt x="1103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89" name="Google Shape;888;p34"/>
            <p:cNvSpPr>
              <a:spLocks/>
            </p:cNvSpPr>
            <p:nvPr/>
          </p:nvSpPr>
          <p:spPr bwMode="auto">
            <a:xfrm>
              <a:off x="4706705" y="1223300"/>
              <a:ext cx="1060342" cy="697793"/>
            </a:xfrm>
            <a:custGeom>
              <a:avLst/>
              <a:gdLst/>
              <a:ahLst/>
              <a:cxnLst>
                <a:cxn ang="0">
                  <a:pos x="2256" y="0"/>
                </a:cxn>
                <a:cxn ang="0">
                  <a:pos x="1" y="21771"/>
                </a:cxn>
                <a:cxn ang="0">
                  <a:pos x="30561" y="21771"/>
                </a:cxn>
                <a:cxn ang="0">
                  <a:pos x="33084" y="0"/>
                </a:cxn>
                <a:cxn ang="0">
                  <a:pos x="2256" y="0"/>
                </a:cxn>
              </a:cxnLst>
              <a:rect l="0" t="0" r="r" b="b"/>
              <a:pathLst>
                <a:path w="33084" h="21772" extrusionOk="0">
                  <a:moveTo>
                    <a:pt x="2256" y="0"/>
                  </a:moveTo>
                  <a:lnTo>
                    <a:pt x="1" y="21771"/>
                  </a:lnTo>
                  <a:lnTo>
                    <a:pt x="30561" y="21771"/>
                  </a:lnTo>
                  <a:lnTo>
                    <a:pt x="33084" y="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90" name="Google Shape;889;p34"/>
            <p:cNvSpPr>
              <a:spLocks/>
            </p:cNvSpPr>
            <p:nvPr/>
          </p:nvSpPr>
          <p:spPr bwMode="auto">
            <a:xfrm>
              <a:off x="4812726" y="1335731"/>
              <a:ext cx="51440" cy="468603"/>
            </a:xfrm>
            <a:custGeom>
              <a:avLst/>
              <a:gdLst/>
              <a:ahLst/>
              <a:cxnLst>
                <a:cxn ang="0">
                  <a:pos x="1554" y="1"/>
                </a:cxn>
                <a:cxn ang="0">
                  <a:pos x="719" y="7303"/>
                </a:cxn>
                <a:cxn ang="0">
                  <a:pos x="51" y="14621"/>
                </a:cxn>
                <a:cxn ang="0">
                  <a:pos x="886" y="7319"/>
                </a:cxn>
                <a:cxn ang="0">
                  <a:pos x="1555" y="1"/>
                </a:cxn>
                <a:cxn ang="0">
                  <a:pos x="1554" y="1"/>
                </a:cxn>
              </a:cxnLst>
              <a:rect l="0" t="0" r="r" b="b"/>
              <a:pathLst>
                <a:path w="1605" h="14621" extrusionOk="0">
                  <a:moveTo>
                    <a:pt x="1554" y="1"/>
                  </a:moveTo>
                  <a:cubicBezTo>
                    <a:pt x="1503" y="1"/>
                    <a:pt x="1136" y="3269"/>
                    <a:pt x="719" y="7303"/>
                  </a:cubicBezTo>
                  <a:cubicBezTo>
                    <a:pt x="302" y="11329"/>
                    <a:pt x="1" y="14604"/>
                    <a:pt x="51" y="14621"/>
                  </a:cubicBezTo>
                  <a:cubicBezTo>
                    <a:pt x="84" y="14621"/>
                    <a:pt x="469" y="11346"/>
                    <a:pt x="886" y="7319"/>
                  </a:cubicBezTo>
                  <a:cubicBezTo>
                    <a:pt x="1304" y="3276"/>
                    <a:pt x="1605" y="1"/>
                    <a:pt x="1555" y="1"/>
                  </a:cubicBezTo>
                  <a:cubicBezTo>
                    <a:pt x="1555" y="1"/>
                    <a:pt x="1555" y="1"/>
                    <a:pt x="1554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91" name="Google Shape;890;p34"/>
            <p:cNvSpPr>
              <a:spLocks/>
            </p:cNvSpPr>
            <p:nvPr/>
          </p:nvSpPr>
          <p:spPr bwMode="auto">
            <a:xfrm>
              <a:off x="4894133" y="1356628"/>
              <a:ext cx="98586" cy="4840"/>
            </a:xfrm>
            <a:custGeom>
              <a:avLst/>
              <a:gdLst/>
              <a:ahLst/>
              <a:cxnLst>
                <a:cxn ang="0">
                  <a:pos x="1538" y="1"/>
                </a:cxn>
                <a:cxn ang="0">
                  <a:pos x="1" y="67"/>
                </a:cxn>
                <a:cxn ang="0">
                  <a:pos x="1538" y="151"/>
                </a:cxn>
                <a:cxn ang="0">
                  <a:pos x="3075" y="67"/>
                </a:cxn>
                <a:cxn ang="0">
                  <a:pos x="1538" y="1"/>
                </a:cxn>
              </a:cxnLst>
              <a:rect l="0" t="0" r="r" b="b"/>
              <a:pathLst>
                <a:path w="3076" h="151" extrusionOk="0">
                  <a:moveTo>
                    <a:pt x="1538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38" y="151"/>
                  </a:cubicBezTo>
                  <a:cubicBezTo>
                    <a:pt x="2390" y="151"/>
                    <a:pt x="3075" y="118"/>
                    <a:pt x="3075" y="67"/>
                  </a:cubicBezTo>
                  <a:cubicBezTo>
                    <a:pt x="3075" y="34"/>
                    <a:pt x="2390" y="1"/>
                    <a:pt x="1538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92" name="Google Shape;891;p34"/>
            <p:cNvSpPr>
              <a:spLocks/>
            </p:cNvSpPr>
            <p:nvPr/>
          </p:nvSpPr>
          <p:spPr bwMode="auto">
            <a:xfrm>
              <a:off x="5019449" y="1356628"/>
              <a:ext cx="391491" cy="4840"/>
            </a:xfrm>
            <a:custGeom>
              <a:avLst/>
              <a:gdLst/>
              <a:ahLst/>
              <a:cxnLst>
                <a:cxn ang="0">
                  <a:pos x="6116" y="1"/>
                </a:cxn>
                <a:cxn ang="0">
                  <a:pos x="0" y="67"/>
                </a:cxn>
                <a:cxn ang="0">
                  <a:pos x="6116" y="151"/>
                </a:cxn>
                <a:cxn ang="0">
                  <a:pos x="12214" y="67"/>
                </a:cxn>
                <a:cxn ang="0">
                  <a:pos x="6116" y="1"/>
                </a:cxn>
              </a:cxnLst>
              <a:rect l="0" t="0" r="r" b="b"/>
              <a:pathLst>
                <a:path w="12215" h="151" extrusionOk="0">
                  <a:moveTo>
                    <a:pt x="6116" y="1"/>
                  </a:moveTo>
                  <a:cubicBezTo>
                    <a:pt x="2724" y="1"/>
                    <a:pt x="0" y="34"/>
                    <a:pt x="0" y="67"/>
                  </a:cubicBezTo>
                  <a:cubicBezTo>
                    <a:pt x="0" y="118"/>
                    <a:pt x="2741" y="151"/>
                    <a:pt x="6116" y="151"/>
                  </a:cubicBezTo>
                  <a:cubicBezTo>
                    <a:pt x="9491" y="151"/>
                    <a:pt x="12214" y="118"/>
                    <a:pt x="12214" y="67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93" name="Google Shape;892;p34"/>
            <p:cNvSpPr>
              <a:spLocks/>
            </p:cNvSpPr>
            <p:nvPr/>
          </p:nvSpPr>
          <p:spPr bwMode="auto">
            <a:xfrm>
              <a:off x="4882884" y="1604567"/>
              <a:ext cx="98041" cy="4872"/>
            </a:xfrm>
            <a:custGeom>
              <a:avLst/>
              <a:gdLst/>
              <a:ahLst/>
              <a:cxnLst>
                <a:cxn ang="0">
                  <a:pos x="1521" y="1"/>
                </a:cxn>
                <a:cxn ang="0">
                  <a:pos x="1" y="67"/>
                </a:cxn>
                <a:cxn ang="0">
                  <a:pos x="1521" y="151"/>
                </a:cxn>
                <a:cxn ang="0">
                  <a:pos x="3058" y="67"/>
                </a:cxn>
                <a:cxn ang="0">
                  <a:pos x="1521" y="1"/>
                </a:cxn>
              </a:cxnLst>
              <a:rect l="0" t="0" r="r" b="b"/>
              <a:pathLst>
                <a:path w="3059" h="152" extrusionOk="0">
                  <a:moveTo>
                    <a:pt x="1521" y="1"/>
                  </a:moveTo>
                  <a:cubicBezTo>
                    <a:pt x="686" y="1"/>
                    <a:pt x="1" y="34"/>
                    <a:pt x="1" y="67"/>
                  </a:cubicBezTo>
                  <a:cubicBezTo>
                    <a:pt x="1" y="118"/>
                    <a:pt x="686" y="151"/>
                    <a:pt x="1521" y="151"/>
                  </a:cubicBezTo>
                  <a:cubicBezTo>
                    <a:pt x="2373" y="151"/>
                    <a:pt x="3058" y="118"/>
                    <a:pt x="3058" y="67"/>
                  </a:cubicBezTo>
                  <a:cubicBezTo>
                    <a:pt x="3058" y="34"/>
                    <a:pt x="2373" y="1"/>
                    <a:pt x="1521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94" name="Google Shape;893;p34"/>
            <p:cNvSpPr>
              <a:spLocks/>
            </p:cNvSpPr>
            <p:nvPr/>
          </p:nvSpPr>
          <p:spPr bwMode="auto">
            <a:xfrm>
              <a:off x="5007655" y="1604567"/>
              <a:ext cx="392036" cy="4872"/>
            </a:xfrm>
            <a:custGeom>
              <a:avLst/>
              <a:gdLst/>
              <a:ahLst/>
              <a:cxnLst>
                <a:cxn ang="0">
                  <a:pos x="6116" y="1"/>
                </a:cxn>
                <a:cxn ang="0">
                  <a:pos x="1" y="67"/>
                </a:cxn>
                <a:cxn ang="0">
                  <a:pos x="6116" y="151"/>
                </a:cxn>
                <a:cxn ang="0">
                  <a:pos x="12232" y="67"/>
                </a:cxn>
                <a:cxn ang="0">
                  <a:pos x="6116" y="1"/>
                </a:cxn>
              </a:cxnLst>
              <a:rect l="0" t="0" r="r" b="b"/>
              <a:pathLst>
                <a:path w="12232" h="152" extrusionOk="0">
                  <a:moveTo>
                    <a:pt x="6116" y="1"/>
                  </a:moveTo>
                  <a:cubicBezTo>
                    <a:pt x="2741" y="1"/>
                    <a:pt x="1" y="34"/>
                    <a:pt x="1" y="67"/>
                  </a:cubicBezTo>
                  <a:cubicBezTo>
                    <a:pt x="1" y="118"/>
                    <a:pt x="2741" y="151"/>
                    <a:pt x="6116" y="151"/>
                  </a:cubicBezTo>
                  <a:cubicBezTo>
                    <a:pt x="9491" y="151"/>
                    <a:pt x="12232" y="118"/>
                    <a:pt x="12232" y="67"/>
                  </a:cubicBezTo>
                  <a:cubicBezTo>
                    <a:pt x="12232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95" name="Google Shape;894;p34"/>
            <p:cNvSpPr>
              <a:spLocks/>
            </p:cNvSpPr>
            <p:nvPr/>
          </p:nvSpPr>
          <p:spPr bwMode="auto">
            <a:xfrm>
              <a:off x="4874327" y="1718633"/>
              <a:ext cx="391491" cy="5384"/>
            </a:xfrm>
            <a:custGeom>
              <a:avLst/>
              <a:gdLst/>
              <a:ahLst/>
              <a:cxnLst>
                <a:cxn ang="0">
                  <a:pos x="6116" y="1"/>
                </a:cxn>
                <a:cxn ang="0">
                  <a:pos x="0" y="84"/>
                </a:cxn>
                <a:cxn ang="0">
                  <a:pos x="6116" y="168"/>
                </a:cxn>
                <a:cxn ang="0">
                  <a:pos x="12214" y="84"/>
                </a:cxn>
                <a:cxn ang="0">
                  <a:pos x="6116" y="1"/>
                </a:cxn>
              </a:cxnLst>
              <a:rect l="0" t="0" r="r" b="b"/>
              <a:pathLst>
                <a:path w="12215" h="168" extrusionOk="0">
                  <a:moveTo>
                    <a:pt x="6116" y="1"/>
                  </a:moveTo>
                  <a:cubicBezTo>
                    <a:pt x="2741" y="1"/>
                    <a:pt x="0" y="34"/>
                    <a:pt x="0" y="84"/>
                  </a:cubicBezTo>
                  <a:cubicBezTo>
                    <a:pt x="0" y="134"/>
                    <a:pt x="2741" y="168"/>
                    <a:pt x="6116" y="168"/>
                  </a:cubicBezTo>
                  <a:cubicBezTo>
                    <a:pt x="9491" y="168"/>
                    <a:pt x="12214" y="134"/>
                    <a:pt x="12214" y="84"/>
                  </a:cubicBezTo>
                  <a:cubicBezTo>
                    <a:pt x="12214" y="34"/>
                    <a:pt x="9491" y="1"/>
                    <a:pt x="6116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96" name="Google Shape;895;p34"/>
            <p:cNvSpPr>
              <a:spLocks/>
            </p:cNvSpPr>
            <p:nvPr/>
          </p:nvSpPr>
          <p:spPr bwMode="auto">
            <a:xfrm>
              <a:off x="4897338" y="1426241"/>
              <a:ext cx="138744" cy="5384"/>
            </a:xfrm>
            <a:custGeom>
              <a:avLst/>
              <a:gdLst/>
              <a:ahLst/>
              <a:cxnLst>
                <a:cxn ang="0">
                  <a:pos x="2173" y="1"/>
                </a:cxn>
                <a:cxn ang="0">
                  <a:pos x="1" y="84"/>
                </a:cxn>
                <a:cxn ang="0">
                  <a:pos x="2173" y="168"/>
                </a:cxn>
                <a:cxn ang="0">
                  <a:pos x="4328" y="84"/>
                </a:cxn>
                <a:cxn ang="0">
                  <a:pos x="2173" y="1"/>
                </a:cxn>
              </a:cxnLst>
              <a:rect l="0" t="0" r="r" b="b"/>
              <a:pathLst>
                <a:path w="4329" h="168" extrusionOk="0">
                  <a:moveTo>
                    <a:pt x="2173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34"/>
                    <a:pt x="970" y="168"/>
                    <a:pt x="2173" y="168"/>
                  </a:cubicBezTo>
                  <a:cubicBezTo>
                    <a:pt x="3359" y="168"/>
                    <a:pt x="4328" y="134"/>
                    <a:pt x="4328" y="84"/>
                  </a:cubicBezTo>
                  <a:cubicBezTo>
                    <a:pt x="4328" y="34"/>
                    <a:pt x="3359" y="1"/>
                    <a:pt x="2173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97" name="Google Shape;896;p34"/>
            <p:cNvSpPr>
              <a:spLocks/>
            </p:cNvSpPr>
            <p:nvPr/>
          </p:nvSpPr>
          <p:spPr bwMode="auto">
            <a:xfrm>
              <a:off x="4894133" y="1529057"/>
              <a:ext cx="138200" cy="4872"/>
            </a:xfrm>
            <a:custGeom>
              <a:avLst/>
              <a:gdLst/>
              <a:ahLst/>
              <a:cxnLst>
                <a:cxn ang="0">
                  <a:pos x="2156" y="1"/>
                </a:cxn>
                <a:cxn ang="0">
                  <a:pos x="1" y="84"/>
                </a:cxn>
                <a:cxn ang="0">
                  <a:pos x="2156" y="151"/>
                </a:cxn>
                <a:cxn ang="0">
                  <a:pos x="4311" y="84"/>
                </a:cxn>
                <a:cxn ang="0">
                  <a:pos x="2156" y="1"/>
                </a:cxn>
              </a:cxnLst>
              <a:rect l="0" t="0" r="r" b="b"/>
              <a:pathLst>
                <a:path w="4312" h="152" extrusionOk="0">
                  <a:moveTo>
                    <a:pt x="2156" y="1"/>
                  </a:moveTo>
                  <a:cubicBezTo>
                    <a:pt x="970" y="1"/>
                    <a:pt x="1" y="34"/>
                    <a:pt x="1" y="84"/>
                  </a:cubicBezTo>
                  <a:cubicBezTo>
                    <a:pt x="1" y="118"/>
                    <a:pt x="970" y="151"/>
                    <a:pt x="2156" y="151"/>
                  </a:cubicBezTo>
                  <a:cubicBezTo>
                    <a:pt x="3342" y="151"/>
                    <a:pt x="4311" y="118"/>
                    <a:pt x="4311" y="84"/>
                  </a:cubicBezTo>
                  <a:cubicBezTo>
                    <a:pt x="4311" y="34"/>
                    <a:pt x="3342" y="1"/>
                    <a:pt x="2156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98" name="Google Shape;897;p34"/>
            <p:cNvSpPr>
              <a:spLocks/>
            </p:cNvSpPr>
            <p:nvPr/>
          </p:nvSpPr>
          <p:spPr bwMode="auto">
            <a:xfrm>
              <a:off x="5010892" y="1675782"/>
              <a:ext cx="138712" cy="4872"/>
            </a:xfrm>
            <a:custGeom>
              <a:avLst/>
              <a:gdLst/>
              <a:ahLst/>
              <a:cxnLst>
                <a:cxn ang="0">
                  <a:pos x="2172" y="1"/>
                </a:cxn>
                <a:cxn ang="0">
                  <a:pos x="0" y="84"/>
                </a:cxn>
                <a:cxn ang="0">
                  <a:pos x="2172" y="151"/>
                </a:cxn>
                <a:cxn ang="0">
                  <a:pos x="4328" y="84"/>
                </a:cxn>
                <a:cxn ang="0">
                  <a:pos x="2172" y="1"/>
                </a:cxn>
              </a:cxnLst>
              <a:rect l="0" t="0" r="r" b="b"/>
              <a:pathLst>
                <a:path w="4328" h="152" extrusionOk="0">
                  <a:moveTo>
                    <a:pt x="2172" y="1"/>
                  </a:moveTo>
                  <a:cubicBezTo>
                    <a:pt x="969" y="1"/>
                    <a:pt x="0" y="34"/>
                    <a:pt x="0" y="84"/>
                  </a:cubicBezTo>
                  <a:cubicBezTo>
                    <a:pt x="0" y="118"/>
                    <a:pt x="969" y="151"/>
                    <a:pt x="2172" y="151"/>
                  </a:cubicBezTo>
                  <a:cubicBezTo>
                    <a:pt x="3359" y="151"/>
                    <a:pt x="4328" y="118"/>
                    <a:pt x="4328" y="84"/>
                  </a:cubicBezTo>
                  <a:cubicBezTo>
                    <a:pt x="4328" y="34"/>
                    <a:pt x="3359" y="1"/>
                    <a:pt x="2172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99" name="Google Shape;898;p34"/>
            <p:cNvSpPr>
              <a:spLocks/>
            </p:cNvSpPr>
            <p:nvPr/>
          </p:nvSpPr>
          <p:spPr bwMode="auto">
            <a:xfrm>
              <a:off x="5185981" y="1426241"/>
              <a:ext cx="353479" cy="5384"/>
            </a:xfrm>
            <a:custGeom>
              <a:avLst/>
              <a:gdLst/>
              <a:ahLst/>
              <a:cxnLst>
                <a:cxn ang="0">
                  <a:pos x="5515" y="1"/>
                </a:cxn>
                <a:cxn ang="0">
                  <a:pos x="1" y="84"/>
                </a:cxn>
                <a:cxn ang="0">
                  <a:pos x="5515" y="168"/>
                </a:cxn>
                <a:cxn ang="0">
                  <a:pos x="11028" y="84"/>
                </a:cxn>
                <a:cxn ang="0">
                  <a:pos x="5515" y="1"/>
                </a:cxn>
              </a:cxnLst>
              <a:rect l="0" t="0" r="r" b="b"/>
              <a:pathLst>
                <a:path w="11029" h="168" extrusionOk="0">
                  <a:moveTo>
                    <a:pt x="5515" y="1"/>
                  </a:moveTo>
                  <a:cubicBezTo>
                    <a:pt x="2474" y="1"/>
                    <a:pt x="1" y="34"/>
                    <a:pt x="1" y="84"/>
                  </a:cubicBezTo>
                  <a:cubicBezTo>
                    <a:pt x="1" y="134"/>
                    <a:pt x="2474" y="168"/>
                    <a:pt x="5515" y="168"/>
                  </a:cubicBezTo>
                  <a:cubicBezTo>
                    <a:pt x="8556" y="168"/>
                    <a:pt x="11028" y="134"/>
                    <a:pt x="11028" y="84"/>
                  </a:cubicBezTo>
                  <a:cubicBezTo>
                    <a:pt x="11028" y="34"/>
                    <a:pt x="8556" y="1"/>
                    <a:pt x="5515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00" name="Google Shape;899;p34"/>
            <p:cNvSpPr>
              <a:spLocks/>
            </p:cNvSpPr>
            <p:nvPr/>
          </p:nvSpPr>
          <p:spPr bwMode="auto">
            <a:xfrm>
              <a:off x="5076754" y="1534954"/>
              <a:ext cx="353447" cy="5384"/>
            </a:xfrm>
            <a:custGeom>
              <a:avLst/>
              <a:gdLst/>
              <a:ahLst/>
              <a:cxnLst>
                <a:cxn ang="0">
                  <a:pos x="5514" y="1"/>
                </a:cxn>
                <a:cxn ang="0">
                  <a:pos x="0" y="84"/>
                </a:cxn>
                <a:cxn ang="0">
                  <a:pos x="5514" y="168"/>
                </a:cxn>
                <a:cxn ang="0">
                  <a:pos x="11028" y="84"/>
                </a:cxn>
                <a:cxn ang="0">
                  <a:pos x="5514" y="1"/>
                </a:cxn>
              </a:cxnLst>
              <a:rect l="0" t="0" r="r" b="b"/>
              <a:pathLst>
                <a:path w="11028" h="168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7"/>
                    <a:pt x="2473" y="168"/>
                    <a:pt x="5514" y="168"/>
                  </a:cubicBezTo>
                  <a:cubicBezTo>
                    <a:pt x="8555" y="168"/>
                    <a:pt x="11028" y="117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01" name="Google Shape;900;p34"/>
            <p:cNvSpPr>
              <a:spLocks/>
            </p:cNvSpPr>
            <p:nvPr/>
          </p:nvSpPr>
          <p:spPr bwMode="auto">
            <a:xfrm>
              <a:off x="5198320" y="1675782"/>
              <a:ext cx="353447" cy="4872"/>
            </a:xfrm>
            <a:custGeom>
              <a:avLst/>
              <a:gdLst/>
              <a:ahLst/>
              <a:cxnLst>
                <a:cxn ang="0">
                  <a:pos x="5514" y="1"/>
                </a:cxn>
                <a:cxn ang="0">
                  <a:pos x="0" y="84"/>
                </a:cxn>
                <a:cxn ang="0">
                  <a:pos x="5514" y="151"/>
                </a:cxn>
                <a:cxn ang="0">
                  <a:pos x="11028" y="84"/>
                </a:cxn>
                <a:cxn ang="0">
                  <a:pos x="5514" y="1"/>
                </a:cxn>
              </a:cxnLst>
              <a:rect l="0" t="0" r="r" b="b"/>
              <a:pathLst>
                <a:path w="11028" h="152" extrusionOk="0">
                  <a:moveTo>
                    <a:pt x="5514" y="1"/>
                  </a:moveTo>
                  <a:cubicBezTo>
                    <a:pt x="2473" y="1"/>
                    <a:pt x="0" y="34"/>
                    <a:pt x="0" y="84"/>
                  </a:cubicBezTo>
                  <a:cubicBezTo>
                    <a:pt x="0" y="118"/>
                    <a:pt x="2473" y="151"/>
                    <a:pt x="5514" y="151"/>
                  </a:cubicBezTo>
                  <a:cubicBezTo>
                    <a:pt x="8572" y="151"/>
                    <a:pt x="11028" y="118"/>
                    <a:pt x="11028" y="84"/>
                  </a:cubicBezTo>
                  <a:cubicBezTo>
                    <a:pt x="11028" y="34"/>
                    <a:pt x="8572" y="1"/>
                    <a:pt x="5514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02" name="Google Shape;901;p34"/>
            <p:cNvSpPr>
              <a:spLocks/>
            </p:cNvSpPr>
            <p:nvPr/>
          </p:nvSpPr>
          <p:spPr bwMode="auto">
            <a:xfrm>
              <a:off x="4875384" y="1801642"/>
              <a:ext cx="354024" cy="4840"/>
            </a:xfrm>
            <a:custGeom>
              <a:avLst/>
              <a:gdLst/>
              <a:ahLst/>
              <a:cxnLst>
                <a:cxn ang="0">
                  <a:pos x="5531" y="0"/>
                </a:cxn>
                <a:cxn ang="0">
                  <a:pos x="1" y="84"/>
                </a:cxn>
                <a:cxn ang="0">
                  <a:pos x="5531" y="151"/>
                </a:cxn>
                <a:cxn ang="0">
                  <a:pos x="11045" y="84"/>
                </a:cxn>
                <a:cxn ang="0">
                  <a:pos x="5531" y="0"/>
                </a:cxn>
              </a:cxnLst>
              <a:rect l="0" t="0" r="r" b="b"/>
              <a:pathLst>
                <a:path w="11046" h="151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17"/>
                    <a:pt x="2474" y="151"/>
                    <a:pt x="5531" y="151"/>
                  </a:cubicBezTo>
                  <a:cubicBezTo>
                    <a:pt x="8572" y="151"/>
                    <a:pt x="11045" y="117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03" name="Google Shape;902;p34"/>
            <p:cNvSpPr>
              <a:spLocks/>
            </p:cNvSpPr>
            <p:nvPr/>
          </p:nvSpPr>
          <p:spPr bwMode="auto">
            <a:xfrm>
              <a:off x="5266843" y="1801642"/>
              <a:ext cx="353479" cy="4840"/>
            </a:xfrm>
            <a:custGeom>
              <a:avLst/>
              <a:gdLst/>
              <a:ahLst/>
              <a:cxnLst>
                <a:cxn ang="0">
                  <a:pos x="5515" y="0"/>
                </a:cxn>
                <a:cxn ang="0">
                  <a:pos x="1" y="84"/>
                </a:cxn>
                <a:cxn ang="0">
                  <a:pos x="5515" y="151"/>
                </a:cxn>
                <a:cxn ang="0">
                  <a:pos x="11028" y="84"/>
                </a:cxn>
                <a:cxn ang="0">
                  <a:pos x="5515" y="0"/>
                </a:cxn>
              </a:cxnLst>
              <a:rect l="0" t="0" r="r" b="b"/>
              <a:pathLst>
                <a:path w="11029" h="151" extrusionOk="0">
                  <a:moveTo>
                    <a:pt x="5515" y="0"/>
                  </a:moveTo>
                  <a:cubicBezTo>
                    <a:pt x="2457" y="0"/>
                    <a:pt x="1" y="34"/>
                    <a:pt x="1" y="84"/>
                  </a:cubicBezTo>
                  <a:cubicBezTo>
                    <a:pt x="1" y="117"/>
                    <a:pt x="2457" y="151"/>
                    <a:pt x="5515" y="151"/>
                  </a:cubicBezTo>
                  <a:cubicBezTo>
                    <a:pt x="8556" y="151"/>
                    <a:pt x="11028" y="117"/>
                    <a:pt x="11028" y="84"/>
                  </a:cubicBezTo>
                  <a:cubicBezTo>
                    <a:pt x="11028" y="34"/>
                    <a:pt x="8556" y="0"/>
                    <a:pt x="5515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04" name="Google Shape;903;p34"/>
            <p:cNvSpPr>
              <a:spLocks/>
            </p:cNvSpPr>
            <p:nvPr/>
          </p:nvSpPr>
          <p:spPr bwMode="auto">
            <a:xfrm>
              <a:off x="4875384" y="1842346"/>
              <a:ext cx="354024" cy="5384"/>
            </a:xfrm>
            <a:custGeom>
              <a:avLst/>
              <a:gdLst/>
              <a:ahLst/>
              <a:cxnLst>
                <a:cxn ang="0">
                  <a:pos x="5531" y="0"/>
                </a:cxn>
                <a:cxn ang="0">
                  <a:pos x="1" y="84"/>
                </a:cxn>
                <a:cxn ang="0">
                  <a:pos x="5531" y="167"/>
                </a:cxn>
                <a:cxn ang="0">
                  <a:pos x="11045" y="84"/>
                </a:cxn>
                <a:cxn ang="0">
                  <a:pos x="5531" y="0"/>
                </a:cxn>
              </a:cxnLst>
              <a:rect l="0" t="0" r="r" b="b"/>
              <a:pathLst>
                <a:path w="11046" h="168" extrusionOk="0">
                  <a:moveTo>
                    <a:pt x="5531" y="0"/>
                  </a:moveTo>
                  <a:cubicBezTo>
                    <a:pt x="2474" y="0"/>
                    <a:pt x="1" y="34"/>
                    <a:pt x="1" y="84"/>
                  </a:cubicBezTo>
                  <a:cubicBezTo>
                    <a:pt x="1" y="134"/>
                    <a:pt x="2474" y="167"/>
                    <a:pt x="5531" y="167"/>
                  </a:cubicBezTo>
                  <a:cubicBezTo>
                    <a:pt x="8572" y="167"/>
                    <a:pt x="11045" y="134"/>
                    <a:pt x="11045" y="84"/>
                  </a:cubicBezTo>
                  <a:cubicBezTo>
                    <a:pt x="11045" y="34"/>
                    <a:pt x="8572" y="0"/>
                    <a:pt x="5531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05" name="Google Shape;904;p34"/>
            <p:cNvSpPr>
              <a:spLocks/>
            </p:cNvSpPr>
            <p:nvPr/>
          </p:nvSpPr>
          <p:spPr bwMode="auto">
            <a:xfrm>
              <a:off x="4892531" y="1455695"/>
              <a:ext cx="353992" cy="5384"/>
            </a:xfrm>
            <a:custGeom>
              <a:avLst/>
              <a:gdLst/>
              <a:ahLst/>
              <a:cxnLst>
                <a:cxn ang="0">
                  <a:pos x="5531" y="1"/>
                </a:cxn>
                <a:cxn ang="0">
                  <a:pos x="1" y="84"/>
                </a:cxn>
                <a:cxn ang="0">
                  <a:pos x="5531" y="168"/>
                </a:cxn>
                <a:cxn ang="0">
                  <a:pos x="11045" y="84"/>
                </a:cxn>
                <a:cxn ang="0">
                  <a:pos x="5531" y="1"/>
                </a:cxn>
              </a:cxnLst>
              <a:rect l="0" t="0" r="r" b="b"/>
              <a:pathLst>
                <a:path w="11045" h="168" extrusionOk="0">
                  <a:moveTo>
                    <a:pt x="5531" y="1"/>
                  </a:moveTo>
                  <a:cubicBezTo>
                    <a:pt x="2473" y="1"/>
                    <a:pt x="1" y="34"/>
                    <a:pt x="1" y="84"/>
                  </a:cubicBezTo>
                  <a:cubicBezTo>
                    <a:pt x="1" y="134"/>
                    <a:pt x="2473" y="168"/>
                    <a:pt x="5531" y="168"/>
                  </a:cubicBezTo>
                  <a:cubicBezTo>
                    <a:pt x="8572" y="168"/>
                    <a:pt x="11045" y="134"/>
                    <a:pt x="11045" y="84"/>
                  </a:cubicBezTo>
                  <a:cubicBezTo>
                    <a:pt x="11045" y="34"/>
                    <a:pt x="8572" y="1"/>
                    <a:pt x="5531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06" name="Google Shape;905;p34"/>
            <p:cNvSpPr>
              <a:spLocks/>
            </p:cNvSpPr>
            <p:nvPr/>
          </p:nvSpPr>
          <p:spPr bwMode="auto">
            <a:xfrm>
              <a:off x="5061210" y="1426785"/>
              <a:ext cx="91086" cy="4840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1" y="84"/>
                </a:cxn>
                <a:cxn ang="0">
                  <a:pos x="1421" y="151"/>
                </a:cxn>
                <a:cxn ang="0">
                  <a:pos x="2841" y="84"/>
                </a:cxn>
                <a:cxn ang="0">
                  <a:pos x="1421" y="0"/>
                </a:cxn>
              </a:cxnLst>
              <a:rect l="0" t="0" r="r" b="b"/>
              <a:pathLst>
                <a:path w="2842" h="151" extrusionOk="0">
                  <a:moveTo>
                    <a:pt x="1421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21" y="151"/>
                  </a:cubicBezTo>
                  <a:cubicBezTo>
                    <a:pt x="2206" y="151"/>
                    <a:pt x="2841" y="117"/>
                    <a:pt x="2841" y="84"/>
                  </a:cubicBezTo>
                  <a:cubicBezTo>
                    <a:pt x="2841" y="34"/>
                    <a:pt x="2206" y="0"/>
                    <a:pt x="1421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07" name="Google Shape;906;p34"/>
            <p:cNvSpPr>
              <a:spLocks/>
            </p:cNvSpPr>
            <p:nvPr/>
          </p:nvSpPr>
          <p:spPr bwMode="auto">
            <a:xfrm>
              <a:off x="4878621" y="1638315"/>
              <a:ext cx="91054" cy="4840"/>
            </a:xfrm>
            <a:custGeom>
              <a:avLst/>
              <a:gdLst/>
              <a:ahLst/>
              <a:cxnLst>
                <a:cxn ang="0">
                  <a:pos x="1420" y="0"/>
                </a:cxn>
                <a:cxn ang="0">
                  <a:pos x="0" y="67"/>
                </a:cxn>
                <a:cxn ang="0">
                  <a:pos x="1420" y="151"/>
                </a:cxn>
                <a:cxn ang="0">
                  <a:pos x="2841" y="67"/>
                </a:cxn>
                <a:cxn ang="0">
                  <a:pos x="1420" y="0"/>
                </a:cxn>
              </a:cxnLst>
              <a:rect l="0" t="0" r="r" b="b"/>
              <a:pathLst>
                <a:path w="2841" h="151" extrusionOk="0">
                  <a:moveTo>
                    <a:pt x="1420" y="0"/>
                  </a:moveTo>
                  <a:cubicBezTo>
                    <a:pt x="635" y="0"/>
                    <a:pt x="0" y="34"/>
                    <a:pt x="0" y="67"/>
                  </a:cubicBezTo>
                  <a:cubicBezTo>
                    <a:pt x="0" y="117"/>
                    <a:pt x="635" y="151"/>
                    <a:pt x="1420" y="151"/>
                  </a:cubicBezTo>
                  <a:cubicBezTo>
                    <a:pt x="2206" y="151"/>
                    <a:pt x="2841" y="117"/>
                    <a:pt x="2841" y="67"/>
                  </a:cubicBezTo>
                  <a:cubicBezTo>
                    <a:pt x="2841" y="34"/>
                    <a:pt x="2206" y="0"/>
                    <a:pt x="1420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08" name="Google Shape;907;p34"/>
            <p:cNvSpPr>
              <a:spLocks/>
            </p:cNvSpPr>
            <p:nvPr/>
          </p:nvSpPr>
          <p:spPr bwMode="auto">
            <a:xfrm>
              <a:off x="4876474" y="1675782"/>
              <a:ext cx="91054" cy="4872"/>
            </a:xfrm>
            <a:custGeom>
              <a:avLst/>
              <a:gdLst/>
              <a:ahLst/>
              <a:cxnLst>
                <a:cxn ang="0">
                  <a:pos x="1420" y="1"/>
                </a:cxn>
                <a:cxn ang="0">
                  <a:pos x="0" y="84"/>
                </a:cxn>
                <a:cxn ang="0">
                  <a:pos x="1420" y="151"/>
                </a:cxn>
                <a:cxn ang="0">
                  <a:pos x="2841" y="84"/>
                </a:cxn>
                <a:cxn ang="0">
                  <a:pos x="1420" y="1"/>
                </a:cxn>
              </a:cxnLst>
              <a:rect l="0" t="0" r="r" b="b"/>
              <a:pathLst>
                <a:path w="2841" h="152" extrusionOk="0">
                  <a:moveTo>
                    <a:pt x="1420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51"/>
                    <a:pt x="1420" y="151"/>
                  </a:cubicBezTo>
                  <a:cubicBezTo>
                    <a:pt x="2206" y="151"/>
                    <a:pt x="2841" y="118"/>
                    <a:pt x="2841" y="84"/>
                  </a:cubicBezTo>
                  <a:cubicBezTo>
                    <a:pt x="2841" y="34"/>
                    <a:pt x="2206" y="1"/>
                    <a:pt x="1420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09" name="Google Shape;908;p34"/>
            <p:cNvSpPr>
              <a:spLocks/>
            </p:cNvSpPr>
            <p:nvPr/>
          </p:nvSpPr>
          <p:spPr bwMode="auto">
            <a:xfrm>
              <a:off x="4772055" y="1294515"/>
              <a:ext cx="984288" cy="5384"/>
            </a:xfrm>
            <a:custGeom>
              <a:avLst/>
              <a:gdLst/>
              <a:ahLst/>
              <a:cxnLst>
                <a:cxn ang="0">
                  <a:pos x="15355" y="0"/>
                </a:cxn>
                <a:cxn ang="0">
                  <a:pos x="0" y="84"/>
                </a:cxn>
                <a:cxn ang="0">
                  <a:pos x="15355" y="167"/>
                </a:cxn>
                <a:cxn ang="0">
                  <a:pos x="30710" y="84"/>
                </a:cxn>
                <a:cxn ang="0">
                  <a:pos x="15355" y="0"/>
                </a:cxn>
              </a:cxnLst>
              <a:rect l="0" t="0" r="r" b="b"/>
              <a:pathLst>
                <a:path w="30711" h="168" extrusionOk="0">
                  <a:moveTo>
                    <a:pt x="15355" y="0"/>
                  </a:moveTo>
                  <a:cubicBezTo>
                    <a:pt x="6867" y="0"/>
                    <a:pt x="0" y="34"/>
                    <a:pt x="0" y="84"/>
                  </a:cubicBezTo>
                  <a:cubicBezTo>
                    <a:pt x="0" y="117"/>
                    <a:pt x="6867" y="167"/>
                    <a:pt x="15355" y="167"/>
                  </a:cubicBezTo>
                  <a:cubicBezTo>
                    <a:pt x="23827" y="167"/>
                    <a:pt x="30710" y="117"/>
                    <a:pt x="30710" y="84"/>
                  </a:cubicBezTo>
                  <a:cubicBezTo>
                    <a:pt x="30710" y="34"/>
                    <a:pt x="23827" y="0"/>
                    <a:pt x="15355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10" name="Google Shape;909;p34"/>
            <p:cNvSpPr>
              <a:spLocks/>
            </p:cNvSpPr>
            <p:nvPr/>
          </p:nvSpPr>
          <p:spPr bwMode="auto">
            <a:xfrm>
              <a:off x="4822918" y="1252209"/>
              <a:ext cx="27339" cy="233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234" y="619"/>
                </a:cxn>
                <a:cxn ang="0">
                  <a:pos x="484" y="728"/>
                </a:cxn>
                <a:cxn ang="0">
                  <a:pos x="853" y="368"/>
                </a:cxn>
                <a:cxn ang="0">
                  <a:pos x="485" y="0"/>
                </a:cxn>
              </a:cxnLst>
              <a:rect l="0" t="0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11" name="Google Shape;910;p34"/>
            <p:cNvSpPr>
              <a:spLocks/>
            </p:cNvSpPr>
            <p:nvPr/>
          </p:nvSpPr>
          <p:spPr bwMode="auto">
            <a:xfrm>
              <a:off x="4872724" y="1252209"/>
              <a:ext cx="27339" cy="233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234" y="619"/>
                </a:cxn>
                <a:cxn ang="0">
                  <a:pos x="491" y="728"/>
                </a:cxn>
                <a:cxn ang="0">
                  <a:pos x="852" y="368"/>
                </a:cxn>
                <a:cxn ang="0">
                  <a:pos x="485" y="0"/>
                </a:cxn>
              </a:cxnLst>
              <a:rect l="0" t="0" r="r" b="b"/>
              <a:pathLst>
                <a:path w="853" h="729" extrusionOk="0">
                  <a:moveTo>
                    <a:pt x="485" y="0"/>
                  </a:moveTo>
                  <a:cubicBezTo>
                    <a:pt x="167" y="0"/>
                    <a:pt x="0" y="385"/>
                    <a:pt x="234" y="619"/>
                  </a:cubicBezTo>
                  <a:cubicBezTo>
                    <a:pt x="310" y="695"/>
                    <a:pt x="402" y="728"/>
                    <a:pt x="491" y="728"/>
                  </a:cubicBezTo>
                  <a:cubicBezTo>
                    <a:pt x="677" y="728"/>
                    <a:pt x="852" y="582"/>
                    <a:pt x="852" y="368"/>
                  </a:cubicBezTo>
                  <a:cubicBezTo>
                    <a:pt x="852" y="168"/>
                    <a:pt x="685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12" name="Google Shape;911;p34"/>
            <p:cNvSpPr>
              <a:spLocks/>
            </p:cNvSpPr>
            <p:nvPr/>
          </p:nvSpPr>
          <p:spPr bwMode="auto">
            <a:xfrm>
              <a:off x="4923043" y="1252209"/>
              <a:ext cx="27371" cy="233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235" y="619"/>
                </a:cxn>
                <a:cxn ang="0">
                  <a:pos x="484" y="728"/>
                </a:cxn>
                <a:cxn ang="0">
                  <a:pos x="853" y="368"/>
                </a:cxn>
                <a:cxn ang="0">
                  <a:pos x="485" y="0"/>
                </a:cxn>
              </a:cxnLst>
              <a:rect l="0" t="0" r="r" b="b"/>
              <a:pathLst>
                <a:path w="854" h="729" extrusionOk="0">
                  <a:moveTo>
                    <a:pt x="485" y="0"/>
                  </a:moveTo>
                  <a:cubicBezTo>
                    <a:pt x="168" y="0"/>
                    <a:pt x="1" y="385"/>
                    <a:pt x="235" y="619"/>
                  </a:cubicBezTo>
                  <a:cubicBezTo>
                    <a:pt x="305" y="695"/>
                    <a:pt x="395" y="728"/>
                    <a:pt x="484" y="728"/>
                  </a:cubicBezTo>
                  <a:cubicBezTo>
                    <a:pt x="670" y="728"/>
                    <a:pt x="853" y="582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13" name="Google Shape;912;p34"/>
            <p:cNvSpPr>
              <a:spLocks/>
            </p:cNvSpPr>
            <p:nvPr/>
          </p:nvSpPr>
          <p:spPr bwMode="auto">
            <a:xfrm>
              <a:off x="7882283" y="2757533"/>
              <a:ext cx="493762" cy="1596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9825"/>
                </a:cxn>
                <a:cxn ang="0">
                  <a:pos x="15406" y="49825"/>
                </a:cxn>
                <a:cxn ang="0">
                  <a:pos x="15406" y="0"/>
                </a:cxn>
                <a:cxn ang="0">
                  <a:pos x="0" y="0"/>
                </a:cxn>
              </a:cxnLst>
              <a:rect l="0" t="0" r="r" b="b"/>
              <a:pathLst>
                <a:path w="15406" h="49825" extrusionOk="0">
                  <a:moveTo>
                    <a:pt x="0" y="0"/>
                  </a:moveTo>
                  <a:lnTo>
                    <a:pt x="0" y="49825"/>
                  </a:lnTo>
                  <a:lnTo>
                    <a:pt x="15406" y="49825"/>
                  </a:lnTo>
                  <a:lnTo>
                    <a:pt x="15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14" name="Google Shape;913;p34"/>
            <p:cNvSpPr>
              <a:spLocks/>
            </p:cNvSpPr>
            <p:nvPr/>
          </p:nvSpPr>
          <p:spPr bwMode="auto">
            <a:xfrm>
              <a:off x="8376013" y="2758046"/>
              <a:ext cx="418797" cy="159637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9809"/>
                </a:cxn>
                <a:cxn ang="0">
                  <a:pos x="13067" y="49809"/>
                </a:cxn>
                <a:cxn ang="0">
                  <a:pos x="13067" y="1"/>
                </a:cxn>
                <a:cxn ang="0">
                  <a:pos x="1" y="1"/>
                </a:cxn>
              </a:cxnLst>
              <a:rect l="0" t="0" r="r" b="b"/>
              <a:pathLst>
                <a:path w="13067" h="49809" extrusionOk="0">
                  <a:moveTo>
                    <a:pt x="1" y="1"/>
                  </a:moveTo>
                  <a:lnTo>
                    <a:pt x="1" y="49809"/>
                  </a:lnTo>
                  <a:lnTo>
                    <a:pt x="13067" y="49809"/>
                  </a:lnTo>
                  <a:lnTo>
                    <a:pt x="1306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15" name="Google Shape;914;p34"/>
            <p:cNvSpPr>
              <a:spLocks/>
            </p:cNvSpPr>
            <p:nvPr/>
          </p:nvSpPr>
          <p:spPr bwMode="auto">
            <a:xfrm>
              <a:off x="7920839" y="2822307"/>
              <a:ext cx="396298" cy="34383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0728"/>
                </a:cxn>
                <a:cxn ang="0">
                  <a:pos x="12365" y="10728"/>
                </a:cxn>
                <a:cxn ang="0">
                  <a:pos x="12365" y="1"/>
                </a:cxn>
                <a:cxn ang="0">
                  <a:pos x="0" y="1"/>
                </a:cxn>
              </a:cxnLst>
              <a:rect l="0" t="0" r="r" b="b"/>
              <a:pathLst>
                <a:path w="12365" h="10728" extrusionOk="0">
                  <a:moveTo>
                    <a:pt x="0" y="1"/>
                  </a:moveTo>
                  <a:lnTo>
                    <a:pt x="0" y="10728"/>
                  </a:lnTo>
                  <a:lnTo>
                    <a:pt x="12365" y="10728"/>
                  </a:lnTo>
                  <a:lnTo>
                    <a:pt x="1236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16" name="Google Shape;915;p34"/>
            <p:cNvSpPr>
              <a:spLocks/>
            </p:cNvSpPr>
            <p:nvPr/>
          </p:nvSpPr>
          <p:spPr bwMode="auto">
            <a:xfrm>
              <a:off x="7920839" y="3205208"/>
              <a:ext cx="396298" cy="344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744"/>
                </a:cxn>
                <a:cxn ang="0">
                  <a:pos x="12365" y="10744"/>
                </a:cxn>
                <a:cxn ang="0">
                  <a:pos x="12365" y="0"/>
                </a:cxn>
                <a:cxn ang="0">
                  <a:pos x="0" y="0"/>
                </a:cxn>
              </a:cxnLst>
              <a:rect l="0" t="0" r="r" b="b"/>
              <a:pathLst>
                <a:path w="12365" h="10744" extrusionOk="0">
                  <a:moveTo>
                    <a:pt x="0" y="0"/>
                  </a:moveTo>
                  <a:lnTo>
                    <a:pt x="0" y="10744"/>
                  </a:lnTo>
                  <a:lnTo>
                    <a:pt x="12365" y="10744"/>
                  </a:lnTo>
                  <a:lnTo>
                    <a:pt x="12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17" name="Google Shape;916;p34"/>
            <p:cNvSpPr>
              <a:spLocks/>
            </p:cNvSpPr>
            <p:nvPr/>
          </p:nvSpPr>
          <p:spPr bwMode="auto">
            <a:xfrm>
              <a:off x="7920839" y="3588077"/>
              <a:ext cx="396298" cy="34437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0745"/>
                </a:cxn>
                <a:cxn ang="0">
                  <a:pos x="12365" y="10745"/>
                </a:cxn>
                <a:cxn ang="0">
                  <a:pos x="12365" y="1"/>
                </a:cxn>
                <a:cxn ang="0">
                  <a:pos x="0" y="1"/>
                </a:cxn>
              </a:cxnLst>
              <a:rect l="0" t="0" r="r" b="b"/>
              <a:pathLst>
                <a:path w="12365" h="10745" extrusionOk="0">
                  <a:moveTo>
                    <a:pt x="0" y="1"/>
                  </a:moveTo>
                  <a:lnTo>
                    <a:pt x="0" y="10745"/>
                  </a:lnTo>
                  <a:lnTo>
                    <a:pt x="12365" y="10745"/>
                  </a:lnTo>
                  <a:lnTo>
                    <a:pt x="1236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18" name="Google Shape;917;p34"/>
            <p:cNvSpPr>
              <a:spLocks/>
            </p:cNvSpPr>
            <p:nvPr/>
          </p:nvSpPr>
          <p:spPr bwMode="auto">
            <a:xfrm>
              <a:off x="7920839" y="3971523"/>
              <a:ext cx="396298" cy="3438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727"/>
                </a:cxn>
                <a:cxn ang="0">
                  <a:pos x="12365" y="10727"/>
                </a:cxn>
                <a:cxn ang="0">
                  <a:pos x="12365" y="0"/>
                </a:cxn>
                <a:cxn ang="0">
                  <a:pos x="0" y="0"/>
                </a:cxn>
              </a:cxnLst>
              <a:rect l="0" t="0" r="r" b="b"/>
              <a:pathLst>
                <a:path w="12365" h="10728" extrusionOk="0">
                  <a:moveTo>
                    <a:pt x="0" y="0"/>
                  </a:moveTo>
                  <a:lnTo>
                    <a:pt x="0" y="10727"/>
                  </a:lnTo>
                  <a:lnTo>
                    <a:pt x="12365" y="10727"/>
                  </a:lnTo>
                  <a:lnTo>
                    <a:pt x="12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19" name="Google Shape;918;p34"/>
            <p:cNvSpPr>
              <a:spLocks/>
            </p:cNvSpPr>
            <p:nvPr/>
          </p:nvSpPr>
          <p:spPr bwMode="auto">
            <a:xfrm>
              <a:off x="8086858" y="2872112"/>
              <a:ext cx="32146" cy="27659"/>
            </a:xfrm>
            <a:custGeom>
              <a:avLst/>
              <a:gdLst/>
              <a:ahLst/>
              <a:cxnLst>
                <a:cxn ang="0">
                  <a:pos x="568" y="1"/>
                </a:cxn>
                <a:cxn ang="0">
                  <a:pos x="267" y="736"/>
                </a:cxn>
                <a:cxn ang="0">
                  <a:pos x="570" y="862"/>
                </a:cxn>
                <a:cxn ang="0">
                  <a:pos x="1003" y="435"/>
                </a:cxn>
                <a:cxn ang="0">
                  <a:pos x="568" y="1"/>
                </a:cxn>
              </a:cxnLst>
              <a:rect l="0" t="0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20" name="Google Shape;919;p34"/>
            <p:cNvSpPr>
              <a:spLocks/>
            </p:cNvSpPr>
            <p:nvPr/>
          </p:nvSpPr>
          <p:spPr bwMode="auto">
            <a:xfrm>
              <a:off x="8086858" y="3259821"/>
              <a:ext cx="32146" cy="27339"/>
            </a:xfrm>
            <a:custGeom>
              <a:avLst/>
              <a:gdLst/>
              <a:ahLst/>
              <a:cxnLst>
                <a:cxn ang="0">
                  <a:pos x="568" y="1"/>
                </a:cxn>
                <a:cxn ang="0">
                  <a:pos x="267" y="719"/>
                </a:cxn>
                <a:cxn ang="0">
                  <a:pos x="570" y="853"/>
                </a:cxn>
                <a:cxn ang="0">
                  <a:pos x="1003" y="418"/>
                </a:cxn>
                <a:cxn ang="0">
                  <a:pos x="568" y="1"/>
                </a:cxn>
              </a:cxnLst>
              <a:rect l="0" t="0" r="r" b="b"/>
              <a:pathLst>
                <a:path w="1003" h="853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7"/>
                    <a:pt x="1003" y="418"/>
                  </a:cubicBezTo>
                  <a:cubicBezTo>
                    <a:pt x="1003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21" name="Google Shape;920;p34"/>
            <p:cNvSpPr>
              <a:spLocks/>
            </p:cNvSpPr>
            <p:nvPr/>
          </p:nvSpPr>
          <p:spPr bwMode="auto">
            <a:xfrm>
              <a:off x="8086858" y="3646985"/>
              <a:ext cx="32146" cy="27659"/>
            </a:xfrm>
            <a:custGeom>
              <a:avLst/>
              <a:gdLst/>
              <a:ahLst/>
              <a:cxnLst>
                <a:cxn ang="0">
                  <a:pos x="568" y="1"/>
                </a:cxn>
                <a:cxn ang="0">
                  <a:pos x="267" y="736"/>
                </a:cxn>
                <a:cxn ang="0">
                  <a:pos x="570" y="862"/>
                </a:cxn>
                <a:cxn ang="0">
                  <a:pos x="1003" y="435"/>
                </a:cxn>
                <a:cxn ang="0">
                  <a:pos x="568" y="1"/>
                </a:cxn>
              </a:cxnLst>
              <a:rect l="0" t="0" r="r" b="b"/>
              <a:pathLst>
                <a:path w="1003" h="863" extrusionOk="0">
                  <a:moveTo>
                    <a:pt x="568" y="1"/>
                  </a:moveTo>
                  <a:cubicBezTo>
                    <a:pt x="184" y="1"/>
                    <a:pt x="0" y="469"/>
                    <a:pt x="267" y="736"/>
                  </a:cubicBezTo>
                  <a:cubicBezTo>
                    <a:pt x="355" y="823"/>
                    <a:pt x="463" y="862"/>
                    <a:pt x="570" y="862"/>
                  </a:cubicBezTo>
                  <a:cubicBezTo>
                    <a:pt x="790" y="862"/>
                    <a:pt x="1003" y="694"/>
                    <a:pt x="1003" y="435"/>
                  </a:cubicBezTo>
                  <a:cubicBezTo>
                    <a:pt x="1003" y="201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22" name="Google Shape;921;p34"/>
            <p:cNvSpPr>
              <a:spLocks/>
            </p:cNvSpPr>
            <p:nvPr/>
          </p:nvSpPr>
          <p:spPr bwMode="auto">
            <a:xfrm>
              <a:off x="8086858" y="4034694"/>
              <a:ext cx="32146" cy="27371"/>
            </a:xfrm>
            <a:custGeom>
              <a:avLst/>
              <a:gdLst/>
              <a:ahLst/>
              <a:cxnLst>
                <a:cxn ang="0">
                  <a:pos x="568" y="1"/>
                </a:cxn>
                <a:cxn ang="0">
                  <a:pos x="267" y="719"/>
                </a:cxn>
                <a:cxn ang="0">
                  <a:pos x="570" y="853"/>
                </a:cxn>
                <a:cxn ang="0">
                  <a:pos x="1003" y="419"/>
                </a:cxn>
                <a:cxn ang="0">
                  <a:pos x="568" y="1"/>
                </a:cxn>
              </a:cxnLst>
              <a:rect l="0" t="0" r="r" b="b"/>
              <a:pathLst>
                <a:path w="1003" h="854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12"/>
                    <a:pt x="463" y="853"/>
                    <a:pt x="570" y="853"/>
                  </a:cubicBezTo>
                  <a:cubicBezTo>
                    <a:pt x="790" y="853"/>
                    <a:pt x="1003" y="678"/>
                    <a:pt x="1003" y="419"/>
                  </a:cubicBezTo>
                  <a:cubicBezTo>
                    <a:pt x="1003" y="185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23" name="Google Shape;922;p34"/>
            <p:cNvSpPr>
              <a:spLocks/>
            </p:cNvSpPr>
            <p:nvPr/>
          </p:nvSpPr>
          <p:spPr bwMode="auto">
            <a:xfrm>
              <a:off x="7882283" y="4354393"/>
              <a:ext cx="57337" cy="32082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0009"/>
                </a:cxn>
                <a:cxn ang="0">
                  <a:pos x="1788" y="10009"/>
                </a:cxn>
                <a:cxn ang="0">
                  <a:pos x="1788" y="1"/>
                </a:cxn>
                <a:cxn ang="0">
                  <a:pos x="0" y="1"/>
                </a:cxn>
              </a:cxnLst>
              <a:rect l="0" t="0" r="r" b="b"/>
              <a:pathLst>
                <a:path w="1789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24" name="Google Shape;923;p34"/>
            <p:cNvSpPr>
              <a:spLocks/>
            </p:cNvSpPr>
            <p:nvPr/>
          </p:nvSpPr>
          <p:spPr bwMode="auto">
            <a:xfrm>
              <a:off x="8316593" y="4354393"/>
              <a:ext cx="57305" cy="32082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0009"/>
                </a:cxn>
                <a:cxn ang="0">
                  <a:pos x="1788" y="10009"/>
                </a:cxn>
                <a:cxn ang="0">
                  <a:pos x="1788" y="1"/>
                </a:cxn>
                <a:cxn ang="0">
                  <a:pos x="0" y="1"/>
                </a:cxn>
              </a:cxnLst>
              <a:rect l="0" t="0" r="r" b="b"/>
              <a:pathLst>
                <a:path w="1788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88" y="10009"/>
                  </a:lnTo>
                  <a:lnTo>
                    <a:pt x="178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25" name="Google Shape;924;p34"/>
            <p:cNvSpPr>
              <a:spLocks/>
            </p:cNvSpPr>
            <p:nvPr/>
          </p:nvSpPr>
          <p:spPr bwMode="auto">
            <a:xfrm>
              <a:off x="8731608" y="4354393"/>
              <a:ext cx="56793" cy="32082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0009"/>
                </a:cxn>
                <a:cxn ang="0">
                  <a:pos x="1771" y="10009"/>
                </a:cxn>
                <a:cxn ang="0">
                  <a:pos x="1771" y="1"/>
                </a:cxn>
                <a:cxn ang="0">
                  <a:pos x="0" y="1"/>
                </a:cxn>
              </a:cxnLst>
              <a:rect l="0" t="0" r="r" b="b"/>
              <a:pathLst>
                <a:path w="1772" h="10010" extrusionOk="0">
                  <a:moveTo>
                    <a:pt x="0" y="1"/>
                  </a:moveTo>
                  <a:lnTo>
                    <a:pt x="0" y="10009"/>
                  </a:lnTo>
                  <a:lnTo>
                    <a:pt x="1771" y="10009"/>
                  </a:lnTo>
                  <a:lnTo>
                    <a:pt x="177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26" name="Google Shape;925;p34"/>
            <p:cNvSpPr>
              <a:spLocks/>
            </p:cNvSpPr>
            <p:nvPr/>
          </p:nvSpPr>
          <p:spPr bwMode="auto">
            <a:xfrm>
              <a:off x="3690303" y="4272954"/>
              <a:ext cx="403285" cy="315853"/>
            </a:xfrm>
            <a:custGeom>
              <a:avLst/>
              <a:gdLst/>
              <a:ahLst/>
              <a:cxnLst>
                <a:cxn ang="0">
                  <a:pos x="8578" y="0"/>
                </a:cxn>
                <a:cxn ang="0">
                  <a:pos x="5498" y="1907"/>
                </a:cxn>
                <a:cxn ang="0">
                  <a:pos x="3827" y="4831"/>
                </a:cxn>
                <a:cxn ang="0">
                  <a:pos x="2240" y="5650"/>
                </a:cxn>
                <a:cxn ang="0">
                  <a:pos x="786" y="6669"/>
                </a:cxn>
                <a:cxn ang="0">
                  <a:pos x="1471" y="9727"/>
                </a:cxn>
                <a:cxn ang="0">
                  <a:pos x="1655" y="9610"/>
                </a:cxn>
                <a:cxn ang="0">
                  <a:pos x="9775" y="9844"/>
                </a:cxn>
                <a:cxn ang="0">
                  <a:pos x="10200" y="9854"/>
                </a:cxn>
                <a:cxn ang="0">
                  <a:pos x="11931" y="9359"/>
                </a:cxn>
                <a:cxn ang="0">
                  <a:pos x="12566" y="7053"/>
                </a:cxn>
                <a:cxn ang="0">
                  <a:pos x="11981" y="2659"/>
                </a:cxn>
                <a:cxn ang="0">
                  <a:pos x="8689" y="2"/>
                </a:cxn>
                <a:cxn ang="0">
                  <a:pos x="8578" y="0"/>
                </a:cxn>
              </a:cxnLst>
              <a:rect l="0" t="0" r="r" b="b"/>
              <a:pathLst>
                <a:path w="12583" h="9855" extrusionOk="0">
                  <a:moveTo>
                    <a:pt x="8578" y="0"/>
                  </a:moveTo>
                  <a:cubicBezTo>
                    <a:pt x="7317" y="0"/>
                    <a:pt x="6147" y="819"/>
                    <a:pt x="5498" y="1907"/>
                  </a:cubicBezTo>
                  <a:cubicBezTo>
                    <a:pt x="4930" y="2876"/>
                    <a:pt x="4696" y="4096"/>
                    <a:pt x="3827" y="4831"/>
                  </a:cubicBezTo>
                  <a:cubicBezTo>
                    <a:pt x="3376" y="5215"/>
                    <a:pt x="2791" y="5416"/>
                    <a:pt x="2240" y="5650"/>
                  </a:cubicBezTo>
                  <a:cubicBezTo>
                    <a:pt x="1688" y="5884"/>
                    <a:pt x="1070" y="6134"/>
                    <a:pt x="786" y="6669"/>
                  </a:cubicBezTo>
                  <a:cubicBezTo>
                    <a:pt x="1" y="8106"/>
                    <a:pt x="1020" y="9342"/>
                    <a:pt x="1471" y="9727"/>
                  </a:cubicBezTo>
                  <a:lnTo>
                    <a:pt x="1655" y="9610"/>
                  </a:lnTo>
                  <a:lnTo>
                    <a:pt x="9775" y="9844"/>
                  </a:lnTo>
                  <a:cubicBezTo>
                    <a:pt x="9914" y="9850"/>
                    <a:pt x="10057" y="9854"/>
                    <a:pt x="10200" y="9854"/>
                  </a:cubicBezTo>
                  <a:cubicBezTo>
                    <a:pt x="10832" y="9854"/>
                    <a:pt x="11481" y="9767"/>
                    <a:pt x="11931" y="9359"/>
                  </a:cubicBezTo>
                  <a:cubicBezTo>
                    <a:pt x="12532" y="8808"/>
                    <a:pt x="12582" y="7872"/>
                    <a:pt x="12566" y="7053"/>
                  </a:cubicBezTo>
                  <a:cubicBezTo>
                    <a:pt x="12549" y="5566"/>
                    <a:pt x="12532" y="4029"/>
                    <a:pt x="11981" y="2659"/>
                  </a:cubicBezTo>
                  <a:cubicBezTo>
                    <a:pt x="11413" y="1272"/>
                    <a:pt x="10176" y="69"/>
                    <a:pt x="8689" y="2"/>
                  </a:cubicBezTo>
                  <a:cubicBezTo>
                    <a:pt x="8652" y="1"/>
                    <a:pt x="8615" y="0"/>
                    <a:pt x="8578" y="0"/>
                  </a:cubicBez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27" name="Google Shape;926;p34"/>
            <p:cNvSpPr>
              <a:spLocks/>
            </p:cNvSpPr>
            <p:nvPr/>
          </p:nvSpPr>
          <p:spPr bwMode="auto">
            <a:xfrm>
              <a:off x="3551078" y="3872457"/>
              <a:ext cx="684428" cy="801154"/>
            </a:xfrm>
            <a:custGeom>
              <a:avLst/>
              <a:gdLst/>
              <a:ahLst/>
              <a:cxnLst>
                <a:cxn ang="0">
                  <a:pos x="3426" y="6349"/>
                </a:cxn>
                <a:cxn ang="0">
                  <a:pos x="251" y="201"/>
                </a:cxn>
                <a:cxn ang="0">
                  <a:pos x="6968" y="201"/>
                </a:cxn>
                <a:cxn ang="0">
                  <a:pos x="3643" y="6349"/>
                </a:cxn>
                <a:cxn ang="0">
                  <a:pos x="2624" y="201"/>
                </a:cxn>
                <a:cxn ang="0">
                  <a:pos x="11128" y="201"/>
                </a:cxn>
                <a:cxn ang="0">
                  <a:pos x="7670" y="6349"/>
                </a:cxn>
                <a:cxn ang="0">
                  <a:pos x="11128" y="201"/>
                </a:cxn>
                <a:cxn ang="0">
                  <a:pos x="15189" y="6349"/>
                </a:cxn>
                <a:cxn ang="0">
                  <a:pos x="11346" y="201"/>
                </a:cxn>
                <a:cxn ang="0">
                  <a:pos x="18547" y="201"/>
                </a:cxn>
                <a:cxn ang="0">
                  <a:pos x="15406" y="6349"/>
                </a:cxn>
                <a:cxn ang="0">
                  <a:pos x="18547" y="201"/>
                </a:cxn>
                <a:cxn ang="0">
                  <a:pos x="20385" y="6349"/>
                </a:cxn>
                <a:cxn ang="0">
                  <a:pos x="18764" y="201"/>
                </a:cxn>
                <a:cxn ang="0">
                  <a:pos x="3676" y="7937"/>
                </a:cxn>
                <a:cxn ang="0">
                  <a:pos x="2657" y="14553"/>
                </a:cxn>
                <a:cxn ang="0">
                  <a:pos x="3676" y="7937"/>
                </a:cxn>
                <a:cxn ang="0">
                  <a:pos x="8087" y="14553"/>
                </a:cxn>
                <a:cxn ang="0">
                  <a:pos x="4612" y="12532"/>
                </a:cxn>
                <a:cxn ang="0">
                  <a:pos x="7570" y="7937"/>
                </a:cxn>
                <a:cxn ang="0">
                  <a:pos x="11463" y="14553"/>
                </a:cxn>
                <a:cxn ang="0">
                  <a:pos x="7787" y="7937"/>
                </a:cxn>
                <a:cxn ang="0">
                  <a:pos x="15139" y="7937"/>
                </a:cxn>
                <a:cxn ang="0">
                  <a:pos x="11663" y="14553"/>
                </a:cxn>
                <a:cxn ang="0">
                  <a:pos x="15139" y="7937"/>
                </a:cxn>
                <a:cxn ang="0">
                  <a:pos x="17327" y="14553"/>
                </a:cxn>
                <a:cxn ang="0">
                  <a:pos x="15356" y="7937"/>
                </a:cxn>
                <a:cxn ang="0">
                  <a:pos x="20201" y="7937"/>
                </a:cxn>
                <a:cxn ang="0">
                  <a:pos x="17528" y="14553"/>
                </a:cxn>
                <a:cxn ang="0">
                  <a:pos x="20201" y="7937"/>
                </a:cxn>
                <a:cxn ang="0">
                  <a:pos x="5882" y="21905"/>
                </a:cxn>
                <a:cxn ang="0">
                  <a:pos x="2925" y="16141"/>
                </a:cxn>
                <a:cxn ang="0">
                  <a:pos x="8221" y="16141"/>
                </a:cxn>
                <a:cxn ang="0">
                  <a:pos x="6099" y="21905"/>
                </a:cxn>
                <a:cxn ang="0">
                  <a:pos x="8221" y="16141"/>
                </a:cxn>
                <a:cxn ang="0">
                  <a:pos x="11630" y="21905"/>
                </a:cxn>
                <a:cxn ang="0">
                  <a:pos x="8422" y="16141"/>
                </a:cxn>
                <a:cxn ang="0">
                  <a:pos x="14854" y="16141"/>
                </a:cxn>
                <a:cxn ang="0">
                  <a:pos x="11847" y="21905"/>
                </a:cxn>
                <a:cxn ang="0">
                  <a:pos x="14854" y="16141"/>
                </a:cxn>
                <a:cxn ang="0">
                  <a:pos x="16692" y="21905"/>
                </a:cxn>
                <a:cxn ang="0">
                  <a:pos x="15072" y="16141"/>
                </a:cxn>
                <a:cxn ang="0">
                  <a:pos x="19232" y="16141"/>
                </a:cxn>
                <a:cxn ang="0">
                  <a:pos x="16910" y="21905"/>
                </a:cxn>
                <a:cxn ang="0">
                  <a:pos x="19232" y="16141"/>
                </a:cxn>
                <a:cxn ang="0">
                  <a:pos x="3844" y="22824"/>
                </a:cxn>
                <a:cxn ang="0">
                  <a:pos x="5732" y="24879"/>
                </a:cxn>
                <a:cxn ang="0">
                  <a:pos x="6367" y="24979"/>
                </a:cxn>
                <a:cxn ang="0">
                  <a:pos x="6467" y="24979"/>
                </a:cxn>
                <a:cxn ang="0">
                  <a:pos x="16509" y="24929"/>
                </a:cxn>
                <a:cxn ang="0">
                  <a:pos x="20519" y="6968"/>
                </a:cxn>
                <a:cxn ang="0">
                  <a:pos x="21337" y="117"/>
                </a:cxn>
                <a:cxn ang="0">
                  <a:pos x="1" y="0"/>
                </a:cxn>
              </a:cxnLst>
              <a:rect l="0" t="0" r="r" b="b"/>
              <a:pathLst>
                <a:path w="21355" h="24997" extrusionOk="0">
                  <a:moveTo>
                    <a:pt x="2423" y="201"/>
                  </a:moveTo>
                  <a:cubicBezTo>
                    <a:pt x="2507" y="652"/>
                    <a:pt x="2891" y="3075"/>
                    <a:pt x="3426" y="6349"/>
                  </a:cubicBezTo>
                  <a:lnTo>
                    <a:pt x="1287" y="6349"/>
                  </a:lnTo>
                  <a:lnTo>
                    <a:pt x="251" y="201"/>
                  </a:lnTo>
                  <a:lnTo>
                    <a:pt x="2423" y="201"/>
                  </a:lnTo>
                  <a:close/>
                  <a:moveTo>
                    <a:pt x="6968" y="201"/>
                  </a:moveTo>
                  <a:lnTo>
                    <a:pt x="7453" y="6349"/>
                  </a:lnTo>
                  <a:lnTo>
                    <a:pt x="3643" y="6349"/>
                  </a:lnTo>
                  <a:cubicBezTo>
                    <a:pt x="3509" y="5497"/>
                    <a:pt x="3376" y="4695"/>
                    <a:pt x="3259" y="3977"/>
                  </a:cubicBezTo>
                  <a:cubicBezTo>
                    <a:pt x="2858" y="1487"/>
                    <a:pt x="2707" y="552"/>
                    <a:pt x="2624" y="201"/>
                  </a:cubicBezTo>
                  <a:lnTo>
                    <a:pt x="6968" y="201"/>
                  </a:lnTo>
                  <a:close/>
                  <a:moveTo>
                    <a:pt x="11128" y="201"/>
                  </a:moveTo>
                  <a:lnTo>
                    <a:pt x="11262" y="6349"/>
                  </a:lnTo>
                  <a:lnTo>
                    <a:pt x="7670" y="6349"/>
                  </a:lnTo>
                  <a:lnTo>
                    <a:pt x="7185" y="201"/>
                  </a:lnTo>
                  <a:lnTo>
                    <a:pt x="11128" y="201"/>
                  </a:lnTo>
                  <a:close/>
                  <a:moveTo>
                    <a:pt x="15389" y="201"/>
                  </a:moveTo>
                  <a:lnTo>
                    <a:pt x="15189" y="6349"/>
                  </a:lnTo>
                  <a:lnTo>
                    <a:pt x="11479" y="6349"/>
                  </a:lnTo>
                  <a:lnTo>
                    <a:pt x="11346" y="201"/>
                  </a:lnTo>
                  <a:lnTo>
                    <a:pt x="15389" y="201"/>
                  </a:lnTo>
                  <a:close/>
                  <a:moveTo>
                    <a:pt x="18547" y="201"/>
                  </a:moveTo>
                  <a:lnTo>
                    <a:pt x="18029" y="6349"/>
                  </a:lnTo>
                  <a:lnTo>
                    <a:pt x="15406" y="6349"/>
                  </a:lnTo>
                  <a:lnTo>
                    <a:pt x="15606" y="201"/>
                  </a:lnTo>
                  <a:lnTo>
                    <a:pt x="18547" y="201"/>
                  </a:lnTo>
                  <a:close/>
                  <a:moveTo>
                    <a:pt x="21103" y="201"/>
                  </a:moveTo>
                  <a:lnTo>
                    <a:pt x="20385" y="6349"/>
                  </a:lnTo>
                  <a:lnTo>
                    <a:pt x="18230" y="6349"/>
                  </a:lnTo>
                  <a:lnTo>
                    <a:pt x="18764" y="201"/>
                  </a:lnTo>
                  <a:lnTo>
                    <a:pt x="21103" y="201"/>
                  </a:lnTo>
                  <a:close/>
                  <a:moveTo>
                    <a:pt x="3676" y="7937"/>
                  </a:moveTo>
                  <a:cubicBezTo>
                    <a:pt x="3994" y="9975"/>
                    <a:pt x="4361" y="12264"/>
                    <a:pt x="4729" y="14553"/>
                  </a:cubicBezTo>
                  <a:lnTo>
                    <a:pt x="2657" y="14553"/>
                  </a:lnTo>
                  <a:lnTo>
                    <a:pt x="1538" y="7937"/>
                  </a:lnTo>
                  <a:lnTo>
                    <a:pt x="3676" y="7937"/>
                  </a:lnTo>
                  <a:close/>
                  <a:moveTo>
                    <a:pt x="7570" y="7937"/>
                  </a:moveTo>
                  <a:lnTo>
                    <a:pt x="8087" y="14553"/>
                  </a:lnTo>
                  <a:lnTo>
                    <a:pt x="4930" y="14553"/>
                  </a:lnTo>
                  <a:cubicBezTo>
                    <a:pt x="4829" y="13885"/>
                    <a:pt x="4729" y="13200"/>
                    <a:pt x="4612" y="12532"/>
                  </a:cubicBezTo>
                  <a:cubicBezTo>
                    <a:pt x="4361" y="10961"/>
                    <a:pt x="4128" y="9407"/>
                    <a:pt x="3894" y="7937"/>
                  </a:cubicBezTo>
                  <a:lnTo>
                    <a:pt x="7570" y="7937"/>
                  </a:lnTo>
                  <a:close/>
                  <a:moveTo>
                    <a:pt x="11312" y="7937"/>
                  </a:moveTo>
                  <a:lnTo>
                    <a:pt x="11463" y="14553"/>
                  </a:lnTo>
                  <a:lnTo>
                    <a:pt x="8305" y="14553"/>
                  </a:lnTo>
                  <a:lnTo>
                    <a:pt x="7787" y="7937"/>
                  </a:lnTo>
                  <a:lnTo>
                    <a:pt x="11312" y="7937"/>
                  </a:lnTo>
                  <a:close/>
                  <a:moveTo>
                    <a:pt x="15139" y="7937"/>
                  </a:moveTo>
                  <a:lnTo>
                    <a:pt x="14921" y="14553"/>
                  </a:lnTo>
                  <a:lnTo>
                    <a:pt x="11663" y="14553"/>
                  </a:lnTo>
                  <a:lnTo>
                    <a:pt x="11513" y="7937"/>
                  </a:lnTo>
                  <a:lnTo>
                    <a:pt x="15139" y="7937"/>
                  </a:lnTo>
                  <a:close/>
                  <a:moveTo>
                    <a:pt x="17895" y="7937"/>
                  </a:moveTo>
                  <a:lnTo>
                    <a:pt x="17327" y="14553"/>
                  </a:lnTo>
                  <a:lnTo>
                    <a:pt x="15122" y="14553"/>
                  </a:lnTo>
                  <a:lnTo>
                    <a:pt x="15356" y="7937"/>
                  </a:lnTo>
                  <a:lnTo>
                    <a:pt x="17895" y="7937"/>
                  </a:lnTo>
                  <a:close/>
                  <a:moveTo>
                    <a:pt x="20201" y="7937"/>
                  </a:moveTo>
                  <a:lnTo>
                    <a:pt x="19416" y="14553"/>
                  </a:lnTo>
                  <a:lnTo>
                    <a:pt x="17528" y="14553"/>
                  </a:lnTo>
                  <a:lnTo>
                    <a:pt x="18096" y="7937"/>
                  </a:lnTo>
                  <a:lnTo>
                    <a:pt x="20201" y="7937"/>
                  </a:lnTo>
                  <a:close/>
                  <a:moveTo>
                    <a:pt x="4980" y="16141"/>
                  </a:moveTo>
                  <a:cubicBezTo>
                    <a:pt x="5280" y="18146"/>
                    <a:pt x="5598" y="20101"/>
                    <a:pt x="5882" y="21905"/>
                  </a:cubicBezTo>
                  <a:lnTo>
                    <a:pt x="3894" y="21905"/>
                  </a:lnTo>
                  <a:lnTo>
                    <a:pt x="2925" y="16141"/>
                  </a:lnTo>
                  <a:lnTo>
                    <a:pt x="4980" y="16141"/>
                  </a:lnTo>
                  <a:close/>
                  <a:moveTo>
                    <a:pt x="8221" y="16141"/>
                  </a:moveTo>
                  <a:lnTo>
                    <a:pt x="8672" y="21905"/>
                  </a:lnTo>
                  <a:lnTo>
                    <a:pt x="6099" y="21905"/>
                  </a:lnTo>
                  <a:cubicBezTo>
                    <a:pt x="5849" y="20351"/>
                    <a:pt x="5531" y="18329"/>
                    <a:pt x="5180" y="16141"/>
                  </a:cubicBezTo>
                  <a:lnTo>
                    <a:pt x="8221" y="16141"/>
                  </a:lnTo>
                  <a:close/>
                  <a:moveTo>
                    <a:pt x="11496" y="16141"/>
                  </a:moveTo>
                  <a:lnTo>
                    <a:pt x="11630" y="21905"/>
                  </a:lnTo>
                  <a:lnTo>
                    <a:pt x="8873" y="21905"/>
                  </a:lnTo>
                  <a:lnTo>
                    <a:pt x="8422" y="16141"/>
                  </a:lnTo>
                  <a:lnTo>
                    <a:pt x="11496" y="16141"/>
                  </a:lnTo>
                  <a:close/>
                  <a:moveTo>
                    <a:pt x="14854" y="16141"/>
                  </a:moveTo>
                  <a:lnTo>
                    <a:pt x="14671" y="21905"/>
                  </a:lnTo>
                  <a:lnTo>
                    <a:pt x="11847" y="21905"/>
                  </a:lnTo>
                  <a:lnTo>
                    <a:pt x="11713" y="16141"/>
                  </a:lnTo>
                  <a:lnTo>
                    <a:pt x="14854" y="16141"/>
                  </a:lnTo>
                  <a:close/>
                  <a:moveTo>
                    <a:pt x="17177" y="16141"/>
                  </a:moveTo>
                  <a:lnTo>
                    <a:pt x="16692" y="21905"/>
                  </a:lnTo>
                  <a:lnTo>
                    <a:pt x="14888" y="21905"/>
                  </a:lnTo>
                  <a:lnTo>
                    <a:pt x="15072" y="16141"/>
                  </a:lnTo>
                  <a:lnTo>
                    <a:pt x="17177" y="16141"/>
                  </a:lnTo>
                  <a:close/>
                  <a:moveTo>
                    <a:pt x="19232" y="16141"/>
                  </a:moveTo>
                  <a:lnTo>
                    <a:pt x="18547" y="21905"/>
                  </a:lnTo>
                  <a:lnTo>
                    <a:pt x="16910" y="21905"/>
                  </a:lnTo>
                  <a:lnTo>
                    <a:pt x="17394" y="16141"/>
                  </a:lnTo>
                  <a:lnTo>
                    <a:pt x="19232" y="16141"/>
                  </a:lnTo>
                  <a:close/>
                  <a:moveTo>
                    <a:pt x="1" y="0"/>
                  </a:moveTo>
                  <a:lnTo>
                    <a:pt x="3844" y="22824"/>
                  </a:lnTo>
                  <a:cubicBezTo>
                    <a:pt x="4011" y="23793"/>
                    <a:pt x="4712" y="24595"/>
                    <a:pt x="5665" y="24862"/>
                  </a:cubicBezTo>
                  <a:cubicBezTo>
                    <a:pt x="5681" y="24862"/>
                    <a:pt x="5715" y="24879"/>
                    <a:pt x="5732" y="24879"/>
                  </a:cubicBezTo>
                  <a:cubicBezTo>
                    <a:pt x="5798" y="24896"/>
                    <a:pt x="5865" y="24913"/>
                    <a:pt x="5932" y="24929"/>
                  </a:cubicBezTo>
                  <a:cubicBezTo>
                    <a:pt x="6066" y="24963"/>
                    <a:pt x="6216" y="24979"/>
                    <a:pt x="6367" y="24979"/>
                  </a:cubicBezTo>
                  <a:cubicBezTo>
                    <a:pt x="6367" y="24979"/>
                    <a:pt x="6367" y="24996"/>
                    <a:pt x="6367" y="24996"/>
                  </a:cubicBezTo>
                  <a:lnTo>
                    <a:pt x="6467" y="24979"/>
                  </a:lnTo>
                  <a:lnTo>
                    <a:pt x="15991" y="24979"/>
                  </a:lnTo>
                  <a:cubicBezTo>
                    <a:pt x="16158" y="24979"/>
                    <a:pt x="16342" y="24963"/>
                    <a:pt x="16509" y="24929"/>
                  </a:cubicBezTo>
                  <a:cubicBezTo>
                    <a:pt x="17645" y="24762"/>
                    <a:pt x="18530" y="23843"/>
                    <a:pt x="18664" y="22707"/>
                  </a:cubicBezTo>
                  <a:lnTo>
                    <a:pt x="20519" y="6968"/>
                  </a:lnTo>
                  <a:lnTo>
                    <a:pt x="20602" y="6349"/>
                  </a:lnTo>
                  <a:lnTo>
                    <a:pt x="21337" y="117"/>
                  </a:lnTo>
                  <a:lnTo>
                    <a:pt x="2135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28" name="Google Shape;927;p34"/>
            <p:cNvSpPr>
              <a:spLocks/>
            </p:cNvSpPr>
            <p:nvPr/>
          </p:nvSpPr>
          <p:spPr bwMode="auto">
            <a:xfrm>
              <a:off x="5215435" y="1824654"/>
              <a:ext cx="1158896" cy="762598"/>
            </a:xfrm>
            <a:custGeom>
              <a:avLst/>
              <a:gdLst/>
              <a:ahLst/>
              <a:cxnLst>
                <a:cxn ang="0">
                  <a:pos x="2474" y="1"/>
                </a:cxn>
                <a:cxn ang="0">
                  <a:pos x="1" y="23794"/>
                </a:cxn>
                <a:cxn ang="0">
                  <a:pos x="33401" y="23794"/>
                </a:cxn>
                <a:cxn ang="0">
                  <a:pos x="36158" y="1"/>
                </a:cxn>
                <a:cxn ang="0">
                  <a:pos x="2474" y="1"/>
                </a:cxn>
              </a:cxnLst>
              <a:rect l="0" t="0" r="r" b="b"/>
              <a:pathLst>
                <a:path w="36159" h="23794" extrusionOk="0">
                  <a:moveTo>
                    <a:pt x="2474" y="1"/>
                  </a:moveTo>
                  <a:lnTo>
                    <a:pt x="1" y="23794"/>
                  </a:lnTo>
                  <a:lnTo>
                    <a:pt x="33401" y="23794"/>
                  </a:lnTo>
                  <a:lnTo>
                    <a:pt x="36158" y="1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29" name="Google Shape;928;p34"/>
            <p:cNvSpPr>
              <a:spLocks/>
            </p:cNvSpPr>
            <p:nvPr/>
          </p:nvSpPr>
          <p:spPr bwMode="auto">
            <a:xfrm>
              <a:off x="5161366" y="1824654"/>
              <a:ext cx="1158319" cy="762598"/>
            </a:xfrm>
            <a:custGeom>
              <a:avLst/>
              <a:gdLst/>
              <a:ahLst/>
              <a:cxnLst>
                <a:cxn ang="0">
                  <a:pos x="2456" y="1"/>
                </a:cxn>
                <a:cxn ang="0">
                  <a:pos x="0" y="23794"/>
                </a:cxn>
                <a:cxn ang="0">
                  <a:pos x="33384" y="23794"/>
                </a:cxn>
                <a:cxn ang="0">
                  <a:pos x="36141" y="1"/>
                </a:cxn>
                <a:cxn ang="0">
                  <a:pos x="2456" y="1"/>
                </a:cxn>
              </a:cxnLst>
              <a:rect l="0" t="0" r="r" b="b"/>
              <a:pathLst>
                <a:path w="36141" h="23794" extrusionOk="0">
                  <a:moveTo>
                    <a:pt x="2456" y="1"/>
                  </a:moveTo>
                  <a:lnTo>
                    <a:pt x="0" y="23794"/>
                  </a:lnTo>
                  <a:lnTo>
                    <a:pt x="33384" y="23794"/>
                  </a:lnTo>
                  <a:lnTo>
                    <a:pt x="36141" y="1"/>
                  </a:lnTo>
                  <a:lnTo>
                    <a:pt x="2456" y="1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30" name="Google Shape;929;p34"/>
            <p:cNvSpPr>
              <a:spLocks/>
            </p:cNvSpPr>
            <p:nvPr/>
          </p:nvSpPr>
          <p:spPr bwMode="auto">
            <a:xfrm>
              <a:off x="5198320" y="1845006"/>
              <a:ext cx="1075310" cy="707440"/>
            </a:xfrm>
            <a:custGeom>
              <a:avLst/>
              <a:gdLst/>
              <a:ahLst/>
              <a:cxnLst>
                <a:cxn ang="0">
                  <a:pos x="2306" y="1"/>
                </a:cxn>
                <a:cxn ang="0">
                  <a:pos x="0" y="22073"/>
                </a:cxn>
                <a:cxn ang="0">
                  <a:pos x="30995" y="22073"/>
                </a:cxn>
                <a:cxn ang="0">
                  <a:pos x="33551" y="1"/>
                </a:cxn>
                <a:cxn ang="0">
                  <a:pos x="2306" y="1"/>
                </a:cxn>
              </a:cxnLst>
              <a:rect l="0" t="0" r="r" b="b"/>
              <a:pathLst>
                <a:path w="33551" h="22073" extrusionOk="0">
                  <a:moveTo>
                    <a:pt x="2306" y="1"/>
                  </a:moveTo>
                  <a:lnTo>
                    <a:pt x="0" y="22073"/>
                  </a:lnTo>
                  <a:lnTo>
                    <a:pt x="30995" y="22073"/>
                  </a:lnTo>
                  <a:lnTo>
                    <a:pt x="33551" y="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31" name="Google Shape;930;p34"/>
            <p:cNvSpPr>
              <a:spLocks/>
            </p:cNvSpPr>
            <p:nvPr/>
          </p:nvSpPr>
          <p:spPr bwMode="auto">
            <a:xfrm>
              <a:off x="5305944" y="1959617"/>
              <a:ext cx="50895" cy="475013"/>
            </a:xfrm>
            <a:custGeom>
              <a:avLst/>
              <a:gdLst/>
              <a:ahLst/>
              <a:cxnLst>
                <a:cxn ang="0">
                  <a:pos x="1538" y="0"/>
                </a:cxn>
                <a:cxn ang="0">
                  <a:pos x="1538" y="0"/>
                </a:cxn>
                <a:cxn ang="0">
                  <a:pos x="702" y="7402"/>
                </a:cxn>
                <a:cxn ang="0">
                  <a:pos x="12" y="14790"/>
                </a:cxn>
                <a:cxn ang="0">
                  <a:pos x="12" y="14790"/>
                </a:cxn>
                <a:cxn ang="0">
                  <a:pos x="853" y="7419"/>
                </a:cxn>
                <a:cxn ang="0">
                  <a:pos x="1538" y="0"/>
                </a:cxn>
                <a:cxn ang="0">
                  <a:pos x="12" y="14790"/>
                </a:cxn>
                <a:cxn ang="0">
                  <a:pos x="1" y="14821"/>
                </a:cxn>
                <a:cxn ang="0">
                  <a:pos x="17" y="14821"/>
                </a:cxn>
                <a:cxn ang="0">
                  <a:pos x="12" y="14790"/>
                </a:cxn>
              </a:cxnLst>
              <a:rect l="0" t="0" r="r" b="b"/>
              <a:pathLst>
                <a:path w="1588" h="14821" extrusionOk="0">
                  <a:moveTo>
                    <a:pt x="1538" y="0"/>
                  </a:moveTo>
                  <a:lnTo>
                    <a:pt x="1538" y="0"/>
                  </a:lnTo>
                  <a:cubicBezTo>
                    <a:pt x="1504" y="0"/>
                    <a:pt x="1120" y="3309"/>
                    <a:pt x="702" y="7402"/>
                  </a:cubicBezTo>
                  <a:cubicBezTo>
                    <a:pt x="292" y="11267"/>
                    <a:pt x="1" y="14446"/>
                    <a:pt x="12" y="14790"/>
                  </a:cubicBezTo>
                  <a:cubicBezTo>
                    <a:pt x="94" y="14447"/>
                    <a:pt x="458" y="11283"/>
                    <a:pt x="853" y="7419"/>
                  </a:cubicBezTo>
                  <a:cubicBezTo>
                    <a:pt x="1270" y="3325"/>
                    <a:pt x="1588" y="0"/>
                    <a:pt x="1538" y="0"/>
                  </a:cubicBezTo>
                  <a:close/>
                  <a:moveTo>
                    <a:pt x="12" y="14790"/>
                  </a:moveTo>
                  <a:cubicBezTo>
                    <a:pt x="7" y="14810"/>
                    <a:pt x="3" y="14821"/>
                    <a:pt x="1" y="14821"/>
                  </a:cubicBezTo>
                  <a:lnTo>
                    <a:pt x="17" y="14821"/>
                  </a:lnTo>
                  <a:cubicBezTo>
                    <a:pt x="14" y="14821"/>
                    <a:pt x="13" y="14810"/>
                    <a:pt x="12" y="1479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32" name="Google Shape;931;p34"/>
            <p:cNvSpPr>
              <a:spLocks/>
            </p:cNvSpPr>
            <p:nvPr/>
          </p:nvSpPr>
          <p:spPr bwMode="auto">
            <a:xfrm>
              <a:off x="5387351" y="1981026"/>
              <a:ext cx="99643" cy="4872"/>
            </a:xfrm>
            <a:custGeom>
              <a:avLst/>
              <a:gdLst/>
              <a:ahLst/>
              <a:cxnLst>
                <a:cxn ang="0">
                  <a:pos x="1554" y="1"/>
                </a:cxn>
                <a:cxn ang="0">
                  <a:pos x="0" y="68"/>
                </a:cxn>
                <a:cxn ang="0">
                  <a:pos x="1554" y="151"/>
                </a:cxn>
                <a:cxn ang="0">
                  <a:pos x="3108" y="68"/>
                </a:cxn>
                <a:cxn ang="0">
                  <a:pos x="1554" y="1"/>
                </a:cxn>
              </a:cxnLst>
              <a:rect l="0" t="0" r="r" b="b"/>
              <a:pathLst>
                <a:path w="3109" h="152" extrusionOk="0">
                  <a:moveTo>
                    <a:pt x="1554" y="1"/>
                  </a:moveTo>
                  <a:cubicBezTo>
                    <a:pt x="702" y="1"/>
                    <a:pt x="0" y="34"/>
                    <a:pt x="0" y="68"/>
                  </a:cubicBezTo>
                  <a:cubicBezTo>
                    <a:pt x="0" y="118"/>
                    <a:pt x="702" y="151"/>
                    <a:pt x="1554" y="151"/>
                  </a:cubicBezTo>
                  <a:cubicBezTo>
                    <a:pt x="2423" y="151"/>
                    <a:pt x="3108" y="118"/>
                    <a:pt x="3108" y="68"/>
                  </a:cubicBezTo>
                  <a:cubicBezTo>
                    <a:pt x="3108" y="34"/>
                    <a:pt x="2423" y="1"/>
                    <a:pt x="1554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33" name="Google Shape;932;p34"/>
            <p:cNvSpPr>
              <a:spLocks/>
            </p:cNvSpPr>
            <p:nvPr/>
          </p:nvSpPr>
          <p:spPr bwMode="auto">
            <a:xfrm>
              <a:off x="5514269" y="1981026"/>
              <a:ext cx="396843" cy="4872"/>
            </a:xfrm>
            <a:custGeom>
              <a:avLst/>
              <a:gdLst/>
              <a:ahLst/>
              <a:cxnLst>
                <a:cxn ang="0">
                  <a:pos x="6199" y="1"/>
                </a:cxn>
                <a:cxn ang="0">
                  <a:pos x="0" y="68"/>
                </a:cxn>
                <a:cxn ang="0">
                  <a:pos x="6199" y="151"/>
                </a:cxn>
                <a:cxn ang="0">
                  <a:pos x="12381" y="68"/>
                </a:cxn>
                <a:cxn ang="0">
                  <a:pos x="6199" y="1"/>
                </a:cxn>
              </a:cxnLst>
              <a:rect l="0" t="0" r="r" b="b"/>
              <a:pathLst>
                <a:path w="12382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08" y="151"/>
                    <a:pt x="12381" y="118"/>
                    <a:pt x="12381" y="68"/>
                  </a:cubicBezTo>
                  <a:cubicBezTo>
                    <a:pt x="12381" y="34"/>
                    <a:pt x="9608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34" name="Google Shape;933;p34"/>
            <p:cNvSpPr>
              <a:spLocks/>
            </p:cNvSpPr>
            <p:nvPr/>
          </p:nvSpPr>
          <p:spPr bwMode="auto">
            <a:xfrm>
              <a:off x="5375556" y="2232202"/>
              <a:ext cx="99643" cy="4840"/>
            </a:xfrm>
            <a:custGeom>
              <a:avLst/>
              <a:gdLst/>
              <a:ahLst/>
              <a:cxnLst>
                <a:cxn ang="0">
                  <a:pos x="1555" y="0"/>
                </a:cxn>
                <a:cxn ang="0">
                  <a:pos x="1" y="84"/>
                </a:cxn>
                <a:cxn ang="0">
                  <a:pos x="1555" y="150"/>
                </a:cxn>
                <a:cxn ang="0">
                  <a:pos x="3108" y="84"/>
                </a:cxn>
                <a:cxn ang="0">
                  <a:pos x="1555" y="0"/>
                </a:cxn>
              </a:cxnLst>
              <a:rect l="0" t="0" r="r" b="b"/>
              <a:pathLst>
                <a:path w="3109" h="151" extrusionOk="0">
                  <a:moveTo>
                    <a:pt x="1555" y="0"/>
                  </a:moveTo>
                  <a:cubicBezTo>
                    <a:pt x="702" y="0"/>
                    <a:pt x="1" y="33"/>
                    <a:pt x="1" y="84"/>
                  </a:cubicBezTo>
                  <a:cubicBezTo>
                    <a:pt x="1" y="117"/>
                    <a:pt x="702" y="150"/>
                    <a:pt x="1555" y="150"/>
                  </a:cubicBezTo>
                  <a:cubicBezTo>
                    <a:pt x="2423" y="150"/>
                    <a:pt x="3108" y="117"/>
                    <a:pt x="3108" y="84"/>
                  </a:cubicBezTo>
                  <a:cubicBezTo>
                    <a:pt x="3108" y="33"/>
                    <a:pt x="2423" y="0"/>
                    <a:pt x="1555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35" name="Google Shape;934;p34"/>
            <p:cNvSpPr>
              <a:spLocks/>
            </p:cNvSpPr>
            <p:nvPr/>
          </p:nvSpPr>
          <p:spPr bwMode="auto">
            <a:xfrm>
              <a:off x="5502474" y="2232202"/>
              <a:ext cx="397388" cy="4840"/>
            </a:xfrm>
            <a:custGeom>
              <a:avLst/>
              <a:gdLst/>
              <a:ahLst/>
              <a:cxnLst>
                <a:cxn ang="0">
                  <a:pos x="6199" y="0"/>
                </a:cxn>
                <a:cxn ang="0">
                  <a:pos x="1" y="84"/>
                </a:cxn>
                <a:cxn ang="0">
                  <a:pos x="6199" y="150"/>
                </a:cxn>
                <a:cxn ang="0">
                  <a:pos x="12398" y="84"/>
                </a:cxn>
                <a:cxn ang="0">
                  <a:pos x="6199" y="0"/>
                </a:cxn>
              </a:cxnLst>
              <a:rect l="0" t="0" r="r" b="b"/>
              <a:pathLst>
                <a:path w="12399" h="151" extrusionOk="0">
                  <a:moveTo>
                    <a:pt x="6199" y="0"/>
                  </a:moveTo>
                  <a:cubicBezTo>
                    <a:pt x="2774" y="0"/>
                    <a:pt x="1" y="33"/>
                    <a:pt x="1" y="84"/>
                  </a:cubicBezTo>
                  <a:cubicBezTo>
                    <a:pt x="1" y="117"/>
                    <a:pt x="2774" y="150"/>
                    <a:pt x="6199" y="150"/>
                  </a:cubicBezTo>
                  <a:cubicBezTo>
                    <a:pt x="9608" y="150"/>
                    <a:pt x="12398" y="117"/>
                    <a:pt x="12398" y="84"/>
                  </a:cubicBezTo>
                  <a:cubicBezTo>
                    <a:pt x="12398" y="33"/>
                    <a:pt x="9625" y="0"/>
                    <a:pt x="6199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36" name="Google Shape;935;p34"/>
            <p:cNvSpPr>
              <a:spLocks/>
            </p:cNvSpPr>
            <p:nvPr/>
          </p:nvSpPr>
          <p:spPr bwMode="auto">
            <a:xfrm>
              <a:off x="5366999" y="2348383"/>
              <a:ext cx="397388" cy="4872"/>
            </a:xfrm>
            <a:custGeom>
              <a:avLst/>
              <a:gdLst/>
              <a:ahLst/>
              <a:cxnLst>
                <a:cxn ang="0">
                  <a:pos x="6199" y="1"/>
                </a:cxn>
                <a:cxn ang="0">
                  <a:pos x="0" y="68"/>
                </a:cxn>
                <a:cxn ang="0">
                  <a:pos x="6199" y="151"/>
                </a:cxn>
                <a:cxn ang="0">
                  <a:pos x="12398" y="68"/>
                </a:cxn>
                <a:cxn ang="0">
                  <a:pos x="6199" y="1"/>
                </a:cxn>
              </a:cxnLst>
              <a:rect l="0" t="0" r="r" b="b"/>
              <a:pathLst>
                <a:path w="12399" h="152" extrusionOk="0">
                  <a:moveTo>
                    <a:pt x="6199" y="1"/>
                  </a:moveTo>
                  <a:cubicBezTo>
                    <a:pt x="2774" y="1"/>
                    <a:pt x="0" y="34"/>
                    <a:pt x="0" y="68"/>
                  </a:cubicBezTo>
                  <a:cubicBezTo>
                    <a:pt x="0" y="118"/>
                    <a:pt x="2774" y="151"/>
                    <a:pt x="6199" y="151"/>
                  </a:cubicBezTo>
                  <a:cubicBezTo>
                    <a:pt x="9624" y="151"/>
                    <a:pt x="12398" y="118"/>
                    <a:pt x="12398" y="68"/>
                  </a:cubicBezTo>
                  <a:cubicBezTo>
                    <a:pt x="12398" y="34"/>
                    <a:pt x="9624" y="1"/>
                    <a:pt x="6199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37" name="Google Shape;936;p34"/>
            <p:cNvSpPr>
              <a:spLocks/>
            </p:cNvSpPr>
            <p:nvPr/>
          </p:nvSpPr>
          <p:spPr bwMode="auto">
            <a:xfrm>
              <a:off x="5390556" y="2051728"/>
              <a:ext cx="140347" cy="4840"/>
            </a:xfrm>
            <a:custGeom>
              <a:avLst/>
              <a:gdLst/>
              <a:ahLst/>
              <a:cxnLst>
                <a:cxn ang="0">
                  <a:pos x="2189" y="0"/>
                </a:cxn>
                <a:cxn ang="0">
                  <a:pos x="0" y="84"/>
                </a:cxn>
                <a:cxn ang="0">
                  <a:pos x="2189" y="151"/>
                </a:cxn>
                <a:cxn ang="0">
                  <a:pos x="4378" y="84"/>
                </a:cxn>
                <a:cxn ang="0">
                  <a:pos x="2189" y="0"/>
                </a:cxn>
              </a:cxnLst>
              <a:rect l="0" t="0" r="r" b="b"/>
              <a:pathLst>
                <a:path w="4379" h="151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17"/>
                    <a:pt x="986" y="151"/>
                    <a:pt x="2189" y="151"/>
                  </a:cubicBezTo>
                  <a:cubicBezTo>
                    <a:pt x="3409" y="151"/>
                    <a:pt x="4378" y="117"/>
                    <a:pt x="4378" y="84"/>
                  </a:cubicBezTo>
                  <a:cubicBezTo>
                    <a:pt x="4378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38" name="Google Shape;937;p34"/>
            <p:cNvSpPr>
              <a:spLocks/>
            </p:cNvSpPr>
            <p:nvPr/>
          </p:nvSpPr>
          <p:spPr bwMode="auto">
            <a:xfrm>
              <a:off x="5387351" y="2155602"/>
              <a:ext cx="140315" cy="5384"/>
            </a:xfrm>
            <a:custGeom>
              <a:avLst/>
              <a:gdLst/>
              <a:ahLst/>
              <a:cxnLst>
                <a:cxn ang="0">
                  <a:pos x="2189" y="1"/>
                </a:cxn>
                <a:cxn ang="0">
                  <a:pos x="0" y="84"/>
                </a:cxn>
                <a:cxn ang="0">
                  <a:pos x="2189" y="168"/>
                </a:cxn>
                <a:cxn ang="0">
                  <a:pos x="4378" y="84"/>
                </a:cxn>
                <a:cxn ang="0">
                  <a:pos x="2189" y="1"/>
                </a:cxn>
              </a:cxnLst>
              <a:rect l="0" t="0" r="r" b="b"/>
              <a:pathLst>
                <a:path w="4378" h="168" extrusionOk="0">
                  <a:moveTo>
                    <a:pt x="2189" y="1"/>
                  </a:moveTo>
                  <a:cubicBezTo>
                    <a:pt x="969" y="1"/>
                    <a:pt x="0" y="51"/>
                    <a:pt x="0" y="84"/>
                  </a:cubicBezTo>
                  <a:cubicBezTo>
                    <a:pt x="0" y="134"/>
                    <a:pt x="969" y="168"/>
                    <a:pt x="2189" y="168"/>
                  </a:cubicBezTo>
                  <a:cubicBezTo>
                    <a:pt x="3392" y="168"/>
                    <a:pt x="4378" y="134"/>
                    <a:pt x="4378" y="84"/>
                  </a:cubicBezTo>
                  <a:cubicBezTo>
                    <a:pt x="4378" y="51"/>
                    <a:pt x="3392" y="1"/>
                    <a:pt x="2189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39" name="Google Shape;938;p34"/>
            <p:cNvSpPr>
              <a:spLocks/>
            </p:cNvSpPr>
            <p:nvPr/>
          </p:nvSpPr>
          <p:spPr bwMode="auto">
            <a:xfrm>
              <a:off x="5505679" y="2304475"/>
              <a:ext cx="140347" cy="5384"/>
            </a:xfrm>
            <a:custGeom>
              <a:avLst/>
              <a:gdLst/>
              <a:ahLst/>
              <a:cxnLst>
                <a:cxn ang="0">
                  <a:pos x="2190" y="1"/>
                </a:cxn>
                <a:cxn ang="0">
                  <a:pos x="1" y="84"/>
                </a:cxn>
                <a:cxn ang="0">
                  <a:pos x="2190" y="168"/>
                </a:cxn>
                <a:cxn ang="0">
                  <a:pos x="4378" y="84"/>
                </a:cxn>
                <a:cxn ang="0">
                  <a:pos x="2190" y="1"/>
                </a:cxn>
              </a:cxnLst>
              <a:rect l="0" t="0" r="r" b="b"/>
              <a:pathLst>
                <a:path w="4379" h="168" extrusionOk="0">
                  <a:moveTo>
                    <a:pt x="2190" y="1"/>
                  </a:moveTo>
                  <a:cubicBezTo>
                    <a:pt x="987" y="1"/>
                    <a:pt x="1" y="34"/>
                    <a:pt x="1" y="84"/>
                  </a:cubicBezTo>
                  <a:cubicBezTo>
                    <a:pt x="1" y="118"/>
                    <a:pt x="987" y="168"/>
                    <a:pt x="2190" y="168"/>
                  </a:cubicBezTo>
                  <a:cubicBezTo>
                    <a:pt x="3393" y="168"/>
                    <a:pt x="4378" y="118"/>
                    <a:pt x="4378" y="84"/>
                  </a:cubicBezTo>
                  <a:cubicBezTo>
                    <a:pt x="4378" y="34"/>
                    <a:pt x="3393" y="1"/>
                    <a:pt x="2190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40" name="Google Shape;939;p34"/>
            <p:cNvSpPr>
              <a:spLocks/>
            </p:cNvSpPr>
            <p:nvPr/>
          </p:nvSpPr>
          <p:spPr bwMode="auto">
            <a:xfrm>
              <a:off x="5682948" y="2051728"/>
              <a:ext cx="358287" cy="4840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0" y="84"/>
                </a:cxn>
                <a:cxn ang="0">
                  <a:pos x="5598" y="151"/>
                </a:cxn>
                <a:cxn ang="0">
                  <a:pos x="11178" y="84"/>
                </a:cxn>
                <a:cxn ang="0">
                  <a:pos x="5598" y="0"/>
                </a:cxn>
              </a:cxnLst>
              <a:rect l="0" t="0" r="r" b="b"/>
              <a:pathLst>
                <a:path w="11179" h="151" extrusionOk="0">
                  <a:moveTo>
                    <a:pt x="5598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17"/>
                    <a:pt x="2507" y="151"/>
                    <a:pt x="5598" y="151"/>
                  </a:cubicBezTo>
                  <a:cubicBezTo>
                    <a:pt x="8689" y="151"/>
                    <a:pt x="11178" y="117"/>
                    <a:pt x="11178" y="84"/>
                  </a:cubicBezTo>
                  <a:cubicBezTo>
                    <a:pt x="11178" y="34"/>
                    <a:pt x="8689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41" name="Google Shape;940;p34"/>
            <p:cNvSpPr>
              <a:spLocks/>
            </p:cNvSpPr>
            <p:nvPr/>
          </p:nvSpPr>
          <p:spPr bwMode="auto">
            <a:xfrm>
              <a:off x="5572632" y="2162044"/>
              <a:ext cx="358287" cy="4840"/>
            </a:xfrm>
            <a:custGeom>
              <a:avLst/>
              <a:gdLst/>
              <a:ahLst/>
              <a:cxnLst>
                <a:cxn ang="0">
                  <a:pos x="5581" y="0"/>
                </a:cxn>
                <a:cxn ang="0">
                  <a:pos x="0" y="67"/>
                </a:cxn>
                <a:cxn ang="0">
                  <a:pos x="5581" y="151"/>
                </a:cxn>
                <a:cxn ang="0">
                  <a:pos x="11178" y="67"/>
                </a:cxn>
                <a:cxn ang="0">
                  <a:pos x="5581" y="0"/>
                </a:cxn>
              </a:cxnLst>
              <a:rect l="0" t="0" r="r" b="b"/>
              <a:pathLst>
                <a:path w="11179" h="151" extrusionOk="0">
                  <a:moveTo>
                    <a:pt x="5581" y="0"/>
                  </a:moveTo>
                  <a:cubicBezTo>
                    <a:pt x="2490" y="0"/>
                    <a:pt x="0" y="34"/>
                    <a:pt x="0" y="67"/>
                  </a:cubicBezTo>
                  <a:cubicBezTo>
                    <a:pt x="0" y="117"/>
                    <a:pt x="2490" y="151"/>
                    <a:pt x="5581" y="151"/>
                  </a:cubicBezTo>
                  <a:cubicBezTo>
                    <a:pt x="8672" y="151"/>
                    <a:pt x="11178" y="117"/>
                    <a:pt x="11178" y="67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42" name="Google Shape;941;p34"/>
            <p:cNvSpPr>
              <a:spLocks/>
            </p:cNvSpPr>
            <p:nvPr/>
          </p:nvSpPr>
          <p:spPr bwMode="auto">
            <a:xfrm>
              <a:off x="5695800" y="2304475"/>
              <a:ext cx="358287" cy="5384"/>
            </a:xfrm>
            <a:custGeom>
              <a:avLst/>
              <a:gdLst/>
              <a:ahLst/>
              <a:cxnLst>
                <a:cxn ang="0">
                  <a:pos x="5581" y="1"/>
                </a:cxn>
                <a:cxn ang="0">
                  <a:pos x="0" y="84"/>
                </a:cxn>
                <a:cxn ang="0">
                  <a:pos x="5581" y="168"/>
                </a:cxn>
                <a:cxn ang="0">
                  <a:pos x="11178" y="84"/>
                </a:cxn>
                <a:cxn ang="0">
                  <a:pos x="5581" y="1"/>
                </a:cxn>
              </a:cxnLst>
              <a:rect l="0" t="0" r="r" b="b"/>
              <a:pathLst>
                <a:path w="11179" h="168" extrusionOk="0">
                  <a:moveTo>
                    <a:pt x="5581" y="1"/>
                  </a:moveTo>
                  <a:cubicBezTo>
                    <a:pt x="2507" y="1"/>
                    <a:pt x="0" y="34"/>
                    <a:pt x="0" y="84"/>
                  </a:cubicBezTo>
                  <a:cubicBezTo>
                    <a:pt x="0" y="118"/>
                    <a:pt x="2507" y="168"/>
                    <a:pt x="5581" y="168"/>
                  </a:cubicBezTo>
                  <a:cubicBezTo>
                    <a:pt x="8672" y="168"/>
                    <a:pt x="11178" y="118"/>
                    <a:pt x="11178" y="84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43" name="Google Shape;942;p34"/>
            <p:cNvSpPr>
              <a:spLocks/>
            </p:cNvSpPr>
            <p:nvPr/>
          </p:nvSpPr>
          <p:spPr bwMode="auto">
            <a:xfrm>
              <a:off x="5368602" y="2431938"/>
              <a:ext cx="358287" cy="5384"/>
            </a:xfrm>
            <a:custGeom>
              <a:avLst/>
              <a:gdLst/>
              <a:ahLst/>
              <a:cxnLst>
                <a:cxn ang="0">
                  <a:pos x="5581" y="0"/>
                </a:cxn>
                <a:cxn ang="0">
                  <a:pos x="0" y="84"/>
                </a:cxn>
                <a:cxn ang="0">
                  <a:pos x="5581" y="167"/>
                </a:cxn>
                <a:cxn ang="0">
                  <a:pos x="11178" y="84"/>
                </a:cxn>
                <a:cxn ang="0">
                  <a:pos x="5581" y="0"/>
                </a:cxn>
              </a:cxnLst>
              <a:rect l="0" t="0" r="r" b="b"/>
              <a:pathLst>
                <a:path w="11179" h="168" extrusionOk="0">
                  <a:moveTo>
                    <a:pt x="5581" y="0"/>
                  </a:moveTo>
                  <a:cubicBezTo>
                    <a:pt x="2507" y="0"/>
                    <a:pt x="0" y="34"/>
                    <a:pt x="0" y="84"/>
                  </a:cubicBezTo>
                  <a:cubicBezTo>
                    <a:pt x="0" y="134"/>
                    <a:pt x="2507" y="167"/>
                    <a:pt x="5581" y="167"/>
                  </a:cubicBezTo>
                  <a:cubicBezTo>
                    <a:pt x="8672" y="167"/>
                    <a:pt x="11178" y="134"/>
                    <a:pt x="11178" y="84"/>
                  </a:cubicBezTo>
                  <a:cubicBezTo>
                    <a:pt x="11178" y="34"/>
                    <a:pt x="8672" y="0"/>
                    <a:pt x="558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44" name="Google Shape;943;p34"/>
            <p:cNvSpPr>
              <a:spLocks/>
            </p:cNvSpPr>
            <p:nvPr/>
          </p:nvSpPr>
          <p:spPr bwMode="auto">
            <a:xfrm>
              <a:off x="5764868" y="2431938"/>
              <a:ext cx="358287" cy="5384"/>
            </a:xfrm>
            <a:custGeom>
              <a:avLst/>
              <a:gdLst/>
              <a:ahLst/>
              <a:cxnLst>
                <a:cxn ang="0">
                  <a:pos x="5598" y="0"/>
                </a:cxn>
                <a:cxn ang="0">
                  <a:pos x="1" y="84"/>
                </a:cxn>
                <a:cxn ang="0">
                  <a:pos x="5598" y="167"/>
                </a:cxn>
                <a:cxn ang="0">
                  <a:pos x="11179" y="84"/>
                </a:cxn>
                <a:cxn ang="0">
                  <a:pos x="5598" y="0"/>
                </a:cxn>
              </a:cxnLst>
              <a:rect l="0" t="0" r="r" b="b"/>
              <a:pathLst>
                <a:path w="11179" h="168" extrusionOk="0">
                  <a:moveTo>
                    <a:pt x="5598" y="0"/>
                  </a:moveTo>
                  <a:cubicBezTo>
                    <a:pt x="2507" y="0"/>
                    <a:pt x="1" y="34"/>
                    <a:pt x="1" y="84"/>
                  </a:cubicBezTo>
                  <a:cubicBezTo>
                    <a:pt x="1" y="134"/>
                    <a:pt x="2507" y="167"/>
                    <a:pt x="5598" y="167"/>
                  </a:cubicBezTo>
                  <a:cubicBezTo>
                    <a:pt x="8673" y="167"/>
                    <a:pt x="11179" y="134"/>
                    <a:pt x="11179" y="84"/>
                  </a:cubicBezTo>
                  <a:cubicBezTo>
                    <a:pt x="11179" y="34"/>
                    <a:pt x="8673" y="0"/>
                    <a:pt x="5598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45" name="Google Shape;944;p34"/>
            <p:cNvSpPr>
              <a:spLocks/>
            </p:cNvSpPr>
            <p:nvPr/>
          </p:nvSpPr>
          <p:spPr bwMode="auto">
            <a:xfrm>
              <a:off x="5368602" y="2473699"/>
              <a:ext cx="358287" cy="4840"/>
            </a:xfrm>
            <a:custGeom>
              <a:avLst/>
              <a:gdLst/>
              <a:ahLst/>
              <a:cxnLst>
                <a:cxn ang="0">
                  <a:pos x="5581" y="1"/>
                </a:cxn>
                <a:cxn ang="0">
                  <a:pos x="0" y="67"/>
                </a:cxn>
                <a:cxn ang="0">
                  <a:pos x="5581" y="151"/>
                </a:cxn>
                <a:cxn ang="0">
                  <a:pos x="11178" y="67"/>
                </a:cxn>
                <a:cxn ang="0">
                  <a:pos x="5581" y="1"/>
                </a:cxn>
              </a:cxnLst>
              <a:rect l="0" t="0" r="r" b="b"/>
              <a:pathLst>
                <a:path w="11179" h="151" extrusionOk="0">
                  <a:moveTo>
                    <a:pt x="5581" y="1"/>
                  </a:moveTo>
                  <a:cubicBezTo>
                    <a:pt x="2490" y="1"/>
                    <a:pt x="0" y="34"/>
                    <a:pt x="0" y="67"/>
                  </a:cubicBezTo>
                  <a:cubicBezTo>
                    <a:pt x="0" y="118"/>
                    <a:pt x="2507" y="151"/>
                    <a:pt x="5581" y="151"/>
                  </a:cubicBezTo>
                  <a:cubicBezTo>
                    <a:pt x="8672" y="151"/>
                    <a:pt x="11178" y="118"/>
                    <a:pt x="11178" y="67"/>
                  </a:cubicBezTo>
                  <a:cubicBezTo>
                    <a:pt x="11178" y="34"/>
                    <a:pt x="8672" y="1"/>
                    <a:pt x="558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46" name="Google Shape;945;p34"/>
            <p:cNvSpPr>
              <a:spLocks/>
            </p:cNvSpPr>
            <p:nvPr/>
          </p:nvSpPr>
          <p:spPr bwMode="auto">
            <a:xfrm>
              <a:off x="5385748" y="2081695"/>
              <a:ext cx="358800" cy="4872"/>
            </a:xfrm>
            <a:custGeom>
              <a:avLst/>
              <a:gdLst/>
              <a:ahLst/>
              <a:cxnLst>
                <a:cxn ang="0">
                  <a:pos x="5597" y="1"/>
                </a:cxn>
                <a:cxn ang="0">
                  <a:pos x="0" y="84"/>
                </a:cxn>
                <a:cxn ang="0">
                  <a:pos x="5597" y="151"/>
                </a:cxn>
                <a:cxn ang="0">
                  <a:pos x="11195" y="84"/>
                </a:cxn>
                <a:cxn ang="0">
                  <a:pos x="5597" y="1"/>
                </a:cxn>
              </a:cxnLst>
              <a:rect l="0" t="0" r="r" b="b"/>
              <a:pathLst>
                <a:path w="11195" h="152" extrusionOk="0">
                  <a:moveTo>
                    <a:pt x="5597" y="1"/>
                  </a:moveTo>
                  <a:cubicBezTo>
                    <a:pt x="2506" y="1"/>
                    <a:pt x="0" y="34"/>
                    <a:pt x="0" y="84"/>
                  </a:cubicBezTo>
                  <a:cubicBezTo>
                    <a:pt x="0" y="118"/>
                    <a:pt x="2506" y="151"/>
                    <a:pt x="5597" y="151"/>
                  </a:cubicBezTo>
                  <a:cubicBezTo>
                    <a:pt x="8689" y="151"/>
                    <a:pt x="11195" y="118"/>
                    <a:pt x="11195" y="84"/>
                  </a:cubicBezTo>
                  <a:cubicBezTo>
                    <a:pt x="11195" y="34"/>
                    <a:pt x="8689" y="1"/>
                    <a:pt x="5597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47" name="Google Shape;946;p34"/>
            <p:cNvSpPr>
              <a:spLocks/>
            </p:cNvSpPr>
            <p:nvPr/>
          </p:nvSpPr>
          <p:spPr bwMode="auto">
            <a:xfrm>
              <a:off x="5556575" y="2052241"/>
              <a:ext cx="92144" cy="4872"/>
            </a:xfrm>
            <a:custGeom>
              <a:avLst/>
              <a:gdLst/>
              <a:ahLst/>
              <a:cxnLst>
                <a:cxn ang="0">
                  <a:pos x="1437" y="1"/>
                </a:cxn>
                <a:cxn ang="0">
                  <a:pos x="0" y="85"/>
                </a:cxn>
                <a:cxn ang="0">
                  <a:pos x="1437" y="151"/>
                </a:cxn>
                <a:cxn ang="0">
                  <a:pos x="2874" y="85"/>
                </a:cxn>
                <a:cxn ang="0">
                  <a:pos x="1437" y="1"/>
                </a:cxn>
              </a:cxnLst>
              <a:rect l="0" t="0" r="r" b="b"/>
              <a:pathLst>
                <a:path w="2875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22" y="151"/>
                    <a:pt x="2874" y="118"/>
                    <a:pt x="2874" y="85"/>
                  </a:cubicBezTo>
                  <a:cubicBezTo>
                    <a:pt x="2874" y="34"/>
                    <a:pt x="2222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48" name="Google Shape;947;p34"/>
            <p:cNvSpPr>
              <a:spLocks/>
            </p:cNvSpPr>
            <p:nvPr/>
          </p:nvSpPr>
          <p:spPr bwMode="auto">
            <a:xfrm>
              <a:off x="5371262" y="2266463"/>
              <a:ext cx="92144" cy="4840"/>
            </a:xfrm>
            <a:custGeom>
              <a:avLst/>
              <a:gdLst/>
              <a:ahLst/>
              <a:cxnLst>
                <a:cxn ang="0">
                  <a:pos x="1438" y="0"/>
                </a:cxn>
                <a:cxn ang="0">
                  <a:pos x="1" y="84"/>
                </a:cxn>
                <a:cxn ang="0">
                  <a:pos x="1438" y="151"/>
                </a:cxn>
                <a:cxn ang="0">
                  <a:pos x="2875" y="84"/>
                </a:cxn>
                <a:cxn ang="0">
                  <a:pos x="1438" y="0"/>
                </a:cxn>
              </a:cxnLst>
              <a:rect l="0" t="0" r="r" b="b"/>
              <a:pathLst>
                <a:path w="2875" h="151" extrusionOk="0">
                  <a:moveTo>
                    <a:pt x="1438" y="0"/>
                  </a:moveTo>
                  <a:cubicBezTo>
                    <a:pt x="636" y="0"/>
                    <a:pt x="1" y="34"/>
                    <a:pt x="1" y="84"/>
                  </a:cubicBezTo>
                  <a:cubicBezTo>
                    <a:pt x="1" y="117"/>
                    <a:pt x="636" y="151"/>
                    <a:pt x="1438" y="151"/>
                  </a:cubicBezTo>
                  <a:cubicBezTo>
                    <a:pt x="2240" y="151"/>
                    <a:pt x="2875" y="117"/>
                    <a:pt x="2875" y="84"/>
                  </a:cubicBezTo>
                  <a:cubicBezTo>
                    <a:pt x="2875" y="34"/>
                    <a:pt x="2240" y="0"/>
                    <a:pt x="1438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49" name="Google Shape;948;p34"/>
            <p:cNvSpPr>
              <a:spLocks/>
            </p:cNvSpPr>
            <p:nvPr/>
          </p:nvSpPr>
          <p:spPr bwMode="auto">
            <a:xfrm>
              <a:off x="5369146" y="2304475"/>
              <a:ext cx="92144" cy="5384"/>
            </a:xfrm>
            <a:custGeom>
              <a:avLst/>
              <a:gdLst/>
              <a:ahLst/>
              <a:cxnLst>
                <a:cxn ang="0">
                  <a:pos x="1437" y="1"/>
                </a:cxn>
                <a:cxn ang="0">
                  <a:pos x="0" y="84"/>
                </a:cxn>
                <a:cxn ang="0">
                  <a:pos x="1437" y="168"/>
                </a:cxn>
                <a:cxn ang="0">
                  <a:pos x="2874" y="84"/>
                </a:cxn>
                <a:cxn ang="0">
                  <a:pos x="1437" y="1"/>
                </a:cxn>
              </a:cxnLst>
              <a:rect l="0" t="0" r="r" b="b"/>
              <a:pathLst>
                <a:path w="2875" h="168" extrusionOk="0">
                  <a:moveTo>
                    <a:pt x="1437" y="1"/>
                  </a:moveTo>
                  <a:cubicBezTo>
                    <a:pt x="635" y="1"/>
                    <a:pt x="0" y="34"/>
                    <a:pt x="0" y="84"/>
                  </a:cubicBezTo>
                  <a:cubicBezTo>
                    <a:pt x="0" y="118"/>
                    <a:pt x="635" y="168"/>
                    <a:pt x="1437" y="168"/>
                  </a:cubicBezTo>
                  <a:cubicBezTo>
                    <a:pt x="2239" y="168"/>
                    <a:pt x="2874" y="118"/>
                    <a:pt x="2874" y="84"/>
                  </a:cubicBezTo>
                  <a:cubicBezTo>
                    <a:pt x="2874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50" name="Google Shape;949;p34"/>
            <p:cNvSpPr>
              <a:spLocks/>
            </p:cNvSpPr>
            <p:nvPr/>
          </p:nvSpPr>
          <p:spPr bwMode="auto">
            <a:xfrm>
              <a:off x="5263638" y="1917856"/>
              <a:ext cx="997684" cy="5384"/>
            </a:xfrm>
            <a:custGeom>
              <a:avLst/>
              <a:gdLst/>
              <a:ahLst/>
              <a:cxnLst>
                <a:cxn ang="0">
                  <a:pos x="15556" y="0"/>
                </a:cxn>
                <a:cxn ang="0">
                  <a:pos x="1" y="84"/>
                </a:cxn>
                <a:cxn ang="0">
                  <a:pos x="15556" y="167"/>
                </a:cxn>
                <a:cxn ang="0">
                  <a:pos x="31129" y="84"/>
                </a:cxn>
                <a:cxn ang="0">
                  <a:pos x="15556" y="0"/>
                </a:cxn>
              </a:cxnLst>
              <a:rect l="0" t="0" r="r" b="b"/>
              <a:pathLst>
                <a:path w="31129" h="168" extrusionOk="0">
                  <a:moveTo>
                    <a:pt x="15556" y="0"/>
                  </a:moveTo>
                  <a:cubicBezTo>
                    <a:pt x="6968" y="0"/>
                    <a:pt x="1" y="50"/>
                    <a:pt x="1" y="84"/>
                  </a:cubicBezTo>
                  <a:cubicBezTo>
                    <a:pt x="1" y="134"/>
                    <a:pt x="6968" y="167"/>
                    <a:pt x="15556" y="167"/>
                  </a:cubicBezTo>
                  <a:cubicBezTo>
                    <a:pt x="24161" y="167"/>
                    <a:pt x="31129" y="134"/>
                    <a:pt x="31129" y="84"/>
                  </a:cubicBezTo>
                  <a:cubicBezTo>
                    <a:pt x="31129" y="50"/>
                    <a:pt x="24161" y="0"/>
                    <a:pt x="15556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51" name="Google Shape;950;p34"/>
            <p:cNvSpPr>
              <a:spLocks/>
            </p:cNvSpPr>
            <p:nvPr/>
          </p:nvSpPr>
          <p:spPr bwMode="auto">
            <a:xfrm>
              <a:off x="5315046" y="1875005"/>
              <a:ext cx="27339" cy="23877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235" y="635"/>
                </a:cxn>
                <a:cxn ang="0">
                  <a:pos x="489" y="744"/>
                </a:cxn>
                <a:cxn ang="0">
                  <a:pos x="853" y="368"/>
                </a:cxn>
                <a:cxn ang="0">
                  <a:pos x="485" y="0"/>
                </a:cxn>
              </a:cxnLst>
              <a:rect l="0" t="0" r="r" b="b"/>
              <a:pathLst>
                <a:path w="853" h="745" extrusionOk="0">
                  <a:moveTo>
                    <a:pt x="485" y="0"/>
                  </a:moveTo>
                  <a:cubicBezTo>
                    <a:pt x="168" y="0"/>
                    <a:pt x="1" y="401"/>
                    <a:pt x="235" y="635"/>
                  </a:cubicBezTo>
                  <a:cubicBezTo>
                    <a:pt x="310" y="711"/>
                    <a:pt x="401" y="744"/>
                    <a:pt x="489" y="744"/>
                  </a:cubicBezTo>
                  <a:cubicBezTo>
                    <a:pt x="676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52" name="Google Shape;951;p34"/>
            <p:cNvSpPr>
              <a:spLocks/>
            </p:cNvSpPr>
            <p:nvPr/>
          </p:nvSpPr>
          <p:spPr bwMode="auto">
            <a:xfrm>
              <a:off x="5365909" y="1875005"/>
              <a:ext cx="27371" cy="23877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218" y="635"/>
                </a:cxn>
                <a:cxn ang="0">
                  <a:pos x="477" y="744"/>
                </a:cxn>
                <a:cxn ang="0">
                  <a:pos x="853" y="368"/>
                </a:cxn>
                <a:cxn ang="0">
                  <a:pos x="485" y="0"/>
                </a:cxn>
              </a:cxnLst>
              <a:rect l="0" t="0" r="r" b="b"/>
              <a:pathLst>
                <a:path w="854" h="745" extrusionOk="0">
                  <a:moveTo>
                    <a:pt x="485" y="0"/>
                  </a:moveTo>
                  <a:cubicBezTo>
                    <a:pt x="151" y="0"/>
                    <a:pt x="1" y="401"/>
                    <a:pt x="218" y="635"/>
                  </a:cubicBezTo>
                  <a:cubicBezTo>
                    <a:pt x="293" y="711"/>
                    <a:pt x="386" y="744"/>
                    <a:pt x="477" y="744"/>
                  </a:cubicBezTo>
                  <a:cubicBezTo>
                    <a:pt x="669" y="744"/>
                    <a:pt x="853" y="595"/>
                    <a:pt x="853" y="368"/>
                  </a:cubicBezTo>
                  <a:cubicBezTo>
                    <a:pt x="853" y="168"/>
                    <a:pt x="686" y="0"/>
                    <a:pt x="48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53" name="Google Shape;952;p34"/>
            <p:cNvSpPr>
              <a:spLocks/>
            </p:cNvSpPr>
            <p:nvPr/>
          </p:nvSpPr>
          <p:spPr bwMode="auto">
            <a:xfrm>
              <a:off x="5416260" y="1875005"/>
              <a:ext cx="27883" cy="23877"/>
            </a:xfrm>
            <a:custGeom>
              <a:avLst/>
              <a:gdLst/>
              <a:ahLst/>
              <a:cxnLst>
                <a:cxn ang="0">
                  <a:pos x="502" y="0"/>
                </a:cxn>
                <a:cxn ang="0">
                  <a:pos x="234" y="635"/>
                </a:cxn>
                <a:cxn ang="0">
                  <a:pos x="493" y="744"/>
                </a:cxn>
                <a:cxn ang="0">
                  <a:pos x="869" y="368"/>
                </a:cxn>
                <a:cxn ang="0">
                  <a:pos x="502" y="0"/>
                </a:cxn>
              </a:cxnLst>
              <a:rect l="0" t="0" r="r" b="b"/>
              <a:pathLst>
                <a:path w="870" h="745" extrusionOk="0">
                  <a:moveTo>
                    <a:pt x="502" y="0"/>
                  </a:moveTo>
                  <a:cubicBezTo>
                    <a:pt x="168" y="0"/>
                    <a:pt x="1" y="401"/>
                    <a:pt x="234" y="635"/>
                  </a:cubicBezTo>
                  <a:cubicBezTo>
                    <a:pt x="310" y="711"/>
                    <a:pt x="402" y="744"/>
                    <a:pt x="493" y="744"/>
                  </a:cubicBezTo>
                  <a:cubicBezTo>
                    <a:pt x="685" y="744"/>
                    <a:pt x="869" y="595"/>
                    <a:pt x="869" y="368"/>
                  </a:cubicBezTo>
                  <a:cubicBezTo>
                    <a:pt x="869" y="168"/>
                    <a:pt x="702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54" name="Google Shape;953;p34"/>
            <p:cNvSpPr>
              <a:spLocks/>
            </p:cNvSpPr>
            <p:nvPr/>
          </p:nvSpPr>
          <p:spPr bwMode="auto">
            <a:xfrm>
              <a:off x="6565990" y="1808052"/>
              <a:ext cx="1218862" cy="802244"/>
            </a:xfrm>
            <a:custGeom>
              <a:avLst/>
              <a:gdLst/>
              <a:ahLst/>
              <a:cxnLst>
                <a:cxn ang="0">
                  <a:pos x="2607" y="1"/>
                </a:cxn>
                <a:cxn ang="0">
                  <a:pos x="1" y="25030"/>
                </a:cxn>
                <a:cxn ang="0">
                  <a:pos x="35139" y="25030"/>
                </a:cxn>
                <a:cxn ang="0">
                  <a:pos x="38030" y="1"/>
                </a:cxn>
                <a:cxn ang="0">
                  <a:pos x="2607" y="1"/>
                </a:cxn>
              </a:cxnLst>
              <a:rect l="0" t="0" r="r" b="b"/>
              <a:pathLst>
                <a:path w="38030" h="25031" extrusionOk="0">
                  <a:moveTo>
                    <a:pt x="2607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55" name="Google Shape;954;p34"/>
            <p:cNvSpPr>
              <a:spLocks/>
            </p:cNvSpPr>
            <p:nvPr/>
          </p:nvSpPr>
          <p:spPr bwMode="auto">
            <a:xfrm>
              <a:off x="6508684" y="1808052"/>
              <a:ext cx="1218862" cy="802244"/>
            </a:xfrm>
            <a:custGeom>
              <a:avLst/>
              <a:gdLst/>
              <a:ahLst/>
              <a:cxnLst>
                <a:cxn ang="0">
                  <a:pos x="2608" y="1"/>
                </a:cxn>
                <a:cxn ang="0">
                  <a:pos x="1" y="25030"/>
                </a:cxn>
                <a:cxn ang="0">
                  <a:pos x="35139" y="25030"/>
                </a:cxn>
                <a:cxn ang="0">
                  <a:pos x="38030" y="1"/>
                </a:cxn>
                <a:cxn ang="0">
                  <a:pos x="2608" y="1"/>
                </a:cxn>
              </a:cxnLst>
              <a:rect l="0" t="0" r="r" b="b"/>
              <a:pathLst>
                <a:path w="38030" h="25031" extrusionOk="0">
                  <a:moveTo>
                    <a:pt x="2608" y="1"/>
                  </a:moveTo>
                  <a:lnTo>
                    <a:pt x="1" y="25030"/>
                  </a:lnTo>
                  <a:lnTo>
                    <a:pt x="35139" y="25030"/>
                  </a:lnTo>
                  <a:lnTo>
                    <a:pt x="38030" y="1"/>
                  </a:lnTo>
                  <a:lnTo>
                    <a:pt x="2608" y="1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56" name="Google Shape;955;p34"/>
            <p:cNvSpPr>
              <a:spLocks/>
            </p:cNvSpPr>
            <p:nvPr/>
          </p:nvSpPr>
          <p:spPr bwMode="auto">
            <a:xfrm>
              <a:off x="6548330" y="1829494"/>
              <a:ext cx="1131012" cy="744393"/>
            </a:xfrm>
            <a:custGeom>
              <a:avLst/>
              <a:gdLst/>
              <a:ahLst/>
              <a:cxnLst>
                <a:cxn ang="0">
                  <a:pos x="2406" y="0"/>
                </a:cxn>
                <a:cxn ang="0">
                  <a:pos x="0" y="23225"/>
                </a:cxn>
                <a:cxn ang="0">
                  <a:pos x="32599" y="23225"/>
                </a:cxn>
                <a:cxn ang="0">
                  <a:pos x="35289" y="0"/>
                </a:cxn>
                <a:cxn ang="0">
                  <a:pos x="2406" y="0"/>
                </a:cxn>
              </a:cxnLst>
              <a:rect l="0" t="0" r="r" b="b"/>
              <a:pathLst>
                <a:path w="35289" h="23226" extrusionOk="0">
                  <a:moveTo>
                    <a:pt x="2406" y="0"/>
                  </a:moveTo>
                  <a:lnTo>
                    <a:pt x="0" y="23225"/>
                  </a:lnTo>
                  <a:lnTo>
                    <a:pt x="32599" y="23225"/>
                  </a:lnTo>
                  <a:lnTo>
                    <a:pt x="35289" y="0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57" name="Google Shape;956;p34"/>
            <p:cNvSpPr>
              <a:spLocks/>
            </p:cNvSpPr>
            <p:nvPr/>
          </p:nvSpPr>
          <p:spPr bwMode="auto">
            <a:xfrm>
              <a:off x="6660794" y="1938720"/>
              <a:ext cx="54100" cy="499660"/>
            </a:xfrm>
            <a:custGeom>
              <a:avLst/>
              <a:gdLst/>
              <a:ahLst/>
              <a:cxnLst>
                <a:cxn ang="0">
                  <a:pos x="1654" y="1"/>
                </a:cxn>
                <a:cxn ang="0">
                  <a:pos x="1654" y="1"/>
                </a:cxn>
                <a:cxn ang="0">
                  <a:pos x="769" y="7787"/>
                </a:cxn>
                <a:cxn ang="0">
                  <a:pos x="50" y="15590"/>
                </a:cxn>
                <a:cxn ang="0">
                  <a:pos x="51" y="15590"/>
                </a:cxn>
                <a:cxn ang="0">
                  <a:pos x="919" y="7804"/>
                </a:cxn>
                <a:cxn ang="0">
                  <a:pos x="1654" y="1"/>
                </a:cxn>
              </a:cxnLst>
              <a:rect l="0" t="0" r="r" b="b"/>
              <a:pathLst>
                <a:path w="1688" h="15590" extrusionOk="0">
                  <a:moveTo>
                    <a:pt x="1654" y="1"/>
                  </a:moveTo>
                  <a:lnTo>
                    <a:pt x="1654" y="1"/>
                  </a:lnTo>
                  <a:cubicBezTo>
                    <a:pt x="1604" y="1"/>
                    <a:pt x="1220" y="3493"/>
                    <a:pt x="769" y="7787"/>
                  </a:cubicBezTo>
                  <a:cubicBezTo>
                    <a:pt x="318" y="12098"/>
                    <a:pt x="0" y="15590"/>
                    <a:pt x="50" y="15590"/>
                  </a:cubicBezTo>
                  <a:cubicBezTo>
                    <a:pt x="50" y="15590"/>
                    <a:pt x="51" y="15590"/>
                    <a:pt x="51" y="15590"/>
                  </a:cubicBezTo>
                  <a:cubicBezTo>
                    <a:pt x="86" y="15590"/>
                    <a:pt x="486" y="12104"/>
                    <a:pt x="919" y="7804"/>
                  </a:cubicBezTo>
                  <a:cubicBezTo>
                    <a:pt x="1370" y="3510"/>
                    <a:pt x="1688" y="17"/>
                    <a:pt x="1654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58" name="Google Shape;957;p34"/>
            <p:cNvSpPr>
              <a:spLocks/>
            </p:cNvSpPr>
            <p:nvPr/>
          </p:nvSpPr>
          <p:spPr bwMode="auto">
            <a:xfrm>
              <a:off x="6747553" y="1961219"/>
              <a:ext cx="104964" cy="5384"/>
            </a:xfrm>
            <a:custGeom>
              <a:avLst/>
              <a:gdLst/>
              <a:ahLst/>
              <a:cxnLst>
                <a:cxn ang="0">
                  <a:pos x="1637" y="1"/>
                </a:cxn>
                <a:cxn ang="0">
                  <a:pos x="0" y="84"/>
                </a:cxn>
                <a:cxn ang="0">
                  <a:pos x="1637" y="168"/>
                </a:cxn>
                <a:cxn ang="0">
                  <a:pos x="3275" y="84"/>
                </a:cxn>
                <a:cxn ang="0">
                  <a:pos x="1637" y="1"/>
                </a:cxn>
              </a:cxnLst>
              <a:rect l="0" t="0" r="r" b="b"/>
              <a:pathLst>
                <a:path w="3275" h="168" extrusionOk="0">
                  <a:moveTo>
                    <a:pt x="1637" y="1"/>
                  </a:moveTo>
                  <a:cubicBezTo>
                    <a:pt x="735" y="1"/>
                    <a:pt x="0" y="34"/>
                    <a:pt x="0" y="84"/>
                  </a:cubicBezTo>
                  <a:cubicBezTo>
                    <a:pt x="0" y="117"/>
                    <a:pt x="735" y="168"/>
                    <a:pt x="1637" y="168"/>
                  </a:cubicBezTo>
                  <a:cubicBezTo>
                    <a:pt x="2540" y="168"/>
                    <a:pt x="3275" y="117"/>
                    <a:pt x="3275" y="84"/>
                  </a:cubicBezTo>
                  <a:cubicBezTo>
                    <a:pt x="3275" y="34"/>
                    <a:pt x="2540" y="1"/>
                    <a:pt x="1637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59" name="Google Shape;958;p34"/>
            <p:cNvSpPr>
              <a:spLocks/>
            </p:cNvSpPr>
            <p:nvPr/>
          </p:nvSpPr>
          <p:spPr bwMode="auto">
            <a:xfrm>
              <a:off x="6880881" y="1961219"/>
              <a:ext cx="417740" cy="5384"/>
            </a:xfrm>
            <a:custGeom>
              <a:avLst/>
              <a:gdLst/>
              <a:ahLst/>
              <a:cxnLst>
                <a:cxn ang="0">
                  <a:pos x="6517" y="1"/>
                </a:cxn>
                <a:cxn ang="0">
                  <a:pos x="0" y="84"/>
                </a:cxn>
                <a:cxn ang="0">
                  <a:pos x="6517" y="168"/>
                </a:cxn>
                <a:cxn ang="0">
                  <a:pos x="13033" y="84"/>
                </a:cxn>
                <a:cxn ang="0">
                  <a:pos x="6517" y="1"/>
                </a:cxn>
              </a:cxnLst>
              <a:rect l="0" t="0" r="r" b="b"/>
              <a:pathLst>
                <a:path w="13034" h="168" extrusionOk="0">
                  <a:moveTo>
                    <a:pt x="6517" y="1"/>
                  </a:moveTo>
                  <a:cubicBezTo>
                    <a:pt x="2924" y="1"/>
                    <a:pt x="0" y="34"/>
                    <a:pt x="0" y="84"/>
                  </a:cubicBezTo>
                  <a:cubicBezTo>
                    <a:pt x="0" y="117"/>
                    <a:pt x="2924" y="168"/>
                    <a:pt x="6517" y="168"/>
                  </a:cubicBezTo>
                  <a:cubicBezTo>
                    <a:pt x="10126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7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60" name="Google Shape;959;p34"/>
            <p:cNvSpPr>
              <a:spLocks/>
            </p:cNvSpPr>
            <p:nvPr/>
          </p:nvSpPr>
          <p:spPr bwMode="auto">
            <a:xfrm>
              <a:off x="6735214" y="2225760"/>
              <a:ext cx="104996" cy="5384"/>
            </a:xfrm>
            <a:custGeom>
              <a:avLst/>
              <a:gdLst/>
              <a:ahLst/>
              <a:cxnLst>
                <a:cxn ang="0">
                  <a:pos x="1638" y="1"/>
                </a:cxn>
                <a:cxn ang="0">
                  <a:pos x="1" y="84"/>
                </a:cxn>
                <a:cxn ang="0">
                  <a:pos x="1638" y="168"/>
                </a:cxn>
                <a:cxn ang="0">
                  <a:pos x="3276" y="84"/>
                </a:cxn>
                <a:cxn ang="0">
                  <a:pos x="1638" y="1"/>
                </a:cxn>
              </a:cxnLst>
              <a:rect l="0" t="0" r="r" b="b"/>
              <a:pathLst>
                <a:path w="3276" h="168" extrusionOk="0">
                  <a:moveTo>
                    <a:pt x="1638" y="1"/>
                  </a:moveTo>
                  <a:cubicBezTo>
                    <a:pt x="736" y="1"/>
                    <a:pt x="1" y="34"/>
                    <a:pt x="1" y="84"/>
                  </a:cubicBezTo>
                  <a:cubicBezTo>
                    <a:pt x="1" y="117"/>
                    <a:pt x="736" y="168"/>
                    <a:pt x="1638" y="168"/>
                  </a:cubicBezTo>
                  <a:cubicBezTo>
                    <a:pt x="2540" y="168"/>
                    <a:pt x="3276" y="117"/>
                    <a:pt x="3276" y="84"/>
                  </a:cubicBezTo>
                  <a:cubicBezTo>
                    <a:pt x="3276" y="34"/>
                    <a:pt x="2540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61" name="Google Shape;960;p34"/>
            <p:cNvSpPr>
              <a:spLocks/>
            </p:cNvSpPr>
            <p:nvPr/>
          </p:nvSpPr>
          <p:spPr bwMode="auto">
            <a:xfrm>
              <a:off x="6868574" y="2225760"/>
              <a:ext cx="417708" cy="5384"/>
            </a:xfrm>
            <a:custGeom>
              <a:avLst/>
              <a:gdLst/>
              <a:ahLst/>
              <a:cxnLst>
                <a:cxn ang="0">
                  <a:pos x="6516" y="1"/>
                </a:cxn>
                <a:cxn ang="0">
                  <a:pos x="0" y="84"/>
                </a:cxn>
                <a:cxn ang="0">
                  <a:pos x="6516" y="168"/>
                </a:cxn>
                <a:cxn ang="0">
                  <a:pos x="13033" y="84"/>
                </a:cxn>
                <a:cxn ang="0">
                  <a:pos x="6516" y="1"/>
                </a:cxn>
              </a:cxnLst>
              <a:rect l="0" t="0" r="r" b="b"/>
              <a:pathLst>
                <a:path w="13033" h="168" extrusionOk="0">
                  <a:moveTo>
                    <a:pt x="6516" y="1"/>
                  </a:moveTo>
                  <a:cubicBezTo>
                    <a:pt x="2907" y="1"/>
                    <a:pt x="0" y="34"/>
                    <a:pt x="0" y="84"/>
                  </a:cubicBezTo>
                  <a:cubicBezTo>
                    <a:pt x="0" y="117"/>
                    <a:pt x="2924" y="168"/>
                    <a:pt x="6516" y="168"/>
                  </a:cubicBezTo>
                  <a:cubicBezTo>
                    <a:pt x="10109" y="168"/>
                    <a:pt x="13033" y="117"/>
                    <a:pt x="13033" y="84"/>
                  </a:cubicBezTo>
                  <a:cubicBezTo>
                    <a:pt x="13033" y="34"/>
                    <a:pt x="10126" y="1"/>
                    <a:pt x="6516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62" name="Google Shape;961;p34"/>
            <p:cNvSpPr>
              <a:spLocks/>
            </p:cNvSpPr>
            <p:nvPr/>
          </p:nvSpPr>
          <p:spPr bwMode="auto">
            <a:xfrm>
              <a:off x="6726111" y="2347870"/>
              <a:ext cx="417740" cy="4840"/>
            </a:xfrm>
            <a:custGeom>
              <a:avLst/>
              <a:gdLst/>
              <a:ahLst/>
              <a:cxnLst>
                <a:cxn ang="0">
                  <a:pos x="6517" y="0"/>
                </a:cxn>
                <a:cxn ang="0">
                  <a:pos x="1" y="84"/>
                </a:cxn>
                <a:cxn ang="0">
                  <a:pos x="6517" y="150"/>
                </a:cxn>
                <a:cxn ang="0">
                  <a:pos x="13033" y="84"/>
                </a:cxn>
                <a:cxn ang="0">
                  <a:pos x="6517" y="0"/>
                </a:cxn>
              </a:cxnLst>
              <a:rect l="0" t="0" r="r" b="b"/>
              <a:pathLst>
                <a:path w="13034" h="151" extrusionOk="0">
                  <a:moveTo>
                    <a:pt x="6517" y="0"/>
                  </a:moveTo>
                  <a:cubicBezTo>
                    <a:pt x="2925" y="0"/>
                    <a:pt x="1" y="33"/>
                    <a:pt x="1" y="84"/>
                  </a:cubicBezTo>
                  <a:cubicBezTo>
                    <a:pt x="1" y="117"/>
                    <a:pt x="2925" y="150"/>
                    <a:pt x="6517" y="150"/>
                  </a:cubicBezTo>
                  <a:cubicBezTo>
                    <a:pt x="10126" y="150"/>
                    <a:pt x="13033" y="117"/>
                    <a:pt x="13033" y="84"/>
                  </a:cubicBezTo>
                  <a:cubicBezTo>
                    <a:pt x="13033" y="33"/>
                    <a:pt x="10126" y="0"/>
                    <a:pt x="6517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63" name="Google Shape;962;p34"/>
            <p:cNvSpPr>
              <a:spLocks/>
            </p:cNvSpPr>
            <p:nvPr/>
          </p:nvSpPr>
          <p:spPr bwMode="auto">
            <a:xfrm>
              <a:off x="6751271" y="2036184"/>
              <a:ext cx="147302" cy="4872"/>
            </a:xfrm>
            <a:custGeom>
              <a:avLst/>
              <a:gdLst/>
              <a:ahLst/>
              <a:cxnLst>
                <a:cxn ang="0">
                  <a:pos x="2290" y="1"/>
                </a:cxn>
                <a:cxn ang="0">
                  <a:pos x="1" y="68"/>
                </a:cxn>
                <a:cxn ang="0">
                  <a:pos x="2290" y="151"/>
                </a:cxn>
                <a:cxn ang="0">
                  <a:pos x="4596" y="68"/>
                </a:cxn>
                <a:cxn ang="0">
                  <a:pos x="2290" y="1"/>
                </a:cxn>
              </a:cxnLst>
              <a:rect l="0" t="0" r="r" b="b"/>
              <a:pathLst>
                <a:path w="4596" h="152" extrusionOk="0">
                  <a:moveTo>
                    <a:pt x="2290" y="1"/>
                  </a:moveTo>
                  <a:cubicBezTo>
                    <a:pt x="1020" y="1"/>
                    <a:pt x="1" y="34"/>
                    <a:pt x="1" y="68"/>
                  </a:cubicBezTo>
                  <a:cubicBezTo>
                    <a:pt x="1" y="118"/>
                    <a:pt x="1020" y="151"/>
                    <a:pt x="2290" y="151"/>
                  </a:cubicBezTo>
                  <a:cubicBezTo>
                    <a:pt x="3560" y="151"/>
                    <a:pt x="4596" y="118"/>
                    <a:pt x="4596" y="68"/>
                  </a:cubicBezTo>
                  <a:cubicBezTo>
                    <a:pt x="4596" y="34"/>
                    <a:pt x="3560" y="1"/>
                    <a:pt x="2290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64" name="Google Shape;963;p34"/>
            <p:cNvSpPr>
              <a:spLocks/>
            </p:cNvSpPr>
            <p:nvPr/>
          </p:nvSpPr>
          <p:spPr bwMode="auto">
            <a:xfrm>
              <a:off x="6747553" y="2145443"/>
              <a:ext cx="147270" cy="4840"/>
            </a:xfrm>
            <a:custGeom>
              <a:avLst/>
              <a:gdLst/>
              <a:ahLst/>
              <a:cxnLst>
                <a:cxn ang="0">
                  <a:pos x="2289" y="0"/>
                </a:cxn>
                <a:cxn ang="0">
                  <a:pos x="0" y="84"/>
                </a:cxn>
                <a:cxn ang="0">
                  <a:pos x="2289" y="151"/>
                </a:cxn>
                <a:cxn ang="0">
                  <a:pos x="4595" y="84"/>
                </a:cxn>
                <a:cxn ang="0">
                  <a:pos x="2289" y="0"/>
                </a:cxn>
              </a:cxnLst>
              <a:rect l="0" t="0" r="r" b="b"/>
              <a:pathLst>
                <a:path w="4595" h="151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17"/>
                    <a:pt x="1019" y="151"/>
                    <a:pt x="2289" y="151"/>
                  </a:cubicBezTo>
                  <a:cubicBezTo>
                    <a:pt x="3559" y="151"/>
                    <a:pt x="4595" y="117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65" name="Google Shape;964;p34"/>
            <p:cNvSpPr>
              <a:spLocks/>
            </p:cNvSpPr>
            <p:nvPr/>
          </p:nvSpPr>
          <p:spPr bwMode="auto">
            <a:xfrm>
              <a:off x="6872324" y="2301815"/>
              <a:ext cx="147270" cy="5384"/>
            </a:xfrm>
            <a:custGeom>
              <a:avLst/>
              <a:gdLst/>
              <a:ahLst/>
              <a:cxnLst>
                <a:cxn ang="0">
                  <a:pos x="2289" y="0"/>
                </a:cxn>
                <a:cxn ang="0">
                  <a:pos x="0" y="84"/>
                </a:cxn>
                <a:cxn ang="0">
                  <a:pos x="2289" y="167"/>
                </a:cxn>
                <a:cxn ang="0">
                  <a:pos x="4595" y="84"/>
                </a:cxn>
                <a:cxn ang="0">
                  <a:pos x="2289" y="0"/>
                </a:cxn>
              </a:cxnLst>
              <a:rect l="0" t="0" r="r" b="b"/>
              <a:pathLst>
                <a:path w="4595" h="168" extrusionOk="0">
                  <a:moveTo>
                    <a:pt x="2289" y="0"/>
                  </a:moveTo>
                  <a:cubicBezTo>
                    <a:pt x="1019" y="0"/>
                    <a:pt x="0" y="34"/>
                    <a:pt x="0" y="84"/>
                  </a:cubicBezTo>
                  <a:cubicBezTo>
                    <a:pt x="0" y="134"/>
                    <a:pt x="1019" y="167"/>
                    <a:pt x="2289" y="167"/>
                  </a:cubicBezTo>
                  <a:cubicBezTo>
                    <a:pt x="3559" y="167"/>
                    <a:pt x="4595" y="134"/>
                    <a:pt x="4595" y="84"/>
                  </a:cubicBezTo>
                  <a:cubicBezTo>
                    <a:pt x="4595" y="34"/>
                    <a:pt x="3559" y="0"/>
                    <a:pt x="2289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66" name="Google Shape;965;p34"/>
            <p:cNvSpPr>
              <a:spLocks/>
            </p:cNvSpPr>
            <p:nvPr/>
          </p:nvSpPr>
          <p:spPr bwMode="auto">
            <a:xfrm>
              <a:off x="7058662" y="2036184"/>
              <a:ext cx="377036" cy="4872"/>
            </a:xfrm>
            <a:custGeom>
              <a:avLst/>
              <a:gdLst/>
              <a:ahLst/>
              <a:cxnLst>
                <a:cxn ang="0">
                  <a:pos x="5882" y="1"/>
                </a:cxn>
                <a:cxn ang="0">
                  <a:pos x="1" y="68"/>
                </a:cxn>
                <a:cxn ang="0">
                  <a:pos x="5882" y="151"/>
                </a:cxn>
                <a:cxn ang="0">
                  <a:pos x="11764" y="68"/>
                </a:cxn>
                <a:cxn ang="0">
                  <a:pos x="5882" y="1"/>
                </a:cxn>
              </a:cxnLst>
              <a:rect l="0" t="0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67" name="Google Shape;966;p34"/>
            <p:cNvSpPr>
              <a:spLocks/>
            </p:cNvSpPr>
            <p:nvPr/>
          </p:nvSpPr>
          <p:spPr bwMode="auto">
            <a:xfrm>
              <a:off x="6941936" y="2151853"/>
              <a:ext cx="377036" cy="4872"/>
            </a:xfrm>
            <a:custGeom>
              <a:avLst/>
              <a:gdLst/>
              <a:ahLst/>
              <a:cxnLst>
                <a:cxn ang="0">
                  <a:pos x="5882" y="1"/>
                </a:cxn>
                <a:cxn ang="0">
                  <a:pos x="0" y="84"/>
                </a:cxn>
                <a:cxn ang="0">
                  <a:pos x="5882" y="151"/>
                </a:cxn>
                <a:cxn ang="0">
                  <a:pos x="11763" y="84"/>
                </a:cxn>
                <a:cxn ang="0">
                  <a:pos x="5882" y="1"/>
                </a:cxn>
              </a:cxnLst>
              <a:rect l="0" t="0" r="r" b="b"/>
              <a:pathLst>
                <a:path w="11764" h="152" extrusionOk="0">
                  <a:moveTo>
                    <a:pt x="5882" y="1"/>
                  </a:moveTo>
                  <a:cubicBezTo>
                    <a:pt x="2640" y="1"/>
                    <a:pt x="0" y="34"/>
                    <a:pt x="0" y="84"/>
                  </a:cubicBezTo>
                  <a:cubicBezTo>
                    <a:pt x="0" y="118"/>
                    <a:pt x="2640" y="151"/>
                    <a:pt x="5882" y="151"/>
                  </a:cubicBezTo>
                  <a:cubicBezTo>
                    <a:pt x="9140" y="151"/>
                    <a:pt x="11763" y="118"/>
                    <a:pt x="11763" y="84"/>
                  </a:cubicBezTo>
                  <a:cubicBezTo>
                    <a:pt x="11763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68" name="Google Shape;967;p34"/>
            <p:cNvSpPr>
              <a:spLocks/>
            </p:cNvSpPr>
            <p:nvPr/>
          </p:nvSpPr>
          <p:spPr bwMode="auto">
            <a:xfrm>
              <a:off x="7072059" y="2301815"/>
              <a:ext cx="377036" cy="5384"/>
            </a:xfrm>
            <a:custGeom>
              <a:avLst/>
              <a:gdLst/>
              <a:ahLst/>
              <a:cxnLst>
                <a:cxn ang="0">
                  <a:pos x="5882" y="0"/>
                </a:cxn>
                <a:cxn ang="0">
                  <a:pos x="0" y="84"/>
                </a:cxn>
                <a:cxn ang="0">
                  <a:pos x="5882" y="167"/>
                </a:cxn>
                <a:cxn ang="0">
                  <a:pos x="11763" y="84"/>
                </a:cxn>
                <a:cxn ang="0">
                  <a:pos x="5882" y="0"/>
                </a:cxn>
              </a:cxnLst>
              <a:rect l="0" t="0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0" y="34"/>
                    <a:pt x="0" y="84"/>
                  </a:cubicBezTo>
                  <a:cubicBezTo>
                    <a:pt x="0" y="134"/>
                    <a:pt x="2624" y="167"/>
                    <a:pt x="5882" y="167"/>
                  </a:cubicBezTo>
                  <a:cubicBezTo>
                    <a:pt x="9123" y="167"/>
                    <a:pt x="11763" y="134"/>
                    <a:pt x="11763" y="84"/>
                  </a:cubicBezTo>
                  <a:cubicBezTo>
                    <a:pt x="11763" y="34"/>
                    <a:pt x="9123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69" name="Google Shape;968;p34"/>
            <p:cNvSpPr>
              <a:spLocks/>
            </p:cNvSpPr>
            <p:nvPr/>
          </p:nvSpPr>
          <p:spPr bwMode="auto">
            <a:xfrm>
              <a:off x="6727714" y="2436200"/>
              <a:ext cx="377036" cy="4872"/>
            </a:xfrm>
            <a:custGeom>
              <a:avLst/>
              <a:gdLst/>
              <a:ahLst/>
              <a:cxnLst>
                <a:cxn ang="0">
                  <a:pos x="5882" y="1"/>
                </a:cxn>
                <a:cxn ang="0">
                  <a:pos x="1" y="68"/>
                </a:cxn>
                <a:cxn ang="0">
                  <a:pos x="5882" y="151"/>
                </a:cxn>
                <a:cxn ang="0">
                  <a:pos x="11764" y="68"/>
                </a:cxn>
                <a:cxn ang="0">
                  <a:pos x="5882" y="1"/>
                </a:cxn>
              </a:cxnLst>
              <a:rect l="0" t="0" r="r" b="b"/>
              <a:pathLst>
                <a:path w="11764" h="152" extrusionOk="0">
                  <a:moveTo>
                    <a:pt x="5882" y="1"/>
                  </a:moveTo>
                  <a:cubicBezTo>
                    <a:pt x="2624" y="1"/>
                    <a:pt x="1" y="34"/>
                    <a:pt x="1" y="68"/>
                  </a:cubicBezTo>
                  <a:cubicBezTo>
                    <a:pt x="1" y="118"/>
                    <a:pt x="2624" y="151"/>
                    <a:pt x="5882" y="151"/>
                  </a:cubicBezTo>
                  <a:cubicBezTo>
                    <a:pt x="9124" y="151"/>
                    <a:pt x="11764" y="118"/>
                    <a:pt x="11764" y="68"/>
                  </a:cubicBezTo>
                  <a:cubicBezTo>
                    <a:pt x="11764" y="34"/>
                    <a:pt x="9124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70" name="Google Shape;969;p34"/>
            <p:cNvSpPr>
              <a:spLocks/>
            </p:cNvSpPr>
            <p:nvPr/>
          </p:nvSpPr>
          <p:spPr bwMode="auto">
            <a:xfrm>
              <a:off x="7144364" y="2436200"/>
              <a:ext cx="377004" cy="4872"/>
            </a:xfrm>
            <a:custGeom>
              <a:avLst/>
              <a:gdLst/>
              <a:ahLst/>
              <a:cxnLst>
                <a:cxn ang="0">
                  <a:pos x="5881" y="1"/>
                </a:cxn>
                <a:cxn ang="0">
                  <a:pos x="0" y="68"/>
                </a:cxn>
                <a:cxn ang="0">
                  <a:pos x="5881" y="151"/>
                </a:cxn>
                <a:cxn ang="0">
                  <a:pos x="11763" y="68"/>
                </a:cxn>
                <a:cxn ang="0">
                  <a:pos x="5881" y="1"/>
                </a:cxn>
              </a:cxnLst>
              <a:rect l="0" t="0" r="r" b="b"/>
              <a:pathLst>
                <a:path w="11763" h="152" extrusionOk="0">
                  <a:moveTo>
                    <a:pt x="5881" y="1"/>
                  </a:moveTo>
                  <a:cubicBezTo>
                    <a:pt x="2640" y="1"/>
                    <a:pt x="0" y="34"/>
                    <a:pt x="0" y="68"/>
                  </a:cubicBezTo>
                  <a:cubicBezTo>
                    <a:pt x="0" y="118"/>
                    <a:pt x="2640" y="151"/>
                    <a:pt x="5881" y="151"/>
                  </a:cubicBezTo>
                  <a:cubicBezTo>
                    <a:pt x="9140" y="151"/>
                    <a:pt x="11763" y="118"/>
                    <a:pt x="11763" y="68"/>
                  </a:cubicBezTo>
                  <a:cubicBezTo>
                    <a:pt x="11763" y="34"/>
                    <a:pt x="9140" y="1"/>
                    <a:pt x="588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71" name="Google Shape;970;p34"/>
            <p:cNvSpPr>
              <a:spLocks/>
            </p:cNvSpPr>
            <p:nvPr/>
          </p:nvSpPr>
          <p:spPr bwMode="auto">
            <a:xfrm>
              <a:off x="6727714" y="2479596"/>
              <a:ext cx="377036" cy="5384"/>
            </a:xfrm>
            <a:custGeom>
              <a:avLst/>
              <a:gdLst/>
              <a:ahLst/>
              <a:cxnLst>
                <a:cxn ang="0">
                  <a:pos x="5882" y="0"/>
                </a:cxn>
                <a:cxn ang="0">
                  <a:pos x="1" y="84"/>
                </a:cxn>
                <a:cxn ang="0">
                  <a:pos x="5882" y="167"/>
                </a:cxn>
                <a:cxn ang="0">
                  <a:pos x="11764" y="84"/>
                </a:cxn>
                <a:cxn ang="0">
                  <a:pos x="5882" y="0"/>
                </a:cxn>
              </a:cxnLst>
              <a:rect l="0" t="0" r="r" b="b"/>
              <a:pathLst>
                <a:path w="11764" h="168" extrusionOk="0">
                  <a:moveTo>
                    <a:pt x="5882" y="0"/>
                  </a:moveTo>
                  <a:cubicBezTo>
                    <a:pt x="2624" y="0"/>
                    <a:pt x="1" y="34"/>
                    <a:pt x="1" y="84"/>
                  </a:cubicBezTo>
                  <a:cubicBezTo>
                    <a:pt x="1" y="117"/>
                    <a:pt x="2624" y="167"/>
                    <a:pt x="5882" y="167"/>
                  </a:cubicBezTo>
                  <a:cubicBezTo>
                    <a:pt x="9124" y="167"/>
                    <a:pt x="11764" y="117"/>
                    <a:pt x="11764" y="84"/>
                  </a:cubicBezTo>
                  <a:cubicBezTo>
                    <a:pt x="11764" y="34"/>
                    <a:pt x="9124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72" name="Google Shape;971;p34"/>
            <p:cNvSpPr>
              <a:spLocks/>
            </p:cNvSpPr>
            <p:nvPr/>
          </p:nvSpPr>
          <p:spPr bwMode="auto">
            <a:xfrm>
              <a:off x="6745918" y="2067241"/>
              <a:ext cx="377036" cy="5384"/>
            </a:xfrm>
            <a:custGeom>
              <a:avLst/>
              <a:gdLst/>
              <a:ahLst/>
              <a:cxnLst>
                <a:cxn ang="0">
                  <a:pos x="5882" y="1"/>
                </a:cxn>
                <a:cxn ang="0">
                  <a:pos x="1" y="84"/>
                </a:cxn>
                <a:cxn ang="0">
                  <a:pos x="5882" y="168"/>
                </a:cxn>
                <a:cxn ang="0">
                  <a:pos x="11764" y="84"/>
                </a:cxn>
                <a:cxn ang="0">
                  <a:pos x="5882" y="1"/>
                </a:cxn>
              </a:cxnLst>
              <a:rect l="0" t="0" r="r" b="b"/>
              <a:pathLst>
                <a:path w="11764" h="168" extrusionOk="0">
                  <a:moveTo>
                    <a:pt x="5882" y="1"/>
                  </a:moveTo>
                  <a:cubicBezTo>
                    <a:pt x="2641" y="1"/>
                    <a:pt x="1" y="34"/>
                    <a:pt x="1" y="84"/>
                  </a:cubicBezTo>
                  <a:cubicBezTo>
                    <a:pt x="1" y="134"/>
                    <a:pt x="2641" y="168"/>
                    <a:pt x="5882" y="168"/>
                  </a:cubicBezTo>
                  <a:cubicBezTo>
                    <a:pt x="9124" y="168"/>
                    <a:pt x="11764" y="134"/>
                    <a:pt x="11764" y="84"/>
                  </a:cubicBezTo>
                  <a:cubicBezTo>
                    <a:pt x="11764" y="34"/>
                    <a:pt x="9140" y="1"/>
                    <a:pt x="5882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73" name="Google Shape;972;p34"/>
            <p:cNvSpPr>
              <a:spLocks/>
            </p:cNvSpPr>
            <p:nvPr/>
          </p:nvSpPr>
          <p:spPr bwMode="auto">
            <a:xfrm>
              <a:off x="6925334" y="2036184"/>
              <a:ext cx="96951" cy="5384"/>
            </a:xfrm>
            <a:custGeom>
              <a:avLst/>
              <a:gdLst/>
              <a:ahLst/>
              <a:cxnLst>
                <a:cxn ang="0">
                  <a:pos x="1521" y="1"/>
                </a:cxn>
                <a:cxn ang="0">
                  <a:pos x="0" y="84"/>
                </a:cxn>
                <a:cxn ang="0">
                  <a:pos x="1521" y="168"/>
                </a:cxn>
                <a:cxn ang="0">
                  <a:pos x="3025" y="84"/>
                </a:cxn>
                <a:cxn ang="0">
                  <a:pos x="1521" y="1"/>
                </a:cxn>
              </a:cxnLst>
              <a:rect l="0" t="0" r="r" b="b"/>
              <a:pathLst>
                <a:path w="3025" h="168" extrusionOk="0">
                  <a:moveTo>
                    <a:pt x="1521" y="1"/>
                  </a:moveTo>
                  <a:cubicBezTo>
                    <a:pt x="685" y="1"/>
                    <a:pt x="0" y="51"/>
                    <a:pt x="0" y="84"/>
                  </a:cubicBezTo>
                  <a:cubicBezTo>
                    <a:pt x="0" y="134"/>
                    <a:pt x="685" y="168"/>
                    <a:pt x="1521" y="168"/>
                  </a:cubicBezTo>
                  <a:cubicBezTo>
                    <a:pt x="2356" y="168"/>
                    <a:pt x="3025" y="134"/>
                    <a:pt x="3025" y="84"/>
                  </a:cubicBezTo>
                  <a:cubicBezTo>
                    <a:pt x="3025" y="51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74" name="Google Shape;973;p34"/>
            <p:cNvSpPr>
              <a:spLocks/>
            </p:cNvSpPr>
            <p:nvPr/>
          </p:nvSpPr>
          <p:spPr bwMode="auto">
            <a:xfrm>
              <a:off x="6730406" y="2261624"/>
              <a:ext cx="97496" cy="5416"/>
            </a:xfrm>
            <a:custGeom>
              <a:avLst/>
              <a:gdLst/>
              <a:ahLst/>
              <a:cxnLst>
                <a:cxn ang="0">
                  <a:pos x="1521" y="1"/>
                </a:cxn>
                <a:cxn ang="0">
                  <a:pos x="0" y="85"/>
                </a:cxn>
                <a:cxn ang="0">
                  <a:pos x="1521" y="168"/>
                </a:cxn>
                <a:cxn ang="0">
                  <a:pos x="3041" y="85"/>
                </a:cxn>
                <a:cxn ang="0">
                  <a:pos x="1521" y="1"/>
                </a:cxn>
              </a:cxnLst>
              <a:rect l="0" t="0" r="r" b="b"/>
              <a:pathLst>
                <a:path w="3042" h="169" extrusionOk="0">
                  <a:moveTo>
                    <a:pt x="1521" y="1"/>
                  </a:moveTo>
                  <a:cubicBezTo>
                    <a:pt x="685" y="1"/>
                    <a:pt x="0" y="34"/>
                    <a:pt x="0" y="85"/>
                  </a:cubicBezTo>
                  <a:cubicBezTo>
                    <a:pt x="0" y="135"/>
                    <a:pt x="685" y="168"/>
                    <a:pt x="1521" y="168"/>
                  </a:cubicBezTo>
                  <a:cubicBezTo>
                    <a:pt x="2356" y="168"/>
                    <a:pt x="3041" y="135"/>
                    <a:pt x="3041" y="85"/>
                  </a:cubicBezTo>
                  <a:cubicBezTo>
                    <a:pt x="3041" y="34"/>
                    <a:pt x="2356" y="1"/>
                    <a:pt x="1521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75" name="Google Shape;974;p34"/>
            <p:cNvSpPr>
              <a:spLocks/>
            </p:cNvSpPr>
            <p:nvPr/>
          </p:nvSpPr>
          <p:spPr bwMode="auto">
            <a:xfrm>
              <a:off x="6728259" y="2301815"/>
              <a:ext cx="96951" cy="5384"/>
            </a:xfrm>
            <a:custGeom>
              <a:avLst/>
              <a:gdLst/>
              <a:ahLst/>
              <a:cxnLst>
                <a:cxn ang="0">
                  <a:pos x="1521" y="0"/>
                </a:cxn>
                <a:cxn ang="0">
                  <a:pos x="1" y="84"/>
                </a:cxn>
                <a:cxn ang="0">
                  <a:pos x="1521" y="167"/>
                </a:cxn>
                <a:cxn ang="0">
                  <a:pos x="3025" y="84"/>
                </a:cxn>
                <a:cxn ang="0">
                  <a:pos x="1521" y="0"/>
                </a:cxn>
              </a:cxnLst>
              <a:rect l="0" t="0" r="r" b="b"/>
              <a:pathLst>
                <a:path w="3025" h="168" extrusionOk="0">
                  <a:moveTo>
                    <a:pt x="1521" y="0"/>
                  </a:moveTo>
                  <a:cubicBezTo>
                    <a:pt x="686" y="0"/>
                    <a:pt x="1" y="34"/>
                    <a:pt x="1" y="84"/>
                  </a:cubicBezTo>
                  <a:cubicBezTo>
                    <a:pt x="1" y="134"/>
                    <a:pt x="686" y="167"/>
                    <a:pt x="1521" y="167"/>
                  </a:cubicBezTo>
                  <a:cubicBezTo>
                    <a:pt x="2356" y="167"/>
                    <a:pt x="3025" y="134"/>
                    <a:pt x="3025" y="84"/>
                  </a:cubicBezTo>
                  <a:cubicBezTo>
                    <a:pt x="3025" y="34"/>
                    <a:pt x="2356" y="0"/>
                    <a:pt x="1521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76" name="Google Shape;975;p34"/>
            <p:cNvSpPr>
              <a:spLocks/>
            </p:cNvSpPr>
            <p:nvPr/>
          </p:nvSpPr>
          <p:spPr bwMode="auto">
            <a:xfrm>
              <a:off x="6616885" y="1895356"/>
              <a:ext cx="1050150" cy="4840"/>
            </a:xfrm>
            <a:custGeom>
              <a:avLst/>
              <a:gdLst/>
              <a:ahLst/>
              <a:cxnLst>
                <a:cxn ang="0">
                  <a:pos x="16391" y="0"/>
                </a:cxn>
                <a:cxn ang="0">
                  <a:pos x="0" y="84"/>
                </a:cxn>
                <a:cxn ang="0">
                  <a:pos x="16391" y="151"/>
                </a:cxn>
                <a:cxn ang="0">
                  <a:pos x="32766" y="84"/>
                </a:cxn>
                <a:cxn ang="0">
                  <a:pos x="16391" y="0"/>
                </a:cxn>
              </a:cxnLst>
              <a:rect l="0" t="0" r="r" b="b"/>
              <a:pathLst>
                <a:path w="32766" h="151" extrusionOk="0">
                  <a:moveTo>
                    <a:pt x="16391" y="0"/>
                  </a:moveTo>
                  <a:cubicBezTo>
                    <a:pt x="7335" y="0"/>
                    <a:pt x="0" y="34"/>
                    <a:pt x="0" y="84"/>
                  </a:cubicBezTo>
                  <a:cubicBezTo>
                    <a:pt x="0" y="117"/>
                    <a:pt x="7335" y="151"/>
                    <a:pt x="16391" y="151"/>
                  </a:cubicBezTo>
                  <a:cubicBezTo>
                    <a:pt x="25431" y="151"/>
                    <a:pt x="32766" y="117"/>
                    <a:pt x="32766" y="84"/>
                  </a:cubicBezTo>
                  <a:cubicBezTo>
                    <a:pt x="32766" y="34"/>
                    <a:pt x="25431" y="0"/>
                    <a:pt x="1639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77" name="Google Shape;976;p34"/>
            <p:cNvSpPr>
              <a:spLocks/>
            </p:cNvSpPr>
            <p:nvPr/>
          </p:nvSpPr>
          <p:spPr bwMode="auto">
            <a:xfrm>
              <a:off x="6671498" y="1849845"/>
              <a:ext cx="28941" cy="25159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234" y="668"/>
                </a:cxn>
                <a:cxn ang="0">
                  <a:pos x="507" y="784"/>
                </a:cxn>
                <a:cxn ang="0">
                  <a:pos x="903" y="384"/>
                </a:cxn>
                <a:cxn ang="0">
                  <a:pos x="518" y="0"/>
                </a:cxn>
              </a:cxnLst>
              <a:rect l="0" t="0" r="r" b="b"/>
              <a:pathLst>
                <a:path w="903" h="785" extrusionOk="0">
                  <a:moveTo>
                    <a:pt x="518" y="0"/>
                  </a:moveTo>
                  <a:cubicBezTo>
                    <a:pt x="167" y="0"/>
                    <a:pt x="0" y="418"/>
                    <a:pt x="234" y="668"/>
                  </a:cubicBezTo>
                  <a:cubicBezTo>
                    <a:pt x="315" y="749"/>
                    <a:pt x="412" y="784"/>
                    <a:pt x="507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78" name="Google Shape;977;p34"/>
            <p:cNvSpPr>
              <a:spLocks/>
            </p:cNvSpPr>
            <p:nvPr/>
          </p:nvSpPr>
          <p:spPr bwMode="auto">
            <a:xfrm>
              <a:off x="6724509" y="1849845"/>
              <a:ext cx="29486" cy="25159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251" y="668"/>
                </a:cxn>
                <a:cxn ang="0">
                  <a:pos x="524" y="784"/>
                </a:cxn>
                <a:cxn ang="0">
                  <a:pos x="920" y="384"/>
                </a:cxn>
                <a:cxn ang="0">
                  <a:pos x="519" y="0"/>
                </a:cxn>
              </a:cxnLst>
              <a:rect l="0" t="0" r="r" b="b"/>
              <a:pathLst>
                <a:path w="920" h="785" extrusionOk="0">
                  <a:moveTo>
                    <a:pt x="519" y="0"/>
                  </a:moveTo>
                  <a:cubicBezTo>
                    <a:pt x="184" y="0"/>
                    <a:pt x="1" y="418"/>
                    <a:pt x="251" y="668"/>
                  </a:cubicBezTo>
                  <a:cubicBezTo>
                    <a:pt x="331" y="749"/>
                    <a:pt x="429" y="784"/>
                    <a:pt x="524" y="784"/>
                  </a:cubicBezTo>
                  <a:cubicBezTo>
                    <a:pt x="726" y="784"/>
                    <a:pt x="920" y="623"/>
                    <a:pt x="920" y="384"/>
                  </a:cubicBezTo>
                  <a:cubicBezTo>
                    <a:pt x="920" y="184"/>
                    <a:pt x="736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79" name="Google Shape;978;p34"/>
            <p:cNvSpPr>
              <a:spLocks/>
            </p:cNvSpPr>
            <p:nvPr/>
          </p:nvSpPr>
          <p:spPr bwMode="auto">
            <a:xfrm>
              <a:off x="6778064" y="1849845"/>
              <a:ext cx="28941" cy="25159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251" y="668"/>
                </a:cxn>
                <a:cxn ang="0">
                  <a:pos x="512" y="784"/>
                </a:cxn>
                <a:cxn ang="0">
                  <a:pos x="903" y="384"/>
                </a:cxn>
                <a:cxn ang="0">
                  <a:pos x="518" y="0"/>
                </a:cxn>
              </a:cxnLst>
              <a:rect l="0" t="0" r="r" b="b"/>
              <a:pathLst>
                <a:path w="903" h="785" extrusionOk="0">
                  <a:moveTo>
                    <a:pt x="518" y="0"/>
                  </a:moveTo>
                  <a:cubicBezTo>
                    <a:pt x="184" y="0"/>
                    <a:pt x="0" y="418"/>
                    <a:pt x="251" y="668"/>
                  </a:cubicBezTo>
                  <a:cubicBezTo>
                    <a:pt x="326" y="749"/>
                    <a:pt x="420" y="784"/>
                    <a:pt x="512" y="784"/>
                  </a:cubicBezTo>
                  <a:cubicBezTo>
                    <a:pt x="709" y="784"/>
                    <a:pt x="903" y="623"/>
                    <a:pt x="903" y="384"/>
                  </a:cubicBezTo>
                  <a:cubicBezTo>
                    <a:pt x="903" y="184"/>
                    <a:pt x="736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80" name="Google Shape;979;p34"/>
            <p:cNvSpPr>
              <a:spLocks/>
            </p:cNvSpPr>
            <p:nvPr/>
          </p:nvSpPr>
          <p:spPr bwMode="auto">
            <a:xfrm>
              <a:off x="5974250" y="894499"/>
              <a:ext cx="1164248" cy="766348"/>
            </a:xfrm>
            <a:custGeom>
              <a:avLst/>
              <a:gdLst/>
              <a:ahLst/>
              <a:cxnLst>
                <a:cxn ang="0">
                  <a:pos x="2490" y="0"/>
                </a:cxn>
                <a:cxn ang="0">
                  <a:pos x="1" y="23910"/>
                </a:cxn>
                <a:cxn ang="0">
                  <a:pos x="33552" y="23910"/>
                </a:cxn>
                <a:cxn ang="0">
                  <a:pos x="36325" y="0"/>
                </a:cxn>
                <a:cxn ang="0">
                  <a:pos x="2490" y="0"/>
                </a:cxn>
              </a:cxnLst>
              <a:rect l="0" t="0" r="r" b="b"/>
              <a:pathLst>
                <a:path w="36326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2" y="23910"/>
                  </a:lnTo>
                  <a:lnTo>
                    <a:pt x="36325" y="0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81" name="Google Shape;980;p34"/>
            <p:cNvSpPr>
              <a:spLocks/>
            </p:cNvSpPr>
            <p:nvPr/>
          </p:nvSpPr>
          <p:spPr bwMode="auto">
            <a:xfrm>
              <a:off x="5919637" y="894499"/>
              <a:ext cx="1164216" cy="766348"/>
            </a:xfrm>
            <a:custGeom>
              <a:avLst/>
              <a:gdLst/>
              <a:ahLst/>
              <a:cxnLst>
                <a:cxn ang="0">
                  <a:pos x="2490" y="0"/>
                </a:cxn>
                <a:cxn ang="0">
                  <a:pos x="1" y="23910"/>
                </a:cxn>
                <a:cxn ang="0">
                  <a:pos x="33551" y="23910"/>
                </a:cxn>
                <a:cxn ang="0">
                  <a:pos x="36325" y="0"/>
                </a:cxn>
                <a:cxn ang="0">
                  <a:pos x="2490" y="0"/>
                </a:cxn>
              </a:cxnLst>
              <a:rect l="0" t="0" r="r" b="b"/>
              <a:pathLst>
                <a:path w="36325" h="23911" extrusionOk="0">
                  <a:moveTo>
                    <a:pt x="2490" y="0"/>
                  </a:moveTo>
                  <a:lnTo>
                    <a:pt x="1" y="23910"/>
                  </a:lnTo>
                  <a:lnTo>
                    <a:pt x="33551" y="23910"/>
                  </a:lnTo>
                  <a:lnTo>
                    <a:pt x="36325" y="0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82" name="Google Shape;981;p34"/>
            <p:cNvSpPr>
              <a:spLocks/>
            </p:cNvSpPr>
            <p:nvPr/>
          </p:nvSpPr>
          <p:spPr bwMode="auto">
            <a:xfrm>
              <a:off x="5957136" y="915364"/>
              <a:ext cx="1080149" cy="710645"/>
            </a:xfrm>
            <a:custGeom>
              <a:avLst/>
              <a:gdLst/>
              <a:ahLst/>
              <a:cxnLst>
                <a:cxn ang="0">
                  <a:pos x="2306" y="1"/>
                </a:cxn>
                <a:cxn ang="0">
                  <a:pos x="0" y="22173"/>
                </a:cxn>
                <a:cxn ang="0">
                  <a:pos x="31145" y="22173"/>
                </a:cxn>
                <a:cxn ang="0">
                  <a:pos x="33701" y="1"/>
                </a:cxn>
                <a:cxn ang="0">
                  <a:pos x="2306" y="1"/>
                </a:cxn>
              </a:cxnLst>
              <a:rect l="0" t="0" r="r" b="b"/>
              <a:pathLst>
                <a:path w="33702" h="22173" extrusionOk="0">
                  <a:moveTo>
                    <a:pt x="2306" y="1"/>
                  </a:moveTo>
                  <a:lnTo>
                    <a:pt x="0" y="22173"/>
                  </a:lnTo>
                  <a:lnTo>
                    <a:pt x="31145" y="22173"/>
                  </a:lnTo>
                  <a:lnTo>
                    <a:pt x="33701" y="1"/>
                  </a:lnTo>
                  <a:lnTo>
                    <a:pt x="2306" y="1"/>
                  </a:ln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83" name="Google Shape;982;p34"/>
            <p:cNvSpPr>
              <a:spLocks/>
            </p:cNvSpPr>
            <p:nvPr/>
          </p:nvSpPr>
          <p:spPr bwMode="auto">
            <a:xfrm>
              <a:off x="6065849" y="1029430"/>
              <a:ext cx="51953" cy="477192"/>
            </a:xfrm>
            <a:custGeom>
              <a:avLst/>
              <a:gdLst/>
              <a:ahLst/>
              <a:cxnLst>
                <a:cxn ang="0">
                  <a:pos x="1571" y="1"/>
                </a:cxn>
                <a:cxn ang="0">
                  <a:pos x="735" y="7436"/>
                </a:cxn>
                <a:cxn ang="0">
                  <a:pos x="33" y="14888"/>
                </a:cxn>
                <a:cxn ang="0">
                  <a:pos x="34" y="14888"/>
                </a:cxn>
                <a:cxn ang="0">
                  <a:pos x="886" y="7453"/>
                </a:cxn>
                <a:cxn ang="0">
                  <a:pos x="1571" y="1"/>
                </a:cxn>
              </a:cxnLst>
              <a:rect l="0" t="0" r="r" b="b"/>
              <a:pathLst>
                <a:path w="1621" h="14889" extrusionOk="0">
                  <a:moveTo>
                    <a:pt x="1571" y="1"/>
                  </a:moveTo>
                  <a:cubicBezTo>
                    <a:pt x="1537" y="1"/>
                    <a:pt x="1153" y="3326"/>
                    <a:pt x="735" y="7436"/>
                  </a:cubicBezTo>
                  <a:cubicBezTo>
                    <a:pt x="301" y="11546"/>
                    <a:pt x="0" y="14888"/>
                    <a:pt x="33" y="14888"/>
                  </a:cubicBezTo>
                  <a:cubicBezTo>
                    <a:pt x="34" y="14888"/>
                    <a:pt x="34" y="14888"/>
                    <a:pt x="34" y="14888"/>
                  </a:cubicBezTo>
                  <a:cubicBezTo>
                    <a:pt x="85" y="14888"/>
                    <a:pt x="469" y="11553"/>
                    <a:pt x="886" y="7453"/>
                  </a:cubicBezTo>
                  <a:cubicBezTo>
                    <a:pt x="1303" y="3342"/>
                    <a:pt x="1621" y="17"/>
                    <a:pt x="157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84" name="Google Shape;983;p34"/>
            <p:cNvSpPr>
              <a:spLocks/>
            </p:cNvSpPr>
            <p:nvPr/>
          </p:nvSpPr>
          <p:spPr bwMode="auto">
            <a:xfrm>
              <a:off x="6148314" y="1050871"/>
              <a:ext cx="100701" cy="4840"/>
            </a:xfrm>
            <a:custGeom>
              <a:avLst/>
              <a:gdLst/>
              <a:ahLst/>
              <a:cxnLst>
                <a:cxn ang="0">
                  <a:pos x="1571" y="0"/>
                </a:cxn>
                <a:cxn ang="0">
                  <a:pos x="0" y="84"/>
                </a:cxn>
                <a:cxn ang="0">
                  <a:pos x="1571" y="150"/>
                </a:cxn>
                <a:cxn ang="0">
                  <a:pos x="3141" y="84"/>
                </a:cxn>
                <a:cxn ang="0">
                  <a:pos x="1571" y="0"/>
                </a:cxn>
              </a:cxnLst>
              <a:rect l="0" t="0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0" y="33"/>
                    <a:pt x="0" y="84"/>
                  </a:cubicBezTo>
                  <a:cubicBezTo>
                    <a:pt x="0" y="117"/>
                    <a:pt x="702" y="150"/>
                    <a:pt x="1571" y="150"/>
                  </a:cubicBezTo>
                  <a:cubicBezTo>
                    <a:pt x="2440" y="150"/>
                    <a:pt x="3141" y="117"/>
                    <a:pt x="3141" y="84"/>
                  </a:cubicBezTo>
                  <a:cubicBezTo>
                    <a:pt x="3141" y="33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85" name="Google Shape;984;p34"/>
            <p:cNvSpPr>
              <a:spLocks/>
            </p:cNvSpPr>
            <p:nvPr/>
          </p:nvSpPr>
          <p:spPr bwMode="auto">
            <a:xfrm>
              <a:off x="6275745" y="1050871"/>
              <a:ext cx="398990" cy="4840"/>
            </a:xfrm>
            <a:custGeom>
              <a:avLst/>
              <a:gdLst/>
              <a:ahLst/>
              <a:cxnLst>
                <a:cxn ang="0">
                  <a:pos x="6233" y="0"/>
                </a:cxn>
                <a:cxn ang="0">
                  <a:pos x="1" y="84"/>
                </a:cxn>
                <a:cxn ang="0">
                  <a:pos x="6233" y="150"/>
                </a:cxn>
                <a:cxn ang="0">
                  <a:pos x="12449" y="84"/>
                </a:cxn>
                <a:cxn ang="0">
                  <a:pos x="6233" y="0"/>
                </a:cxn>
              </a:cxnLst>
              <a:rect l="0" t="0" r="r" b="b"/>
              <a:pathLst>
                <a:path w="12449" h="151" extrusionOk="0">
                  <a:moveTo>
                    <a:pt x="6233" y="0"/>
                  </a:moveTo>
                  <a:cubicBezTo>
                    <a:pt x="2791" y="0"/>
                    <a:pt x="1" y="33"/>
                    <a:pt x="1" y="84"/>
                  </a:cubicBezTo>
                  <a:cubicBezTo>
                    <a:pt x="1" y="117"/>
                    <a:pt x="2791" y="150"/>
                    <a:pt x="6233" y="150"/>
                  </a:cubicBezTo>
                  <a:cubicBezTo>
                    <a:pt x="9675" y="150"/>
                    <a:pt x="12449" y="117"/>
                    <a:pt x="12449" y="84"/>
                  </a:cubicBezTo>
                  <a:cubicBezTo>
                    <a:pt x="12449" y="33"/>
                    <a:pt x="9675" y="0"/>
                    <a:pt x="6233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86" name="Google Shape;985;p34"/>
            <p:cNvSpPr>
              <a:spLocks/>
            </p:cNvSpPr>
            <p:nvPr/>
          </p:nvSpPr>
          <p:spPr bwMode="auto">
            <a:xfrm>
              <a:off x="6136520" y="1303617"/>
              <a:ext cx="100701" cy="4840"/>
            </a:xfrm>
            <a:custGeom>
              <a:avLst/>
              <a:gdLst/>
              <a:ahLst/>
              <a:cxnLst>
                <a:cxn ang="0">
                  <a:pos x="1571" y="0"/>
                </a:cxn>
                <a:cxn ang="0">
                  <a:pos x="1" y="67"/>
                </a:cxn>
                <a:cxn ang="0">
                  <a:pos x="1571" y="151"/>
                </a:cxn>
                <a:cxn ang="0">
                  <a:pos x="3142" y="67"/>
                </a:cxn>
                <a:cxn ang="0">
                  <a:pos x="1571" y="0"/>
                </a:cxn>
              </a:cxnLst>
              <a:rect l="0" t="0" r="r" b="b"/>
              <a:pathLst>
                <a:path w="3142" h="151" extrusionOk="0">
                  <a:moveTo>
                    <a:pt x="1571" y="0"/>
                  </a:moveTo>
                  <a:cubicBezTo>
                    <a:pt x="702" y="0"/>
                    <a:pt x="1" y="34"/>
                    <a:pt x="1" y="67"/>
                  </a:cubicBezTo>
                  <a:cubicBezTo>
                    <a:pt x="1" y="117"/>
                    <a:pt x="702" y="151"/>
                    <a:pt x="1571" y="151"/>
                  </a:cubicBezTo>
                  <a:cubicBezTo>
                    <a:pt x="2440" y="151"/>
                    <a:pt x="3142" y="117"/>
                    <a:pt x="3142" y="67"/>
                  </a:cubicBezTo>
                  <a:cubicBezTo>
                    <a:pt x="3142" y="34"/>
                    <a:pt x="2440" y="0"/>
                    <a:pt x="157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87" name="Google Shape;986;p34"/>
            <p:cNvSpPr>
              <a:spLocks/>
            </p:cNvSpPr>
            <p:nvPr/>
          </p:nvSpPr>
          <p:spPr bwMode="auto">
            <a:xfrm>
              <a:off x="6263982" y="1303617"/>
              <a:ext cx="398990" cy="4840"/>
            </a:xfrm>
            <a:custGeom>
              <a:avLst/>
              <a:gdLst/>
              <a:ahLst/>
              <a:cxnLst>
                <a:cxn ang="0">
                  <a:pos x="6232" y="0"/>
                </a:cxn>
                <a:cxn ang="0">
                  <a:pos x="0" y="67"/>
                </a:cxn>
                <a:cxn ang="0">
                  <a:pos x="6232" y="151"/>
                </a:cxn>
                <a:cxn ang="0">
                  <a:pos x="12448" y="67"/>
                </a:cxn>
                <a:cxn ang="0">
                  <a:pos x="6232" y="0"/>
                </a:cxn>
              </a:cxnLst>
              <a:rect l="0" t="0" r="r" b="b"/>
              <a:pathLst>
                <a:path w="12449" h="151" extrusionOk="0">
                  <a:moveTo>
                    <a:pt x="6232" y="0"/>
                  </a:moveTo>
                  <a:cubicBezTo>
                    <a:pt x="2791" y="0"/>
                    <a:pt x="0" y="34"/>
                    <a:pt x="0" y="67"/>
                  </a:cubicBezTo>
                  <a:cubicBezTo>
                    <a:pt x="0" y="117"/>
                    <a:pt x="2791" y="151"/>
                    <a:pt x="6232" y="151"/>
                  </a:cubicBezTo>
                  <a:cubicBezTo>
                    <a:pt x="9674" y="151"/>
                    <a:pt x="12448" y="117"/>
                    <a:pt x="12448" y="67"/>
                  </a:cubicBezTo>
                  <a:cubicBezTo>
                    <a:pt x="12448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88" name="Google Shape;987;p34"/>
            <p:cNvSpPr>
              <a:spLocks/>
            </p:cNvSpPr>
            <p:nvPr/>
          </p:nvSpPr>
          <p:spPr bwMode="auto">
            <a:xfrm>
              <a:off x="6127962" y="1419831"/>
              <a:ext cx="399503" cy="5384"/>
            </a:xfrm>
            <a:custGeom>
              <a:avLst/>
              <a:gdLst/>
              <a:ahLst/>
              <a:cxnLst>
                <a:cxn ang="0">
                  <a:pos x="6232" y="0"/>
                </a:cxn>
                <a:cxn ang="0">
                  <a:pos x="0" y="84"/>
                </a:cxn>
                <a:cxn ang="0">
                  <a:pos x="6232" y="167"/>
                </a:cxn>
                <a:cxn ang="0">
                  <a:pos x="12465" y="84"/>
                </a:cxn>
                <a:cxn ang="0">
                  <a:pos x="6232" y="0"/>
                </a:cxn>
              </a:cxnLst>
              <a:rect l="0" t="0" r="r" b="b"/>
              <a:pathLst>
                <a:path w="12465" h="168" extrusionOk="0">
                  <a:moveTo>
                    <a:pt x="6232" y="0"/>
                  </a:moveTo>
                  <a:cubicBezTo>
                    <a:pt x="2791" y="0"/>
                    <a:pt x="0" y="34"/>
                    <a:pt x="0" y="84"/>
                  </a:cubicBezTo>
                  <a:cubicBezTo>
                    <a:pt x="0" y="117"/>
                    <a:pt x="2791" y="167"/>
                    <a:pt x="6232" y="167"/>
                  </a:cubicBezTo>
                  <a:cubicBezTo>
                    <a:pt x="9674" y="167"/>
                    <a:pt x="12465" y="117"/>
                    <a:pt x="12465" y="84"/>
                  </a:cubicBezTo>
                  <a:cubicBezTo>
                    <a:pt x="12465" y="34"/>
                    <a:pt x="9674" y="0"/>
                    <a:pt x="6232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89" name="Google Shape;988;p34"/>
            <p:cNvSpPr>
              <a:spLocks/>
            </p:cNvSpPr>
            <p:nvPr/>
          </p:nvSpPr>
          <p:spPr bwMode="auto">
            <a:xfrm>
              <a:off x="6152064" y="1122086"/>
              <a:ext cx="140860" cy="5384"/>
            </a:xfrm>
            <a:custGeom>
              <a:avLst/>
              <a:gdLst/>
              <a:ahLst/>
              <a:cxnLst>
                <a:cxn ang="0">
                  <a:pos x="2189" y="0"/>
                </a:cxn>
                <a:cxn ang="0">
                  <a:pos x="0" y="84"/>
                </a:cxn>
                <a:cxn ang="0">
                  <a:pos x="2189" y="167"/>
                </a:cxn>
                <a:cxn ang="0">
                  <a:pos x="4394" y="84"/>
                </a:cxn>
                <a:cxn ang="0">
                  <a:pos x="2189" y="0"/>
                </a:cxn>
              </a:cxnLst>
              <a:rect l="0" t="0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34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34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90" name="Google Shape;989;p34"/>
            <p:cNvSpPr>
              <a:spLocks/>
            </p:cNvSpPr>
            <p:nvPr/>
          </p:nvSpPr>
          <p:spPr bwMode="auto">
            <a:xfrm>
              <a:off x="6148314" y="1226505"/>
              <a:ext cx="140860" cy="5384"/>
            </a:xfrm>
            <a:custGeom>
              <a:avLst/>
              <a:gdLst/>
              <a:ahLst/>
              <a:cxnLst>
                <a:cxn ang="0">
                  <a:pos x="2206" y="0"/>
                </a:cxn>
                <a:cxn ang="0">
                  <a:pos x="0" y="84"/>
                </a:cxn>
                <a:cxn ang="0">
                  <a:pos x="2206" y="168"/>
                </a:cxn>
                <a:cxn ang="0">
                  <a:pos x="4394" y="84"/>
                </a:cxn>
                <a:cxn ang="0">
                  <a:pos x="2206" y="0"/>
                </a:cxn>
              </a:cxnLst>
              <a:rect l="0" t="0" r="r" b="b"/>
              <a:pathLst>
                <a:path w="4395" h="168" extrusionOk="0">
                  <a:moveTo>
                    <a:pt x="2206" y="0"/>
                  </a:moveTo>
                  <a:cubicBezTo>
                    <a:pt x="986" y="0"/>
                    <a:pt x="0" y="51"/>
                    <a:pt x="0" y="84"/>
                  </a:cubicBezTo>
                  <a:cubicBezTo>
                    <a:pt x="0" y="134"/>
                    <a:pt x="986" y="168"/>
                    <a:pt x="2206" y="168"/>
                  </a:cubicBezTo>
                  <a:cubicBezTo>
                    <a:pt x="3409" y="168"/>
                    <a:pt x="4394" y="134"/>
                    <a:pt x="4394" y="84"/>
                  </a:cubicBezTo>
                  <a:cubicBezTo>
                    <a:pt x="4394" y="51"/>
                    <a:pt x="3409" y="0"/>
                    <a:pt x="2206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91" name="Google Shape;990;p34"/>
            <p:cNvSpPr>
              <a:spLocks/>
            </p:cNvSpPr>
            <p:nvPr/>
          </p:nvSpPr>
          <p:spPr bwMode="auto">
            <a:xfrm>
              <a:off x="6267732" y="1375922"/>
              <a:ext cx="140860" cy="5384"/>
            </a:xfrm>
            <a:custGeom>
              <a:avLst/>
              <a:gdLst/>
              <a:ahLst/>
              <a:cxnLst>
                <a:cxn ang="0">
                  <a:pos x="2189" y="0"/>
                </a:cxn>
                <a:cxn ang="0">
                  <a:pos x="0" y="84"/>
                </a:cxn>
                <a:cxn ang="0">
                  <a:pos x="2189" y="167"/>
                </a:cxn>
                <a:cxn ang="0">
                  <a:pos x="4394" y="84"/>
                </a:cxn>
                <a:cxn ang="0">
                  <a:pos x="2189" y="0"/>
                </a:cxn>
              </a:cxnLst>
              <a:rect l="0" t="0" r="r" b="b"/>
              <a:pathLst>
                <a:path w="4395" h="168" extrusionOk="0">
                  <a:moveTo>
                    <a:pt x="2189" y="0"/>
                  </a:moveTo>
                  <a:cubicBezTo>
                    <a:pt x="986" y="0"/>
                    <a:pt x="0" y="50"/>
                    <a:pt x="0" y="84"/>
                  </a:cubicBezTo>
                  <a:cubicBezTo>
                    <a:pt x="0" y="134"/>
                    <a:pt x="986" y="167"/>
                    <a:pt x="2189" y="167"/>
                  </a:cubicBezTo>
                  <a:cubicBezTo>
                    <a:pt x="3409" y="167"/>
                    <a:pt x="4394" y="134"/>
                    <a:pt x="4394" y="84"/>
                  </a:cubicBezTo>
                  <a:cubicBezTo>
                    <a:pt x="4394" y="50"/>
                    <a:pt x="3409" y="0"/>
                    <a:pt x="2189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92" name="Google Shape;991;p34"/>
            <p:cNvSpPr>
              <a:spLocks/>
            </p:cNvSpPr>
            <p:nvPr/>
          </p:nvSpPr>
          <p:spPr bwMode="auto">
            <a:xfrm>
              <a:off x="6445514" y="1122086"/>
              <a:ext cx="359889" cy="5384"/>
            </a:xfrm>
            <a:custGeom>
              <a:avLst/>
              <a:gdLst/>
              <a:ahLst/>
              <a:cxnLst>
                <a:cxn ang="0">
                  <a:pos x="5614" y="0"/>
                </a:cxn>
                <a:cxn ang="0">
                  <a:pos x="0" y="84"/>
                </a:cxn>
                <a:cxn ang="0">
                  <a:pos x="5614" y="167"/>
                </a:cxn>
                <a:cxn ang="0">
                  <a:pos x="11229" y="84"/>
                </a:cxn>
                <a:cxn ang="0">
                  <a:pos x="5614" y="0"/>
                </a:cxn>
              </a:cxnLst>
              <a:rect l="0" t="0" r="r" b="b"/>
              <a:pathLst>
                <a:path w="11229" h="168" extrusionOk="0">
                  <a:moveTo>
                    <a:pt x="5614" y="0"/>
                  </a:moveTo>
                  <a:cubicBezTo>
                    <a:pt x="2523" y="0"/>
                    <a:pt x="0" y="34"/>
                    <a:pt x="0" y="84"/>
                  </a:cubicBezTo>
                  <a:cubicBezTo>
                    <a:pt x="0" y="134"/>
                    <a:pt x="2523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93" name="Google Shape;992;p34"/>
            <p:cNvSpPr>
              <a:spLocks/>
            </p:cNvSpPr>
            <p:nvPr/>
          </p:nvSpPr>
          <p:spPr bwMode="auto">
            <a:xfrm>
              <a:off x="6334653" y="1232915"/>
              <a:ext cx="359889" cy="4872"/>
            </a:xfrm>
            <a:custGeom>
              <a:avLst/>
              <a:gdLst/>
              <a:ahLst/>
              <a:cxnLst>
                <a:cxn ang="0">
                  <a:pos x="5615" y="1"/>
                </a:cxn>
                <a:cxn ang="0">
                  <a:pos x="1" y="84"/>
                </a:cxn>
                <a:cxn ang="0">
                  <a:pos x="5615" y="151"/>
                </a:cxn>
                <a:cxn ang="0">
                  <a:pos x="11229" y="84"/>
                </a:cxn>
                <a:cxn ang="0">
                  <a:pos x="5615" y="1"/>
                </a:cxn>
              </a:cxnLst>
              <a:rect l="0" t="0" r="r" b="b"/>
              <a:pathLst>
                <a:path w="11229" h="152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18"/>
                    <a:pt x="2507" y="151"/>
                    <a:pt x="5615" y="151"/>
                  </a:cubicBezTo>
                  <a:cubicBezTo>
                    <a:pt x="8706" y="151"/>
                    <a:pt x="11229" y="118"/>
                    <a:pt x="11229" y="84"/>
                  </a:cubicBezTo>
                  <a:cubicBezTo>
                    <a:pt x="11229" y="34"/>
                    <a:pt x="8706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94" name="Google Shape;993;p34"/>
            <p:cNvSpPr>
              <a:spLocks/>
            </p:cNvSpPr>
            <p:nvPr/>
          </p:nvSpPr>
          <p:spPr bwMode="auto">
            <a:xfrm>
              <a:off x="6458366" y="1375922"/>
              <a:ext cx="359889" cy="5384"/>
            </a:xfrm>
            <a:custGeom>
              <a:avLst/>
              <a:gdLst/>
              <a:ahLst/>
              <a:cxnLst>
                <a:cxn ang="0">
                  <a:pos x="5614" y="0"/>
                </a:cxn>
                <a:cxn ang="0">
                  <a:pos x="0" y="84"/>
                </a:cxn>
                <a:cxn ang="0">
                  <a:pos x="5614" y="167"/>
                </a:cxn>
                <a:cxn ang="0">
                  <a:pos x="11229" y="84"/>
                </a:cxn>
                <a:cxn ang="0">
                  <a:pos x="5614" y="0"/>
                </a:cxn>
              </a:cxnLst>
              <a:rect l="0" t="0" r="r" b="b"/>
              <a:pathLst>
                <a:path w="11229" h="168" extrusionOk="0">
                  <a:moveTo>
                    <a:pt x="5614" y="0"/>
                  </a:moveTo>
                  <a:cubicBezTo>
                    <a:pt x="2507" y="0"/>
                    <a:pt x="0" y="50"/>
                    <a:pt x="0" y="84"/>
                  </a:cubicBezTo>
                  <a:cubicBezTo>
                    <a:pt x="0" y="134"/>
                    <a:pt x="2507" y="167"/>
                    <a:pt x="5614" y="167"/>
                  </a:cubicBezTo>
                  <a:cubicBezTo>
                    <a:pt x="8722" y="167"/>
                    <a:pt x="11229" y="134"/>
                    <a:pt x="11229" y="84"/>
                  </a:cubicBezTo>
                  <a:cubicBezTo>
                    <a:pt x="11229" y="50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95" name="Google Shape;994;p34"/>
            <p:cNvSpPr>
              <a:spLocks/>
            </p:cNvSpPr>
            <p:nvPr/>
          </p:nvSpPr>
          <p:spPr bwMode="auto">
            <a:xfrm>
              <a:off x="6129565" y="1504443"/>
              <a:ext cx="359889" cy="4840"/>
            </a:xfrm>
            <a:custGeom>
              <a:avLst/>
              <a:gdLst/>
              <a:ahLst/>
              <a:cxnLst>
                <a:cxn ang="0">
                  <a:pos x="5614" y="0"/>
                </a:cxn>
                <a:cxn ang="0">
                  <a:pos x="0" y="67"/>
                </a:cxn>
                <a:cxn ang="0">
                  <a:pos x="5614" y="151"/>
                </a:cxn>
                <a:cxn ang="0">
                  <a:pos x="11228" y="67"/>
                </a:cxn>
                <a:cxn ang="0">
                  <a:pos x="5614" y="0"/>
                </a:cxn>
              </a:cxnLst>
              <a:rect l="0" t="0" r="r" b="b"/>
              <a:pathLst>
                <a:path w="11229" h="151" extrusionOk="0">
                  <a:moveTo>
                    <a:pt x="5614" y="0"/>
                  </a:moveTo>
                  <a:cubicBezTo>
                    <a:pt x="2523" y="0"/>
                    <a:pt x="0" y="34"/>
                    <a:pt x="0" y="67"/>
                  </a:cubicBezTo>
                  <a:cubicBezTo>
                    <a:pt x="0" y="117"/>
                    <a:pt x="2523" y="151"/>
                    <a:pt x="5614" y="151"/>
                  </a:cubicBezTo>
                  <a:cubicBezTo>
                    <a:pt x="8722" y="151"/>
                    <a:pt x="11228" y="117"/>
                    <a:pt x="11228" y="67"/>
                  </a:cubicBezTo>
                  <a:cubicBezTo>
                    <a:pt x="11228" y="34"/>
                    <a:pt x="8722" y="0"/>
                    <a:pt x="5614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96" name="Google Shape;995;p34"/>
            <p:cNvSpPr>
              <a:spLocks/>
            </p:cNvSpPr>
            <p:nvPr/>
          </p:nvSpPr>
          <p:spPr bwMode="auto">
            <a:xfrm>
              <a:off x="6527978" y="1504443"/>
              <a:ext cx="359889" cy="4840"/>
            </a:xfrm>
            <a:custGeom>
              <a:avLst/>
              <a:gdLst/>
              <a:ahLst/>
              <a:cxnLst>
                <a:cxn ang="0">
                  <a:pos x="5615" y="0"/>
                </a:cxn>
                <a:cxn ang="0">
                  <a:pos x="1" y="67"/>
                </a:cxn>
                <a:cxn ang="0">
                  <a:pos x="5615" y="151"/>
                </a:cxn>
                <a:cxn ang="0">
                  <a:pos x="11229" y="67"/>
                </a:cxn>
                <a:cxn ang="0">
                  <a:pos x="5615" y="0"/>
                </a:cxn>
              </a:cxnLst>
              <a:rect l="0" t="0" r="r" b="b"/>
              <a:pathLst>
                <a:path w="11229" h="151" extrusionOk="0">
                  <a:moveTo>
                    <a:pt x="5615" y="0"/>
                  </a:moveTo>
                  <a:cubicBezTo>
                    <a:pt x="2507" y="0"/>
                    <a:pt x="1" y="34"/>
                    <a:pt x="1" y="67"/>
                  </a:cubicBezTo>
                  <a:cubicBezTo>
                    <a:pt x="1" y="117"/>
                    <a:pt x="2507" y="151"/>
                    <a:pt x="5615" y="151"/>
                  </a:cubicBezTo>
                  <a:cubicBezTo>
                    <a:pt x="8706" y="151"/>
                    <a:pt x="11229" y="117"/>
                    <a:pt x="11229" y="67"/>
                  </a:cubicBezTo>
                  <a:cubicBezTo>
                    <a:pt x="11229" y="34"/>
                    <a:pt x="8706" y="0"/>
                    <a:pt x="5615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97" name="Google Shape;996;p34"/>
            <p:cNvSpPr>
              <a:spLocks/>
            </p:cNvSpPr>
            <p:nvPr/>
          </p:nvSpPr>
          <p:spPr bwMode="auto">
            <a:xfrm>
              <a:off x="6129565" y="1545659"/>
              <a:ext cx="359889" cy="5384"/>
            </a:xfrm>
            <a:custGeom>
              <a:avLst/>
              <a:gdLst/>
              <a:ahLst/>
              <a:cxnLst>
                <a:cxn ang="0">
                  <a:pos x="5614" y="1"/>
                </a:cxn>
                <a:cxn ang="0">
                  <a:pos x="0" y="84"/>
                </a:cxn>
                <a:cxn ang="0">
                  <a:pos x="5614" y="168"/>
                </a:cxn>
                <a:cxn ang="0">
                  <a:pos x="11228" y="84"/>
                </a:cxn>
                <a:cxn ang="0">
                  <a:pos x="5614" y="1"/>
                </a:cxn>
              </a:cxnLst>
              <a:rect l="0" t="0" r="r" b="b"/>
              <a:pathLst>
                <a:path w="11229" h="168" extrusionOk="0">
                  <a:moveTo>
                    <a:pt x="5614" y="1"/>
                  </a:moveTo>
                  <a:cubicBezTo>
                    <a:pt x="2507" y="1"/>
                    <a:pt x="0" y="51"/>
                    <a:pt x="0" y="84"/>
                  </a:cubicBezTo>
                  <a:cubicBezTo>
                    <a:pt x="0" y="134"/>
                    <a:pt x="2523" y="168"/>
                    <a:pt x="5614" y="168"/>
                  </a:cubicBezTo>
                  <a:cubicBezTo>
                    <a:pt x="8722" y="168"/>
                    <a:pt x="11228" y="134"/>
                    <a:pt x="11228" y="84"/>
                  </a:cubicBezTo>
                  <a:cubicBezTo>
                    <a:pt x="11228" y="51"/>
                    <a:pt x="8722" y="1"/>
                    <a:pt x="5614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98" name="Google Shape;997;p34"/>
            <p:cNvSpPr>
              <a:spLocks/>
            </p:cNvSpPr>
            <p:nvPr/>
          </p:nvSpPr>
          <p:spPr bwMode="auto">
            <a:xfrm>
              <a:off x="6147224" y="1152053"/>
              <a:ext cx="359889" cy="5416"/>
            </a:xfrm>
            <a:custGeom>
              <a:avLst/>
              <a:gdLst/>
              <a:ahLst/>
              <a:cxnLst>
                <a:cxn ang="0">
                  <a:pos x="5615" y="1"/>
                </a:cxn>
                <a:cxn ang="0">
                  <a:pos x="1" y="84"/>
                </a:cxn>
                <a:cxn ang="0">
                  <a:pos x="5615" y="168"/>
                </a:cxn>
                <a:cxn ang="0">
                  <a:pos x="11229" y="84"/>
                </a:cxn>
                <a:cxn ang="0">
                  <a:pos x="5615" y="1"/>
                </a:cxn>
              </a:cxnLst>
              <a:rect l="0" t="0" r="r" b="b"/>
              <a:pathLst>
                <a:path w="11229" h="169" extrusionOk="0">
                  <a:moveTo>
                    <a:pt x="5615" y="1"/>
                  </a:moveTo>
                  <a:cubicBezTo>
                    <a:pt x="2507" y="1"/>
                    <a:pt x="1" y="34"/>
                    <a:pt x="1" y="84"/>
                  </a:cubicBezTo>
                  <a:cubicBezTo>
                    <a:pt x="1" y="135"/>
                    <a:pt x="2507" y="168"/>
                    <a:pt x="5615" y="168"/>
                  </a:cubicBezTo>
                  <a:cubicBezTo>
                    <a:pt x="8706" y="168"/>
                    <a:pt x="11229" y="135"/>
                    <a:pt x="11229" y="84"/>
                  </a:cubicBezTo>
                  <a:cubicBezTo>
                    <a:pt x="11229" y="34"/>
                    <a:pt x="8723" y="1"/>
                    <a:pt x="5615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99" name="Google Shape;998;p34"/>
            <p:cNvSpPr>
              <a:spLocks/>
            </p:cNvSpPr>
            <p:nvPr/>
          </p:nvSpPr>
          <p:spPr bwMode="auto">
            <a:xfrm>
              <a:off x="6318596" y="1122599"/>
              <a:ext cx="92689" cy="4872"/>
            </a:xfrm>
            <a:custGeom>
              <a:avLst/>
              <a:gdLst/>
              <a:ahLst/>
              <a:cxnLst>
                <a:cxn ang="0">
                  <a:pos x="1437" y="1"/>
                </a:cxn>
                <a:cxn ang="0">
                  <a:pos x="0" y="85"/>
                </a:cxn>
                <a:cxn ang="0">
                  <a:pos x="1437" y="151"/>
                </a:cxn>
                <a:cxn ang="0">
                  <a:pos x="2891" y="85"/>
                </a:cxn>
                <a:cxn ang="0">
                  <a:pos x="1437" y="1"/>
                </a:cxn>
              </a:cxnLst>
              <a:rect l="0" t="0" r="r" b="b"/>
              <a:pathLst>
                <a:path w="2892" h="152" extrusionOk="0">
                  <a:moveTo>
                    <a:pt x="1437" y="1"/>
                  </a:moveTo>
                  <a:cubicBezTo>
                    <a:pt x="635" y="1"/>
                    <a:pt x="0" y="34"/>
                    <a:pt x="0" y="85"/>
                  </a:cubicBezTo>
                  <a:cubicBezTo>
                    <a:pt x="0" y="118"/>
                    <a:pt x="635" y="151"/>
                    <a:pt x="1437" y="151"/>
                  </a:cubicBezTo>
                  <a:cubicBezTo>
                    <a:pt x="2239" y="151"/>
                    <a:pt x="2891" y="118"/>
                    <a:pt x="2891" y="85"/>
                  </a:cubicBezTo>
                  <a:cubicBezTo>
                    <a:pt x="2891" y="34"/>
                    <a:pt x="2239" y="1"/>
                    <a:pt x="1437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00" name="Google Shape;999;p34"/>
            <p:cNvSpPr>
              <a:spLocks/>
            </p:cNvSpPr>
            <p:nvPr/>
          </p:nvSpPr>
          <p:spPr bwMode="auto">
            <a:xfrm>
              <a:off x="6132225" y="1337879"/>
              <a:ext cx="93233" cy="4872"/>
            </a:xfrm>
            <a:custGeom>
              <a:avLst/>
              <a:gdLst/>
              <a:ahLst/>
              <a:cxnLst>
                <a:cxn ang="0">
                  <a:pos x="1455" y="1"/>
                </a:cxn>
                <a:cxn ang="0">
                  <a:pos x="1" y="84"/>
                </a:cxn>
                <a:cxn ang="0">
                  <a:pos x="1455" y="151"/>
                </a:cxn>
                <a:cxn ang="0">
                  <a:pos x="2908" y="84"/>
                </a:cxn>
                <a:cxn ang="0">
                  <a:pos x="1455" y="1"/>
                </a:cxn>
              </a:cxnLst>
              <a:rect l="0" t="0" r="r" b="b"/>
              <a:pathLst>
                <a:path w="2909" h="152" extrusionOk="0">
                  <a:moveTo>
                    <a:pt x="1455" y="1"/>
                  </a:moveTo>
                  <a:cubicBezTo>
                    <a:pt x="653" y="1"/>
                    <a:pt x="1" y="34"/>
                    <a:pt x="1" y="84"/>
                  </a:cubicBezTo>
                  <a:cubicBezTo>
                    <a:pt x="1" y="118"/>
                    <a:pt x="653" y="151"/>
                    <a:pt x="1455" y="151"/>
                  </a:cubicBezTo>
                  <a:cubicBezTo>
                    <a:pt x="2257" y="151"/>
                    <a:pt x="2908" y="118"/>
                    <a:pt x="2908" y="84"/>
                  </a:cubicBezTo>
                  <a:cubicBezTo>
                    <a:pt x="2908" y="34"/>
                    <a:pt x="2257" y="1"/>
                    <a:pt x="1455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01" name="Google Shape;1000;p34"/>
            <p:cNvSpPr>
              <a:spLocks/>
            </p:cNvSpPr>
            <p:nvPr/>
          </p:nvSpPr>
          <p:spPr bwMode="auto">
            <a:xfrm>
              <a:off x="6130110" y="1375922"/>
              <a:ext cx="92657" cy="5384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0" y="84"/>
                </a:cxn>
                <a:cxn ang="0">
                  <a:pos x="1454" y="167"/>
                </a:cxn>
                <a:cxn ang="0">
                  <a:pos x="2891" y="84"/>
                </a:cxn>
                <a:cxn ang="0">
                  <a:pos x="1454" y="0"/>
                </a:cxn>
              </a:cxnLst>
              <a:rect l="0" t="0" r="r" b="b"/>
              <a:pathLst>
                <a:path w="2891" h="168" extrusionOk="0">
                  <a:moveTo>
                    <a:pt x="1454" y="0"/>
                  </a:moveTo>
                  <a:cubicBezTo>
                    <a:pt x="652" y="0"/>
                    <a:pt x="0" y="50"/>
                    <a:pt x="0" y="84"/>
                  </a:cubicBezTo>
                  <a:cubicBezTo>
                    <a:pt x="0" y="134"/>
                    <a:pt x="652" y="167"/>
                    <a:pt x="1454" y="167"/>
                  </a:cubicBezTo>
                  <a:cubicBezTo>
                    <a:pt x="2256" y="167"/>
                    <a:pt x="2891" y="134"/>
                    <a:pt x="2891" y="84"/>
                  </a:cubicBezTo>
                  <a:cubicBezTo>
                    <a:pt x="2891" y="50"/>
                    <a:pt x="2256" y="0"/>
                    <a:pt x="1454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02" name="Google Shape;1001;p34"/>
            <p:cNvSpPr>
              <a:spLocks/>
            </p:cNvSpPr>
            <p:nvPr/>
          </p:nvSpPr>
          <p:spPr bwMode="auto">
            <a:xfrm>
              <a:off x="6024056" y="987668"/>
              <a:ext cx="1002524" cy="5384"/>
            </a:xfrm>
            <a:custGeom>
              <a:avLst/>
              <a:gdLst/>
              <a:ahLst/>
              <a:cxnLst>
                <a:cxn ang="0">
                  <a:pos x="15640" y="0"/>
                </a:cxn>
                <a:cxn ang="0">
                  <a:pos x="1" y="84"/>
                </a:cxn>
                <a:cxn ang="0">
                  <a:pos x="15640" y="168"/>
                </a:cxn>
                <a:cxn ang="0">
                  <a:pos x="31279" y="84"/>
                </a:cxn>
                <a:cxn ang="0">
                  <a:pos x="15640" y="0"/>
                </a:cxn>
              </a:cxnLst>
              <a:rect l="0" t="0" r="r" b="b"/>
              <a:pathLst>
                <a:path w="31280" h="168" extrusionOk="0">
                  <a:moveTo>
                    <a:pt x="15640" y="0"/>
                  </a:moveTo>
                  <a:cubicBezTo>
                    <a:pt x="7002" y="0"/>
                    <a:pt x="1" y="51"/>
                    <a:pt x="1" y="84"/>
                  </a:cubicBezTo>
                  <a:cubicBezTo>
                    <a:pt x="1" y="134"/>
                    <a:pt x="7002" y="168"/>
                    <a:pt x="15640" y="168"/>
                  </a:cubicBezTo>
                  <a:cubicBezTo>
                    <a:pt x="24278" y="168"/>
                    <a:pt x="31279" y="134"/>
                    <a:pt x="31279" y="84"/>
                  </a:cubicBezTo>
                  <a:cubicBezTo>
                    <a:pt x="31279" y="51"/>
                    <a:pt x="24278" y="0"/>
                    <a:pt x="15640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03" name="Google Shape;1002;p34"/>
            <p:cNvSpPr>
              <a:spLocks/>
            </p:cNvSpPr>
            <p:nvPr/>
          </p:nvSpPr>
          <p:spPr bwMode="auto">
            <a:xfrm>
              <a:off x="6076009" y="944818"/>
              <a:ext cx="27883" cy="23877"/>
            </a:xfrm>
            <a:custGeom>
              <a:avLst/>
              <a:gdLst/>
              <a:ahLst/>
              <a:cxnLst>
                <a:cxn ang="0">
                  <a:pos x="485" y="1"/>
                </a:cxn>
                <a:cxn ang="0">
                  <a:pos x="234" y="636"/>
                </a:cxn>
                <a:cxn ang="0">
                  <a:pos x="490" y="745"/>
                </a:cxn>
                <a:cxn ang="0">
                  <a:pos x="869" y="368"/>
                </a:cxn>
                <a:cxn ang="0">
                  <a:pos x="485" y="1"/>
                </a:cxn>
              </a:cxnLst>
              <a:rect l="0" t="0" r="r" b="b"/>
              <a:pathLst>
                <a:path w="870" h="745" extrusionOk="0">
                  <a:moveTo>
                    <a:pt x="485" y="1"/>
                  </a:moveTo>
                  <a:cubicBezTo>
                    <a:pt x="168" y="1"/>
                    <a:pt x="0" y="402"/>
                    <a:pt x="234" y="636"/>
                  </a:cubicBezTo>
                  <a:cubicBezTo>
                    <a:pt x="310" y="711"/>
                    <a:pt x="401" y="745"/>
                    <a:pt x="490" y="745"/>
                  </a:cubicBezTo>
                  <a:cubicBezTo>
                    <a:pt x="678" y="745"/>
                    <a:pt x="858" y="595"/>
                    <a:pt x="869" y="368"/>
                  </a:cubicBezTo>
                  <a:cubicBezTo>
                    <a:pt x="853" y="168"/>
                    <a:pt x="702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04" name="Google Shape;1003;p34"/>
            <p:cNvSpPr>
              <a:spLocks/>
            </p:cNvSpPr>
            <p:nvPr/>
          </p:nvSpPr>
          <p:spPr bwMode="auto">
            <a:xfrm>
              <a:off x="6126873" y="944818"/>
              <a:ext cx="27883" cy="23877"/>
            </a:xfrm>
            <a:custGeom>
              <a:avLst/>
              <a:gdLst/>
              <a:ahLst/>
              <a:cxnLst>
                <a:cxn ang="0">
                  <a:pos x="502" y="1"/>
                </a:cxn>
                <a:cxn ang="0">
                  <a:pos x="235" y="636"/>
                </a:cxn>
                <a:cxn ang="0">
                  <a:pos x="494" y="745"/>
                </a:cxn>
                <a:cxn ang="0">
                  <a:pos x="870" y="368"/>
                </a:cxn>
                <a:cxn ang="0">
                  <a:pos x="502" y="1"/>
                </a:cxn>
              </a:cxnLst>
              <a:rect l="0" t="0" r="r" b="b"/>
              <a:pathLst>
                <a:path w="870" h="745" extrusionOk="0">
                  <a:moveTo>
                    <a:pt x="502" y="1"/>
                  </a:moveTo>
                  <a:cubicBezTo>
                    <a:pt x="168" y="1"/>
                    <a:pt x="1" y="402"/>
                    <a:pt x="235" y="636"/>
                  </a:cubicBezTo>
                  <a:cubicBezTo>
                    <a:pt x="310" y="711"/>
                    <a:pt x="403" y="745"/>
                    <a:pt x="494" y="745"/>
                  </a:cubicBezTo>
                  <a:cubicBezTo>
                    <a:pt x="685" y="745"/>
                    <a:pt x="870" y="595"/>
                    <a:pt x="870" y="368"/>
                  </a:cubicBezTo>
                  <a:cubicBezTo>
                    <a:pt x="870" y="168"/>
                    <a:pt x="703" y="1"/>
                    <a:pt x="502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05" name="Google Shape;1004;p34"/>
            <p:cNvSpPr>
              <a:spLocks/>
            </p:cNvSpPr>
            <p:nvPr/>
          </p:nvSpPr>
          <p:spPr bwMode="auto">
            <a:xfrm>
              <a:off x="6177768" y="944818"/>
              <a:ext cx="27851" cy="23877"/>
            </a:xfrm>
            <a:custGeom>
              <a:avLst/>
              <a:gdLst/>
              <a:ahLst/>
              <a:cxnLst>
                <a:cxn ang="0">
                  <a:pos x="501" y="1"/>
                </a:cxn>
                <a:cxn ang="0">
                  <a:pos x="234" y="636"/>
                </a:cxn>
                <a:cxn ang="0">
                  <a:pos x="493" y="745"/>
                </a:cxn>
                <a:cxn ang="0">
                  <a:pos x="869" y="368"/>
                </a:cxn>
                <a:cxn ang="0">
                  <a:pos x="501" y="1"/>
                </a:cxn>
              </a:cxnLst>
              <a:rect l="0" t="0" r="r" b="b"/>
              <a:pathLst>
                <a:path w="869" h="745" extrusionOk="0">
                  <a:moveTo>
                    <a:pt x="501" y="1"/>
                  </a:moveTo>
                  <a:cubicBezTo>
                    <a:pt x="167" y="1"/>
                    <a:pt x="0" y="402"/>
                    <a:pt x="234" y="636"/>
                  </a:cubicBezTo>
                  <a:cubicBezTo>
                    <a:pt x="309" y="711"/>
                    <a:pt x="402" y="745"/>
                    <a:pt x="493" y="745"/>
                  </a:cubicBezTo>
                  <a:cubicBezTo>
                    <a:pt x="685" y="745"/>
                    <a:pt x="869" y="595"/>
                    <a:pt x="869" y="368"/>
                  </a:cubicBezTo>
                  <a:cubicBezTo>
                    <a:pt x="869" y="168"/>
                    <a:pt x="702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06" name="Google Shape;1005;p34"/>
            <p:cNvSpPr>
              <a:spLocks/>
            </p:cNvSpPr>
            <p:nvPr/>
          </p:nvSpPr>
          <p:spPr bwMode="auto">
            <a:xfrm>
              <a:off x="5144220" y="4554160"/>
              <a:ext cx="84099" cy="11461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3576"/>
                </a:cxn>
                <a:cxn ang="0">
                  <a:pos x="2624" y="3576"/>
                </a:cxn>
                <a:cxn ang="0">
                  <a:pos x="2624" y="0"/>
                </a:cxn>
                <a:cxn ang="0">
                  <a:pos x="1" y="0"/>
                </a:cxn>
              </a:cxnLst>
              <a:rect l="0" t="0" r="r" b="b"/>
              <a:pathLst>
                <a:path w="2624" h="3576" extrusionOk="0">
                  <a:moveTo>
                    <a:pt x="1" y="0"/>
                  </a:moveTo>
                  <a:lnTo>
                    <a:pt x="1" y="3576"/>
                  </a:lnTo>
                  <a:lnTo>
                    <a:pt x="2624" y="3576"/>
                  </a:lnTo>
                  <a:lnTo>
                    <a:pt x="26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07" name="Google Shape;1006;p34"/>
            <p:cNvSpPr>
              <a:spLocks/>
            </p:cNvSpPr>
            <p:nvPr/>
          </p:nvSpPr>
          <p:spPr bwMode="auto">
            <a:xfrm>
              <a:off x="5677051" y="3184856"/>
              <a:ext cx="743336" cy="3589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120"/>
                </a:cxn>
                <a:cxn ang="0">
                  <a:pos x="23192" y="1120"/>
                </a:cxn>
                <a:cxn ang="0">
                  <a:pos x="23192" y="0"/>
                </a:cxn>
                <a:cxn ang="0">
                  <a:pos x="1" y="0"/>
                </a:cxn>
              </a:cxnLst>
              <a:rect l="0" t="0" r="r" b="b"/>
              <a:pathLst>
                <a:path w="23193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23192" y="1120"/>
                  </a:lnTo>
                  <a:lnTo>
                    <a:pt x="2319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08" name="Google Shape;1007;p34"/>
            <p:cNvSpPr>
              <a:spLocks/>
            </p:cNvSpPr>
            <p:nvPr/>
          </p:nvSpPr>
          <p:spPr bwMode="auto">
            <a:xfrm>
              <a:off x="5968385" y="2698081"/>
              <a:ext cx="706895" cy="522671"/>
            </a:xfrm>
            <a:custGeom>
              <a:avLst/>
              <a:gdLst/>
              <a:ahLst/>
              <a:cxnLst>
                <a:cxn ang="0">
                  <a:pos x="3943" y="0"/>
                </a:cxn>
                <a:cxn ang="0">
                  <a:pos x="0" y="16308"/>
                </a:cxn>
                <a:cxn ang="0">
                  <a:pos x="17694" y="16308"/>
                </a:cxn>
                <a:cxn ang="0">
                  <a:pos x="22055" y="0"/>
                </a:cxn>
                <a:cxn ang="0">
                  <a:pos x="3943" y="0"/>
                </a:cxn>
              </a:cxnLst>
              <a:rect l="0" t="0" r="r" b="b"/>
              <a:pathLst>
                <a:path w="22056" h="16308" extrusionOk="0">
                  <a:moveTo>
                    <a:pt x="3943" y="0"/>
                  </a:moveTo>
                  <a:lnTo>
                    <a:pt x="0" y="16308"/>
                  </a:lnTo>
                  <a:lnTo>
                    <a:pt x="17694" y="16308"/>
                  </a:lnTo>
                  <a:lnTo>
                    <a:pt x="22055" y="0"/>
                  </a:lnTo>
                  <a:lnTo>
                    <a:pt x="3943" y="0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09" name="Google Shape;1008;p34"/>
            <p:cNvSpPr>
              <a:spLocks/>
            </p:cNvSpPr>
            <p:nvPr/>
          </p:nvSpPr>
          <p:spPr bwMode="auto">
            <a:xfrm>
              <a:off x="6003192" y="2722727"/>
              <a:ext cx="639430" cy="458411"/>
            </a:xfrm>
            <a:custGeom>
              <a:avLst/>
              <a:gdLst/>
              <a:ahLst/>
              <a:cxnLst>
                <a:cxn ang="0">
                  <a:pos x="3693" y="0"/>
                </a:cxn>
                <a:cxn ang="0">
                  <a:pos x="0" y="14303"/>
                </a:cxn>
                <a:cxn ang="0">
                  <a:pos x="16174" y="14303"/>
                </a:cxn>
                <a:cxn ang="0">
                  <a:pos x="19950" y="0"/>
                </a:cxn>
                <a:cxn ang="0">
                  <a:pos x="3693" y="0"/>
                </a:cxn>
              </a:cxnLst>
              <a:rect l="0" t="0" r="r" b="b"/>
              <a:pathLst>
                <a:path w="19951" h="14303" extrusionOk="0">
                  <a:moveTo>
                    <a:pt x="3693" y="0"/>
                  </a:moveTo>
                  <a:lnTo>
                    <a:pt x="0" y="14303"/>
                  </a:lnTo>
                  <a:lnTo>
                    <a:pt x="16174" y="14303"/>
                  </a:lnTo>
                  <a:lnTo>
                    <a:pt x="19950" y="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10" name="Google Shape;1009;p34"/>
            <p:cNvSpPr>
              <a:spLocks/>
            </p:cNvSpPr>
            <p:nvPr/>
          </p:nvSpPr>
          <p:spPr bwMode="auto">
            <a:xfrm>
              <a:off x="6102258" y="2811057"/>
              <a:ext cx="380241" cy="130187"/>
            </a:xfrm>
            <a:custGeom>
              <a:avLst/>
              <a:gdLst/>
              <a:ahLst/>
              <a:cxnLst>
                <a:cxn ang="0">
                  <a:pos x="1003" y="1"/>
                </a:cxn>
                <a:cxn ang="0">
                  <a:pos x="0" y="4061"/>
                </a:cxn>
                <a:cxn ang="0">
                  <a:pos x="10727" y="4061"/>
                </a:cxn>
                <a:cxn ang="0">
                  <a:pos x="11863" y="1"/>
                </a:cxn>
                <a:cxn ang="0">
                  <a:pos x="1003" y="1"/>
                </a:cxn>
              </a:cxnLst>
              <a:rect l="0" t="0" r="r" b="b"/>
              <a:pathLst>
                <a:path w="11864" h="4062" extrusionOk="0">
                  <a:moveTo>
                    <a:pt x="1003" y="1"/>
                  </a:moveTo>
                  <a:lnTo>
                    <a:pt x="0" y="4061"/>
                  </a:lnTo>
                  <a:lnTo>
                    <a:pt x="10727" y="4061"/>
                  </a:lnTo>
                  <a:lnTo>
                    <a:pt x="11863" y="1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11" name="Google Shape;1010;p34"/>
            <p:cNvSpPr>
              <a:spLocks/>
            </p:cNvSpPr>
            <p:nvPr/>
          </p:nvSpPr>
          <p:spPr bwMode="auto">
            <a:xfrm>
              <a:off x="6140814" y="2791795"/>
              <a:ext cx="269380" cy="4840"/>
            </a:xfrm>
            <a:custGeom>
              <a:avLst/>
              <a:gdLst/>
              <a:ahLst/>
              <a:cxnLst>
                <a:cxn ang="0">
                  <a:pos x="4194" y="0"/>
                </a:cxn>
                <a:cxn ang="0">
                  <a:pos x="0" y="67"/>
                </a:cxn>
                <a:cxn ang="0">
                  <a:pos x="4194" y="151"/>
                </a:cxn>
                <a:cxn ang="0">
                  <a:pos x="8405" y="67"/>
                </a:cxn>
                <a:cxn ang="0">
                  <a:pos x="4194" y="0"/>
                </a:cxn>
              </a:cxnLst>
              <a:rect l="0" t="0" r="r" b="b"/>
              <a:pathLst>
                <a:path w="8405" h="151" extrusionOk="0">
                  <a:moveTo>
                    <a:pt x="4194" y="0"/>
                  </a:moveTo>
                  <a:cubicBezTo>
                    <a:pt x="1872" y="0"/>
                    <a:pt x="0" y="34"/>
                    <a:pt x="0" y="67"/>
                  </a:cubicBezTo>
                  <a:cubicBezTo>
                    <a:pt x="0" y="117"/>
                    <a:pt x="1872" y="151"/>
                    <a:pt x="4194" y="151"/>
                  </a:cubicBezTo>
                  <a:cubicBezTo>
                    <a:pt x="6517" y="151"/>
                    <a:pt x="8405" y="117"/>
                    <a:pt x="8405" y="67"/>
                  </a:cubicBezTo>
                  <a:cubicBezTo>
                    <a:pt x="8405" y="34"/>
                    <a:pt x="6517" y="0"/>
                    <a:pt x="4194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12" name="Google Shape;1011;p34"/>
            <p:cNvSpPr>
              <a:spLocks/>
            </p:cNvSpPr>
            <p:nvPr/>
          </p:nvSpPr>
          <p:spPr bwMode="auto">
            <a:xfrm>
              <a:off x="6144564" y="2833556"/>
              <a:ext cx="108714" cy="5384"/>
            </a:xfrm>
            <a:custGeom>
              <a:avLst/>
              <a:gdLst/>
              <a:ahLst/>
              <a:cxnLst>
                <a:cxn ang="0">
                  <a:pos x="1704" y="1"/>
                </a:cxn>
                <a:cxn ang="0">
                  <a:pos x="0" y="84"/>
                </a:cxn>
                <a:cxn ang="0">
                  <a:pos x="1704" y="168"/>
                </a:cxn>
                <a:cxn ang="0">
                  <a:pos x="3392" y="84"/>
                </a:cxn>
                <a:cxn ang="0">
                  <a:pos x="1704" y="1"/>
                </a:cxn>
              </a:cxnLst>
              <a:rect l="0" t="0" r="r" b="b"/>
              <a:pathLst>
                <a:path w="3392" h="168" extrusionOk="0">
                  <a:moveTo>
                    <a:pt x="1704" y="1"/>
                  </a:moveTo>
                  <a:cubicBezTo>
                    <a:pt x="769" y="1"/>
                    <a:pt x="0" y="34"/>
                    <a:pt x="0" y="84"/>
                  </a:cubicBezTo>
                  <a:cubicBezTo>
                    <a:pt x="0" y="118"/>
                    <a:pt x="769" y="168"/>
                    <a:pt x="1704" y="168"/>
                  </a:cubicBezTo>
                  <a:cubicBezTo>
                    <a:pt x="2640" y="168"/>
                    <a:pt x="3392" y="118"/>
                    <a:pt x="3392" y="84"/>
                  </a:cubicBezTo>
                  <a:cubicBezTo>
                    <a:pt x="3392" y="34"/>
                    <a:pt x="2640" y="1"/>
                    <a:pt x="1704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13" name="Google Shape;1012;p34"/>
            <p:cNvSpPr>
              <a:spLocks/>
            </p:cNvSpPr>
            <p:nvPr/>
          </p:nvSpPr>
          <p:spPr bwMode="auto">
            <a:xfrm>
              <a:off x="6269848" y="2831409"/>
              <a:ext cx="70734" cy="5384"/>
            </a:xfrm>
            <a:custGeom>
              <a:avLst/>
              <a:gdLst/>
              <a:ahLst/>
              <a:cxnLst>
                <a:cxn ang="0">
                  <a:pos x="1104" y="1"/>
                </a:cxn>
                <a:cxn ang="0">
                  <a:pos x="1" y="84"/>
                </a:cxn>
                <a:cxn ang="0">
                  <a:pos x="1104" y="168"/>
                </a:cxn>
                <a:cxn ang="0">
                  <a:pos x="2207" y="84"/>
                </a:cxn>
                <a:cxn ang="0">
                  <a:pos x="1104" y="1"/>
                </a:cxn>
              </a:cxnLst>
              <a:rect l="0" t="0" r="r" b="b"/>
              <a:pathLst>
                <a:path w="2207" h="168" extrusionOk="0">
                  <a:moveTo>
                    <a:pt x="1104" y="1"/>
                  </a:moveTo>
                  <a:cubicBezTo>
                    <a:pt x="486" y="1"/>
                    <a:pt x="1" y="34"/>
                    <a:pt x="1" y="84"/>
                  </a:cubicBezTo>
                  <a:cubicBezTo>
                    <a:pt x="1" y="135"/>
                    <a:pt x="486" y="168"/>
                    <a:pt x="1104" y="168"/>
                  </a:cubicBezTo>
                  <a:cubicBezTo>
                    <a:pt x="1705" y="168"/>
                    <a:pt x="2207" y="135"/>
                    <a:pt x="2207" y="84"/>
                  </a:cubicBezTo>
                  <a:cubicBezTo>
                    <a:pt x="2207" y="34"/>
                    <a:pt x="1705" y="1"/>
                    <a:pt x="1104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14" name="Google Shape;1013;p34"/>
            <p:cNvSpPr>
              <a:spLocks/>
            </p:cNvSpPr>
            <p:nvPr/>
          </p:nvSpPr>
          <p:spPr bwMode="auto">
            <a:xfrm>
              <a:off x="6141872" y="2857113"/>
              <a:ext cx="296719" cy="5384"/>
            </a:xfrm>
            <a:custGeom>
              <a:avLst/>
              <a:gdLst/>
              <a:ahLst/>
              <a:cxnLst>
                <a:cxn ang="0">
                  <a:pos x="4629" y="1"/>
                </a:cxn>
                <a:cxn ang="0">
                  <a:pos x="1" y="84"/>
                </a:cxn>
                <a:cxn ang="0">
                  <a:pos x="4629" y="168"/>
                </a:cxn>
                <a:cxn ang="0">
                  <a:pos x="9257" y="84"/>
                </a:cxn>
                <a:cxn ang="0">
                  <a:pos x="4629" y="1"/>
                </a:cxn>
              </a:cxnLst>
              <a:rect l="0" t="0" r="r" b="b"/>
              <a:pathLst>
                <a:path w="9258" h="168" extrusionOk="0">
                  <a:moveTo>
                    <a:pt x="4629" y="1"/>
                  </a:moveTo>
                  <a:cubicBezTo>
                    <a:pt x="2072" y="1"/>
                    <a:pt x="1" y="34"/>
                    <a:pt x="1" y="84"/>
                  </a:cubicBezTo>
                  <a:cubicBezTo>
                    <a:pt x="1" y="118"/>
                    <a:pt x="2072" y="168"/>
                    <a:pt x="4629" y="168"/>
                  </a:cubicBezTo>
                  <a:cubicBezTo>
                    <a:pt x="7185" y="168"/>
                    <a:pt x="9257" y="118"/>
                    <a:pt x="9257" y="84"/>
                  </a:cubicBezTo>
                  <a:cubicBezTo>
                    <a:pt x="9257" y="34"/>
                    <a:pt x="7185" y="1"/>
                    <a:pt x="4629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15" name="Google Shape;1014;p34"/>
            <p:cNvSpPr>
              <a:spLocks/>
            </p:cNvSpPr>
            <p:nvPr/>
          </p:nvSpPr>
          <p:spPr bwMode="auto">
            <a:xfrm>
              <a:off x="6135462" y="2878554"/>
              <a:ext cx="96406" cy="5384"/>
            </a:xfrm>
            <a:custGeom>
              <a:avLst/>
              <a:gdLst/>
              <a:ahLst/>
              <a:cxnLst>
                <a:cxn ang="0">
                  <a:pos x="1504" y="0"/>
                </a:cxn>
                <a:cxn ang="0">
                  <a:pos x="0" y="84"/>
                </a:cxn>
                <a:cxn ang="0">
                  <a:pos x="1504" y="167"/>
                </a:cxn>
                <a:cxn ang="0">
                  <a:pos x="3008" y="84"/>
                </a:cxn>
                <a:cxn ang="0">
                  <a:pos x="1504" y="0"/>
                </a:cxn>
              </a:cxnLst>
              <a:rect l="0" t="0" r="r" b="b"/>
              <a:pathLst>
                <a:path w="3008" h="168" extrusionOk="0">
                  <a:moveTo>
                    <a:pt x="1504" y="0"/>
                  </a:moveTo>
                  <a:cubicBezTo>
                    <a:pt x="668" y="0"/>
                    <a:pt x="0" y="34"/>
                    <a:pt x="0" y="84"/>
                  </a:cubicBezTo>
                  <a:cubicBezTo>
                    <a:pt x="0" y="134"/>
                    <a:pt x="668" y="167"/>
                    <a:pt x="1504" y="167"/>
                  </a:cubicBezTo>
                  <a:cubicBezTo>
                    <a:pt x="2339" y="167"/>
                    <a:pt x="3008" y="134"/>
                    <a:pt x="3008" y="84"/>
                  </a:cubicBezTo>
                  <a:cubicBezTo>
                    <a:pt x="3008" y="34"/>
                    <a:pt x="2339" y="0"/>
                    <a:pt x="1504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16" name="Google Shape;1015;p34"/>
            <p:cNvSpPr>
              <a:spLocks/>
            </p:cNvSpPr>
            <p:nvPr/>
          </p:nvSpPr>
          <p:spPr bwMode="auto">
            <a:xfrm>
              <a:off x="6136520" y="2909611"/>
              <a:ext cx="275822" cy="4840"/>
            </a:xfrm>
            <a:custGeom>
              <a:avLst/>
              <a:gdLst/>
              <a:ahLst/>
              <a:cxnLst>
                <a:cxn ang="0">
                  <a:pos x="4295" y="0"/>
                </a:cxn>
                <a:cxn ang="0">
                  <a:pos x="1" y="67"/>
                </a:cxn>
                <a:cxn ang="0">
                  <a:pos x="4295" y="151"/>
                </a:cxn>
                <a:cxn ang="0">
                  <a:pos x="8605" y="67"/>
                </a:cxn>
                <a:cxn ang="0">
                  <a:pos x="4295" y="0"/>
                </a:cxn>
              </a:cxnLst>
              <a:rect l="0" t="0" r="r" b="b"/>
              <a:pathLst>
                <a:path w="8606" h="151" extrusionOk="0">
                  <a:moveTo>
                    <a:pt x="4295" y="0"/>
                  </a:moveTo>
                  <a:cubicBezTo>
                    <a:pt x="1922" y="0"/>
                    <a:pt x="1" y="34"/>
                    <a:pt x="1" y="67"/>
                  </a:cubicBezTo>
                  <a:cubicBezTo>
                    <a:pt x="1" y="117"/>
                    <a:pt x="1922" y="151"/>
                    <a:pt x="4295" y="151"/>
                  </a:cubicBezTo>
                  <a:cubicBezTo>
                    <a:pt x="6667" y="151"/>
                    <a:pt x="8605" y="117"/>
                    <a:pt x="8605" y="67"/>
                  </a:cubicBezTo>
                  <a:cubicBezTo>
                    <a:pt x="8605" y="34"/>
                    <a:pt x="6667" y="0"/>
                    <a:pt x="4295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17" name="Google Shape;1016;p34"/>
            <p:cNvSpPr>
              <a:spLocks/>
            </p:cNvSpPr>
            <p:nvPr/>
          </p:nvSpPr>
          <p:spPr bwMode="auto">
            <a:xfrm>
              <a:off x="6102771" y="2976018"/>
              <a:ext cx="106598" cy="4840"/>
            </a:xfrm>
            <a:custGeom>
              <a:avLst/>
              <a:gdLst/>
              <a:ahLst/>
              <a:cxnLst>
                <a:cxn ang="0">
                  <a:pos x="1655" y="0"/>
                </a:cxn>
                <a:cxn ang="0">
                  <a:pos x="1" y="84"/>
                </a:cxn>
                <a:cxn ang="0">
                  <a:pos x="1655" y="151"/>
                </a:cxn>
                <a:cxn ang="0">
                  <a:pos x="3326" y="84"/>
                </a:cxn>
                <a:cxn ang="0">
                  <a:pos x="1655" y="0"/>
                </a:cxn>
              </a:cxnLst>
              <a:rect l="0" t="0" r="r" b="b"/>
              <a:pathLst>
                <a:path w="3326" h="151" extrusionOk="0">
                  <a:moveTo>
                    <a:pt x="1655" y="0"/>
                  </a:moveTo>
                  <a:cubicBezTo>
                    <a:pt x="736" y="0"/>
                    <a:pt x="1" y="34"/>
                    <a:pt x="1" y="84"/>
                  </a:cubicBezTo>
                  <a:cubicBezTo>
                    <a:pt x="1" y="117"/>
                    <a:pt x="736" y="151"/>
                    <a:pt x="1655" y="151"/>
                  </a:cubicBezTo>
                  <a:cubicBezTo>
                    <a:pt x="2574" y="151"/>
                    <a:pt x="3326" y="117"/>
                    <a:pt x="3326" y="84"/>
                  </a:cubicBezTo>
                  <a:cubicBezTo>
                    <a:pt x="3326" y="34"/>
                    <a:pt x="2574" y="0"/>
                    <a:pt x="1655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18" name="Google Shape;1017;p34"/>
            <p:cNvSpPr>
              <a:spLocks/>
            </p:cNvSpPr>
            <p:nvPr/>
          </p:nvSpPr>
          <p:spPr bwMode="auto">
            <a:xfrm>
              <a:off x="6227542" y="2976018"/>
              <a:ext cx="72882" cy="5384"/>
            </a:xfrm>
            <a:custGeom>
              <a:avLst/>
              <a:gdLst/>
              <a:ahLst/>
              <a:cxnLst>
                <a:cxn ang="0">
                  <a:pos x="1137" y="0"/>
                </a:cxn>
                <a:cxn ang="0">
                  <a:pos x="1" y="67"/>
                </a:cxn>
                <a:cxn ang="0">
                  <a:pos x="1137" y="167"/>
                </a:cxn>
                <a:cxn ang="0">
                  <a:pos x="2273" y="84"/>
                </a:cxn>
                <a:cxn ang="0">
                  <a:pos x="1137" y="0"/>
                </a:cxn>
              </a:cxnLst>
              <a:rect l="0" t="0" r="r" b="b"/>
              <a:pathLst>
                <a:path w="2274" h="168" extrusionOk="0">
                  <a:moveTo>
                    <a:pt x="1137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1"/>
                    <a:pt x="1137" y="167"/>
                  </a:cubicBezTo>
                  <a:cubicBezTo>
                    <a:pt x="1772" y="167"/>
                    <a:pt x="2273" y="134"/>
                    <a:pt x="2273" y="84"/>
                  </a:cubicBezTo>
                  <a:cubicBezTo>
                    <a:pt x="2273" y="50"/>
                    <a:pt x="1772" y="17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19" name="Google Shape;1018;p34"/>
            <p:cNvSpPr>
              <a:spLocks/>
            </p:cNvSpPr>
            <p:nvPr/>
          </p:nvSpPr>
          <p:spPr bwMode="auto">
            <a:xfrm>
              <a:off x="6320743" y="2973871"/>
              <a:ext cx="31089" cy="538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84"/>
                </a:cxn>
                <a:cxn ang="0">
                  <a:pos x="485" y="167"/>
                </a:cxn>
                <a:cxn ang="0">
                  <a:pos x="969" y="84"/>
                </a:cxn>
                <a:cxn ang="0">
                  <a:pos x="485" y="0"/>
                </a:cxn>
              </a:cxnLst>
              <a:rect l="0" t="0" r="r" b="b"/>
              <a:pathLst>
                <a:path w="970" h="168" extrusionOk="0">
                  <a:moveTo>
                    <a:pt x="485" y="0"/>
                  </a:moveTo>
                  <a:cubicBezTo>
                    <a:pt x="217" y="0"/>
                    <a:pt x="0" y="34"/>
                    <a:pt x="0" y="84"/>
                  </a:cubicBezTo>
                  <a:cubicBezTo>
                    <a:pt x="0" y="134"/>
                    <a:pt x="217" y="167"/>
                    <a:pt x="485" y="167"/>
                  </a:cubicBezTo>
                  <a:cubicBezTo>
                    <a:pt x="752" y="167"/>
                    <a:pt x="969" y="134"/>
                    <a:pt x="969" y="84"/>
                  </a:cubicBezTo>
                  <a:cubicBezTo>
                    <a:pt x="969" y="34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20" name="Google Shape;1019;p34"/>
            <p:cNvSpPr>
              <a:spLocks/>
            </p:cNvSpPr>
            <p:nvPr/>
          </p:nvSpPr>
          <p:spPr bwMode="auto">
            <a:xfrm>
              <a:off x="6104918" y="3002780"/>
              <a:ext cx="33781" cy="4840"/>
            </a:xfrm>
            <a:custGeom>
              <a:avLst/>
              <a:gdLst/>
              <a:ahLst/>
              <a:cxnLst>
                <a:cxn ang="0">
                  <a:pos x="519" y="1"/>
                </a:cxn>
                <a:cxn ang="0">
                  <a:pos x="1" y="84"/>
                </a:cxn>
                <a:cxn ang="0">
                  <a:pos x="519" y="151"/>
                </a:cxn>
                <a:cxn ang="0">
                  <a:pos x="1053" y="84"/>
                </a:cxn>
                <a:cxn ang="0">
                  <a:pos x="519" y="1"/>
                </a:cxn>
              </a:cxnLst>
              <a:rect l="0" t="0" r="r" b="b"/>
              <a:pathLst>
                <a:path w="1054" h="151" extrusionOk="0">
                  <a:moveTo>
                    <a:pt x="519" y="1"/>
                  </a:moveTo>
                  <a:cubicBezTo>
                    <a:pt x="235" y="1"/>
                    <a:pt x="1" y="34"/>
                    <a:pt x="1" y="84"/>
                  </a:cubicBezTo>
                  <a:cubicBezTo>
                    <a:pt x="1" y="118"/>
                    <a:pt x="235" y="151"/>
                    <a:pt x="519" y="151"/>
                  </a:cubicBezTo>
                  <a:cubicBezTo>
                    <a:pt x="819" y="151"/>
                    <a:pt x="1053" y="118"/>
                    <a:pt x="1053" y="84"/>
                  </a:cubicBezTo>
                  <a:cubicBezTo>
                    <a:pt x="1053" y="34"/>
                    <a:pt x="819" y="1"/>
                    <a:pt x="519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21" name="Google Shape;1020;p34"/>
            <p:cNvSpPr>
              <a:spLocks/>
            </p:cNvSpPr>
            <p:nvPr/>
          </p:nvSpPr>
          <p:spPr bwMode="auto">
            <a:xfrm>
              <a:off x="6159019" y="3002780"/>
              <a:ext cx="80894" cy="4840"/>
            </a:xfrm>
            <a:custGeom>
              <a:avLst/>
              <a:gdLst/>
              <a:ahLst/>
              <a:cxnLst>
                <a:cxn ang="0">
                  <a:pos x="1270" y="1"/>
                </a:cxn>
                <a:cxn ang="0">
                  <a:pos x="0" y="84"/>
                </a:cxn>
                <a:cxn ang="0">
                  <a:pos x="1270" y="151"/>
                </a:cxn>
                <a:cxn ang="0">
                  <a:pos x="2523" y="84"/>
                </a:cxn>
                <a:cxn ang="0">
                  <a:pos x="1270" y="1"/>
                </a:cxn>
              </a:cxnLst>
              <a:rect l="0" t="0" r="r" b="b"/>
              <a:pathLst>
                <a:path w="2524" h="151" extrusionOk="0">
                  <a:moveTo>
                    <a:pt x="1270" y="1"/>
                  </a:moveTo>
                  <a:cubicBezTo>
                    <a:pt x="568" y="1"/>
                    <a:pt x="0" y="34"/>
                    <a:pt x="0" y="84"/>
                  </a:cubicBezTo>
                  <a:cubicBezTo>
                    <a:pt x="0" y="118"/>
                    <a:pt x="568" y="151"/>
                    <a:pt x="1270" y="151"/>
                  </a:cubicBezTo>
                  <a:cubicBezTo>
                    <a:pt x="1955" y="151"/>
                    <a:pt x="2523" y="118"/>
                    <a:pt x="2523" y="84"/>
                  </a:cubicBezTo>
                  <a:cubicBezTo>
                    <a:pt x="2523" y="34"/>
                    <a:pt x="1955" y="1"/>
                    <a:pt x="1270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22" name="Google Shape;1021;p34"/>
            <p:cNvSpPr>
              <a:spLocks/>
            </p:cNvSpPr>
            <p:nvPr/>
          </p:nvSpPr>
          <p:spPr bwMode="auto">
            <a:xfrm>
              <a:off x="6265585" y="2999575"/>
              <a:ext cx="216370" cy="4840"/>
            </a:xfrm>
            <a:custGeom>
              <a:avLst/>
              <a:gdLst/>
              <a:ahLst/>
              <a:cxnLst>
                <a:cxn ang="0">
                  <a:pos x="3375" y="0"/>
                </a:cxn>
                <a:cxn ang="0">
                  <a:pos x="0" y="84"/>
                </a:cxn>
                <a:cxn ang="0">
                  <a:pos x="3375" y="151"/>
                </a:cxn>
                <a:cxn ang="0">
                  <a:pos x="6751" y="84"/>
                </a:cxn>
                <a:cxn ang="0">
                  <a:pos x="3375" y="0"/>
                </a:cxn>
              </a:cxnLst>
              <a:rect l="0" t="0" r="r" b="b"/>
              <a:pathLst>
                <a:path w="6751" h="151" extrusionOk="0">
                  <a:moveTo>
                    <a:pt x="3375" y="0"/>
                  </a:moveTo>
                  <a:cubicBezTo>
                    <a:pt x="1504" y="0"/>
                    <a:pt x="0" y="34"/>
                    <a:pt x="0" y="84"/>
                  </a:cubicBezTo>
                  <a:cubicBezTo>
                    <a:pt x="0" y="117"/>
                    <a:pt x="1504" y="151"/>
                    <a:pt x="3375" y="151"/>
                  </a:cubicBezTo>
                  <a:cubicBezTo>
                    <a:pt x="5230" y="151"/>
                    <a:pt x="6751" y="117"/>
                    <a:pt x="6751" y="84"/>
                  </a:cubicBezTo>
                  <a:cubicBezTo>
                    <a:pt x="6751" y="34"/>
                    <a:pt x="5230" y="0"/>
                    <a:pt x="3375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23" name="Google Shape;1022;p34"/>
            <p:cNvSpPr>
              <a:spLocks/>
            </p:cNvSpPr>
            <p:nvPr/>
          </p:nvSpPr>
          <p:spPr bwMode="auto">
            <a:xfrm>
              <a:off x="6098508" y="3030087"/>
              <a:ext cx="34838" cy="5384"/>
            </a:xfrm>
            <a:custGeom>
              <a:avLst/>
              <a:gdLst/>
              <a:ahLst/>
              <a:cxnLst>
                <a:cxn ang="0">
                  <a:pos x="552" y="1"/>
                </a:cxn>
                <a:cxn ang="0">
                  <a:pos x="0" y="84"/>
                </a:cxn>
                <a:cxn ang="0">
                  <a:pos x="552" y="168"/>
                </a:cxn>
                <a:cxn ang="0">
                  <a:pos x="1086" y="84"/>
                </a:cxn>
                <a:cxn ang="0">
                  <a:pos x="552" y="1"/>
                </a:cxn>
              </a:cxnLst>
              <a:rect l="0" t="0" r="r" b="b"/>
              <a:pathLst>
                <a:path w="1087" h="168" extrusionOk="0">
                  <a:moveTo>
                    <a:pt x="552" y="1"/>
                  </a:moveTo>
                  <a:cubicBezTo>
                    <a:pt x="251" y="1"/>
                    <a:pt x="0" y="34"/>
                    <a:pt x="0" y="84"/>
                  </a:cubicBezTo>
                  <a:cubicBezTo>
                    <a:pt x="0" y="134"/>
                    <a:pt x="251" y="168"/>
                    <a:pt x="552" y="168"/>
                  </a:cubicBezTo>
                  <a:cubicBezTo>
                    <a:pt x="852" y="168"/>
                    <a:pt x="1086" y="134"/>
                    <a:pt x="1086" y="84"/>
                  </a:cubicBezTo>
                  <a:cubicBezTo>
                    <a:pt x="1086" y="34"/>
                    <a:pt x="852" y="1"/>
                    <a:pt x="552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24" name="Google Shape;1023;p34"/>
            <p:cNvSpPr>
              <a:spLocks/>
            </p:cNvSpPr>
            <p:nvPr/>
          </p:nvSpPr>
          <p:spPr bwMode="auto">
            <a:xfrm>
              <a:off x="6144564" y="3029029"/>
              <a:ext cx="42338" cy="5384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84"/>
                </a:cxn>
                <a:cxn ang="0">
                  <a:pos x="669" y="167"/>
                </a:cxn>
                <a:cxn ang="0">
                  <a:pos x="1320" y="84"/>
                </a:cxn>
                <a:cxn ang="0">
                  <a:pos x="669" y="0"/>
                </a:cxn>
              </a:cxnLst>
              <a:rect l="0" t="0" r="r" b="b"/>
              <a:pathLst>
                <a:path w="1321" h="168" extrusionOk="0">
                  <a:moveTo>
                    <a:pt x="669" y="0"/>
                  </a:moveTo>
                  <a:cubicBezTo>
                    <a:pt x="301" y="0"/>
                    <a:pt x="0" y="50"/>
                    <a:pt x="0" y="84"/>
                  </a:cubicBezTo>
                  <a:cubicBezTo>
                    <a:pt x="0" y="134"/>
                    <a:pt x="301" y="167"/>
                    <a:pt x="669" y="167"/>
                  </a:cubicBezTo>
                  <a:cubicBezTo>
                    <a:pt x="1019" y="167"/>
                    <a:pt x="1320" y="134"/>
                    <a:pt x="1320" y="84"/>
                  </a:cubicBezTo>
                  <a:cubicBezTo>
                    <a:pt x="1320" y="50"/>
                    <a:pt x="1019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25" name="Google Shape;1024;p34"/>
            <p:cNvSpPr>
              <a:spLocks/>
            </p:cNvSpPr>
            <p:nvPr/>
          </p:nvSpPr>
          <p:spPr bwMode="auto">
            <a:xfrm>
              <a:off x="6209337" y="3027427"/>
              <a:ext cx="136052" cy="4840"/>
            </a:xfrm>
            <a:custGeom>
              <a:avLst/>
              <a:gdLst/>
              <a:ahLst/>
              <a:cxnLst>
                <a:cxn ang="0">
                  <a:pos x="2123" y="0"/>
                </a:cxn>
                <a:cxn ang="0">
                  <a:pos x="1" y="67"/>
                </a:cxn>
                <a:cxn ang="0">
                  <a:pos x="2123" y="151"/>
                </a:cxn>
                <a:cxn ang="0">
                  <a:pos x="4245" y="67"/>
                </a:cxn>
                <a:cxn ang="0">
                  <a:pos x="2123" y="0"/>
                </a:cxn>
              </a:cxnLst>
              <a:rect l="0" t="0" r="r" b="b"/>
              <a:pathLst>
                <a:path w="4245" h="151" extrusionOk="0">
                  <a:moveTo>
                    <a:pt x="2123" y="0"/>
                  </a:moveTo>
                  <a:cubicBezTo>
                    <a:pt x="953" y="0"/>
                    <a:pt x="1" y="34"/>
                    <a:pt x="1" y="67"/>
                  </a:cubicBezTo>
                  <a:cubicBezTo>
                    <a:pt x="1" y="117"/>
                    <a:pt x="953" y="151"/>
                    <a:pt x="2123" y="151"/>
                  </a:cubicBezTo>
                  <a:cubicBezTo>
                    <a:pt x="3292" y="151"/>
                    <a:pt x="4245" y="117"/>
                    <a:pt x="4245" y="67"/>
                  </a:cubicBezTo>
                  <a:cubicBezTo>
                    <a:pt x="4245" y="34"/>
                    <a:pt x="3292" y="0"/>
                    <a:pt x="2123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26" name="Google Shape;1025;p34"/>
            <p:cNvSpPr>
              <a:spLocks/>
            </p:cNvSpPr>
            <p:nvPr/>
          </p:nvSpPr>
          <p:spPr bwMode="auto">
            <a:xfrm>
              <a:off x="6096361" y="3075598"/>
              <a:ext cx="164961" cy="4872"/>
            </a:xfrm>
            <a:custGeom>
              <a:avLst/>
              <a:gdLst/>
              <a:ahLst/>
              <a:cxnLst>
                <a:cxn ang="0">
                  <a:pos x="2574" y="1"/>
                </a:cxn>
                <a:cxn ang="0">
                  <a:pos x="0" y="68"/>
                </a:cxn>
                <a:cxn ang="0">
                  <a:pos x="2574" y="151"/>
                </a:cxn>
                <a:cxn ang="0">
                  <a:pos x="5147" y="68"/>
                </a:cxn>
                <a:cxn ang="0">
                  <a:pos x="2574" y="1"/>
                </a:cxn>
              </a:cxnLst>
              <a:rect l="0" t="0" r="r" b="b"/>
              <a:pathLst>
                <a:path w="5147" h="152" extrusionOk="0">
                  <a:moveTo>
                    <a:pt x="2574" y="1"/>
                  </a:moveTo>
                  <a:cubicBezTo>
                    <a:pt x="1153" y="1"/>
                    <a:pt x="0" y="34"/>
                    <a:pt x="0" y="68"/>
                  </a:cubicBezTo>
                  <a:cubicBezTo>
                    <a:pt x="0" y="118"/>
                    <a:pt x="1153" y="151"/>
                    <a:pt x="2574" y="151"/>
                  </a:cubicBezTo>
                  <a:cubicBezTo>
                    <a:pt x="3994" y="151"/>
                    <a:pt x="5147" y="118"/>
                    <a:pt x="5147" y="68"/>
                  </a:cubicBezTo>
                  <a:cubicBezTo>
                    <a:pt x="5147" y="34"/>
                    <a:pt x="4010" y="1"/>
                    <a:pt x="2574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27" name="Google Shape;1026;p34"/>
            <p:cNvSpPr>
              <a:spLocks/>
            </p:cNvSpPr>
            <p:nvPr/>
          </p:nvSpPr>
          <p:spPr bwMode="auto">
            <a:xfrm>
              <a:off x="6283245" y="3073482"/>
              <a:ext cx="74484" cy="4840"/>
            </a:xfrm>
            <a:custGeom>
              <a:avLst/>
              <a:gdLst/>
              <a:ahLst/>
              <a:cxnLst>
                <a:cxn ang="0">
                  <a:pos x="1154" y="0"/>
                </a:cxn>
                <a:cxn ang="0">
                  <a:pos x="1" y="67"/>
                </a:cxn>
                <a:cxn ang="0">
                  <a:pos x="1154" y="150"/>
                </a:cxn>
                <a:cxn ang="0">
                  <a:pos x="2323" y="67"/>
                </a:cxn>
                <a:cxn ang="0">
                  <a:pos x="1154" y="0"/>
                </a:cxn>
              </a:cxnLst>
              <a:rect l="0" t="0" r="r" b="b"/>
              <a:pathLst>
                <a:path w="2324" h="151" extrusionOk="0">
                  <a:moveTo>
                    <a:pt x="1154" y="0"/>
                  </a:moveTo>
                  <a:cubicBezTo>
                    <a:pt x="519" y="0"/>
                    <a:pt x="1" y="34"/>
                    <a:pt x="1" y="67"/>
                  </a:cubicBezTo>
                  <a:cubicBezTo>
                    <a:pt x="1" y="117"/>
                    <a:pt x="519" y="150"/>
                    <a:pt x="1154" y="150"/>
                  </a:cubicBezTo>
                  <a:cubicBezTo>
                    <a:pt x="1805" y="150"/>
                    <a:pt x="2323" y="117"/>
                    <a:pt x="2323" y="67"/>
                  </a:cubicBezTo>
                  <a:cubicBezTo>
                    <a:pt x="2323" y="34"/>
                    <a:pt x="1805" y="0"/>
                    <a:pt x="1154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28" name="Google Shape;1027;p34"/>
            <p:cNvSpPr>
              <a:spLocks/>
            </p:cNvSpPr>
            <p:nvPr/>
          </p:nvSpPr>
          <p:spPr bwMode="auto">
            <a:xfrm>
              <a:off x="6376959" y="3073482"/>
              <a:ext cx="123745" cy="4840"/>
            </a:xfrm>
            <a:custGeom>
              <a:avLst/>
              <a:gdLst/>
              <a:ahLst/>
              <a:cxnLst>
                <a:cxn ang="0">
                  <a:pos x="1922" y="0"/>
                </a:cxn>
                <a:cxn ang="0">
                  <a:pos x="1" y="67"/>
                </a:cxn>
                <a:cxn ang="0">
                  <a:pos x="1922" y="150"/>
                </a:cxn>
                <a:cxn ang="0">
                  <a:pos x="3860" y="67"/>
                </a:cxn>
                <a:cxn ang="0">
                  <a:pos x="1922" y="0"/>
                </a:cxn>
              </a:cxnLst>
              <a:rect l="0" t="0" r="r" b="b"/>
              <a:pathLst>
                <a:path w="3861" h="151" extrusionOk="0">
                  <a:moveTo>
                    <a:pt x="1922" y="0"/>
                  </a:moveTo>
                  <a:cubicBezTo>
                    <a:pt x="853" y="0"/>
                    <a:pt x="1" y="34"/>
                    <a:pt x="1" y="67"/>
                  </a:cubicBezTo>
                  <a:cubicBezTo>
                    <a:pt x="1" y="117"/>
                    <a:pt x="853" y="150"/>
                    <a:pt x="1922" y="150"/>
                  </a:cubicBezTo>
                  <a:cubicBezTo>
                    <a:pt x="2992" y="150"/>
                    <a:pt x="3860" y="117"/>
                    <a:pt x="3860" y="67"/>
                  </a:cubicBezTo>
                  <a:cubicBezTo>
                    <a:pt x="3860" y="34"/>
                    <a:pt x="2992" y="0"/>
                    <a:pt x="1922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29" name="Google Shape;1028;p34"/>
            <p:cNvSpPr>
              <a:spLocks/>
            </p:cNvSpPr>
            <p:nvPr/>
          </p:nvSpPr>
          <p:spPr bwMode="auto">
            <a:xfrm>
              <a:off x="6441764" y="2789648"/>
              <a:ext cx="25736" cy="4840"/>
            </a:xfrm>
            <a:custGeom>
              <a:avLst/>
              <a:gdLst/>
              <a:ahLst/>
              <a:cxnLst>
                <a:cxn ang="0">
                  <a:pos x="401" y="1"/>
                </a:cxn>
                <a:cxn ang="0">
                  <a:pos x="0" y="84"/>
                </a:cxn>
                <a:cxn ang="0">
                  <a:pos x="401" y="151"/>
                </a:cxn>
                <a:cxn ang="0">
                  <a:pos x="802" y="84"/>
                </a:cxn>
                <a:cxn ang="0">
                  <a:pos x="401" y="1"/>
                </a:cxn>
              </a:cxnLst>
              <a:rect l="0" t="0" r="r" b="b"/>
              <a:pathLst>
                <a:path w="803" h="151" extrusionOk="0">
                  <a:moveTo>
                    <a:pt x="401" y="1"/>
                  </a:moveTo>
                  <a:cubicBezTo>
                    <a:pt x="184" y="1"/>
                    <a:pt x="0" y="34"/>
                    <a:pt x="0" y="84"/>
                  </a:cubicBezTo>
                  <a:cubicBezTo>
                    <a:pt x="0" y="118"/>
                    <a:pt x="184" y="151"/>
                    <a:pt x="401" y="151"/>
                  </a:cubicBezTo>
                  <a:cubicBezTo>
                    <a:pt x="619" y="151"/>
                    <a:pt x="802" y="118"/>
                    <a:pt x="802" y="84"/>
                  </a:cubicBezTo>
                  <a:cubicBezTo>
                    <a:pt x="802" y="34"/>
                    <a:pt x="619" y="1"/>
                    <a:pt x="40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30" name="Google Shape;1029;p34"/>
            <p:cNvSpPr>
              <a:spLocks/>
            </p:cNvSpPr>
            <p:nvPr/>
          </p:nvSpPr>
          <p:spPr bwMode="auto">
            <a:xfrm>
              <a:off x="6149917" y="2771988"/>
              <a:ext cx="56248" cy="5384"/>
            </a:xfrm>
            <a:custGeom>
              <a:avLst/>
              <a:gdLst/>
              <a:ahLst/>
              <a:cxnLst>
                <a:cxn ang="0">
                  <a:pos x="886" y="0"/>
                </a:cxn>
                <a:cxn ang="0">
                  <a:pos x="0" y="84"/>
                </a:cxn>
                <a:cxn ang="0">
                  <a:pos x="886" y="167"/>
                </a:cxn>
                <a:cxn ang="0">
                  <a:pos x="1755" y="84"/>
                </a:cxn>
                <a:cxn ang="0">
                  <a:pos x="886" y="0"/>
                </a:cxn>
              </a:cxnLst>
              <a:rect l="0" t="0" r="r" b="b"/>
              <a:pathLst>
                <a:path w="1755" h="168" extrusionOk="0">
                  <a:moveTo>
                    <a:pt x="886" y="0"/>
                  </a:moveTo>
                  <a:cubicBezTo>
                    <a:pt x="385" y="0"/>
                    <a:pt x="0" y="50"/>
                    <a:pt x="0" y="84"/>
                  </a:cubicBezTo>
                  <a:cubicBezTo>
                    <a:pt x="0" y="134"/>
                    <a:pt x="385" y="167"/>
                    <a:pt x="886" y="167"/>
                  </a:cubicBezTo>
                  <a:cubicBezTo>
                    <a:pt x="1370" y="167"/>
                    <a:pt x="1755" y="134"/>
                    <a:pt x="1755" y="84"/>
                  </a:cubicBezTo>
                  <a:cubicBezTo>
                    <a:pt x="1755" y="50"/>
                    <a:pt x="1370" y="0"/>
                    <a:pt x="886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31" name="Google Shape;1030;p34"/>
            <p:cNvSpPr>
              <a:spLocks/>
            </p:cNvSpPr>
            <p:nvPr/>
          </p:nvSpPr>
          <p:spPr bwMode="auto">
            <a:xfrm>
              <a:off x="6112418" y="2722727"/>
              <a:ext cx="530203" cy="32691"/>
            </a:xfrm>
            <a:custGeom>
              <a:avLst/>
              <a:gdLst/>
              <a:ahLst/>
              <a:cxnLst>
                <a:cxn ang="0">
                  <a:pos x="285" y="0"/>
                </a:cxn>
                <a:cxn ang="0">
                  <a:pos x="1" y="1019"/>
                </a:cxn>
                <a:cxn ang="0">
                  <a:pos x="16275" y="1019"/>
                </a:cxn>
                <a:cxn ang="0">
                  <a:pos x="16542" y="0"/>
                </a:cxn>
                <a:cxn ang="0">
                  <a:pos x="285" y="0"/>
                </a:cxn>
              </a:cxnLst>
              <a:rect l="0" t="0" r="r" b="b"/>
              <a:pathLst>
                <a:path w="16543" h="1020" extrusionOk="0">
                  <a:moveTo>
                    <a:pt x="285" y="0"/>
                  </a:moveTo>
                  <a:lnTo>
                    <a:pt x="1" y="1019"/>
                  </a:lnTo>
                  <a:lnTo>
                    <a:pt x="16275" y="1019"/>
                  </a:lnTo>
                  <a:lnTo>
                    <a:pt x="16542" y="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32" name="Google Shape;1031;p34"/>
            <p:cNvSpPr>
              <a:spLocks/>
            </p:cNvSpPr>
            <p:nvPr/>
          </p:nvSpPr>
          <p:spPr bwMode="auto">
            <a:xfrm>
              <a:off x="6135462" y="2733432"/>
              <a:ext cx="13397" cy="1144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117" y="301"/>
                </a:cxn>
                <a:cxn ang="0">
                  <a:pos x="245" y="356"/>
                </a:cxn>
                <a:cxn ang="0">
                  <a:pos x="418" y="184"/>
                </a:cxn>
                <a:cxn ang="0">
                  <a:pos x="251" y="0"/>
                </a:cxn>
              </a:cxnLst>
              <a:rect l="0" t="0" r="r" b="b"/>
              <a:pathLst>
                <a:path w="418" h="357" extrusionOk="0">
                  <a:moveTo>
                    <a:pt x="251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5" y="339"/>
                    <a:pt x="201" y="356"/>
                    <a:pt x="245" y="356"/>
                  </a:cubicBezTo>
                  <a:cubicBezTo>
                    <a:pt x="335" y="356"/>
                    <a:pt x="418" y="285"/>
                    <a:pt x="418" y="184"/>
                  </a:cubicBezTo>
                  <a:cubicBezTo>
                    <a:pt x="418" y="84"/>
                    <a:pt x="334" y="0"/>
                    <a:pt x="251" y="0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33" name="Google Shape;1032;p34"/>
            <p:cNvSpPr>
              <a:spLocks/>
            </p:cNvSpPr>
            <p:nvPr/>
          </p:nvSpPr>
          <p:spPr bwMode="auto">
            <a:xfrm>
              <a:off x="6155269" y="2733432"/>
              <a:ext cx="13429" cy="11442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117" y="301"/>
                </a:cxn>
                <a:cxn ang="0">
                  <a:pos x="237" y="356"/>
                </a:cxn>
                <a:cxn ang="0">
                  <a:pos x="418" y="184"/>
                </a:cxn>
                <a:cxn ang="0">
                  <a:pos x="234" y="0"/>
                </a:cxn>
              </a:cxnLst>
              <a:rect l="0" t="0" r="r" b="b"/>
              <a:pathLst>
                <a:path w="419" h="357" extrusionOk="0">
                  <a:moveTo>
                    <a:pt x="234" y="0"/>
                  </a:moveTo>
                  <a:cubicBezTo>
                    <a:pt x="84" y="0"/>
                    <a:pt x="0" y="184"/>
                    <a:pt x="117" y="301"/>
                  </a:cubicBezTo>
                  <a:cubicBezTo>
                    <a:pt x="150" y="339"/>
                    <a:pt x="194" y="356"/>
                    <a:pt x="237" y="356"/>
                  </a:cubicBezTo>
                  <a:cubicBezTo>
                    <a:pt x="327" y="356"/>
                    <a:pt x="418" y="285"/>
                    <a:pt x="418" y="184"/>
                  </a:cubicBezTo>
                  <a:cubicBezTo>
                    <a:pt x="418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34" name="Google Shape;1033;p34"/>
            <p:cNvSpPr>
              <a:spLocks/>
            </p:cNvSpPr>
            <p:nvPr/>
          </p:nvSpPr>
          <p:spPr bwMode="auto">
            <a:xfrm>
              <a:off x="6175076" y="2733432"/>
              <a:ext cx="12884" cy="11442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101" y="301"/>
                </a:cxn>
                <a:cxn ang="0">
                  <a:pos x="228" y="356"/>
                </a:cxn>
                <a:cxn ang="0">
                  <a:pos x="402" y="184"/>
                </a:cxn>
                <a:cxn ang="0">
                  <a:pos x="234" y="0"/>
                </a:cxn>
              </a:cxnLst>
              <a:rect l="0" t="0" r="r" b="b"/>
              <a:pathLst>
                <a:path w="402" h="357" extrusionOk="0">
                  <a:moveTo>
                    <a:pt x="234" y="0"/>
                  </a:moveTo>
                  <a:cubicBezTo>
                    <a:pt x="67" y="0"/>
                    <a:pt x="1" y="184"/>
                    <a:pt x="101" y="301"/>
                  </a:cubicBezTo>
                  <a:cubicBezTo>
                    <a:pt x="139" y="339"/>
                    <a:pt x="185" y="356"/>
                    <a:pt x="228" y="356"/>
                  </a:cubicBezTo>
                  <a:cubicBezTo>
                    <a:pt x="318" y="356"/>
                    <a:pt x="402" y="285"/>
                    <a:pt x="402" y="184"/>
                  </a:cubicBezTo>
                  <a:cubicBezTo>
                    <a:pt x="402" y="84"/>
                    <a:pt x="335" y="0"/>
                    <a:pt x="234" y="0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35" name="Google Shape;1034;p34"/>
            <p:cNvSpPr>
              <a:spLocks/>
            </p:cNvSpPr>
            <p:nvPr/>
          </p:nvSpPr>
          <p:spPr bwMode="auto">
            <a:xfrm>
              <a:off x="6033158" y="3269468"/>
              <a:ext cx="1236008" cy="7208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2490"/>
                </a:cxn>
                <a:cxn ang="0">
                  <a:pos x="38564" y="22490"/>
                </a:cxn>
                <a:cxn ang="0">
                  <a:pos x="38564" y="0"/>
                </a:cxn>
                <a:cxn ang="0">
                  <a:pos x="1" y="0"/>
                </a:cxn>
              </a:cxnLst>
              <a:rect l="0" t="0" r="r" b="b"/>
              <a:pathLst>
                <a:path w="38565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38564" y="22490"/>
                  </a:lnTo>
                  <a:lnTo>
                    <a:pt x="3856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36" name="Google Shape;1035;p34"/>
            <p:cNvSpPr>
              <a:spLocks/>
            </p:cNvSpPr>
            <p:nvPr/>
          </p:nvSpPr>
          <p:spPr bwMode="auto">
            <a:xfrm>
              <a:off x="6033158" y="3269468"/>
              <a:ext cx="562862" cy="7208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2490"/>
                </a:cxn>
                <a:cxn ang="0">
                  <a:pos x="17561" y="22490"/>
                </a:cxn>
                <a:cxn ang="0">
                  <a:pos x="17561" y="0"/>
                </a:cxn>
                <a:cxn ang="0">
                  <a:pos x="1" y="0"/>
                </a:cxn>
              </a:cxnLst>
              <a:rect l="0" t="0" r="r" b="b"/>
              <a:pathLst>
                <a:path w="17562" h="22491" extrusionOk="0">
                  <a:moveTo>
                    <a:pt x="1" y="0"/>
                  </a:moveTo>
                  <a:lnTo>
                    <a:pt x="1" y="22490"/>
                  </a:lnTo>
                  <a:lnTo>
                    <a:pt x="17561" y="22490"/>
                  </a:lnTo>
                  <a:lnTo>
                    <a:pt x="1756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37" name="Google Shape;1036;p34"/>
            <p:cNvSpPr>
              <a:spLocks/>
            </p:cNvSpPr>
            <p:nvPr/>
          </p:nvSpPr>
          <p:spPr bwMode="auto">
            <a:xfrm>
              <a:off x="6083509" y="3311229"/>
              <a:ext cx="457354" cy="205665"/>
            </a:xfrm>
            <a:custGeom>
              <a:avLst/>
              <a:gdLst/>
              <a:ahLst/>
              <a:cxnLst>
                <a:cxn ang="0">
                  <a:pos x="152" y="83"/>
                </a:cxn>
                <a:cxn ang="0">
                  <a:pos x="151" y="84"/>
                </a:cxn>
                <a:cxn ang="0">
                  <a:pos x="151" y="84"/>
                </a:cxn>
                <a:cxn ang="0">
                  <a:pos x="151" y="84"/>
                </a:cxn>
                <a:cxn ang="0">
                  <a:pos x="152" y="83"/>
                </a:cxn>
                <a:cxn ang="0">
                  <a:pos x="84" y="1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903"/>
                </a:cxn>
                <a:cxn ang="0">
                  <a:pos x="0" y="1722"/>
                </a:cxn>
                <a:cxn ang="0">
                  <a:pos x="0" y="3309"/>
                </a:cxn>
                <a:cxn ang="0">
                  <a:pos x="0" y="6333"/>
                </a:cxn>
                <a:cxn ang="0">
                  <a:pos x="0" y="6417"/>
                </a:cxn>
                <a:cxn ang="0">
                  <a:pos x="84" y="6417"/>
                </a:cxn>
                <a:cxn ang="0">
                  <a:pos x="10243" y="6383"/>
                </a:cxn>
                <a:cxn ang="0">
                  <a:pos x="13167" y="6350"/>
                </a:cxn>
                <a:cxn ang="0">
                  <a:pos x="14136" y="6350"/>
                </a:cxn>
                <a:cxn ang="0">
                  <a:pos x="14203" y="6333"/>
                </a:cxn>
                <a:cxn ang="0">
                  <a:pos x="13935" y="6333"/>
                </a:cxn>
                <a:cxn ang="0">
                  <a:pos x="13133" y="6317"/>
                </a:cxn>
                <a:cxn ang="0">
                  <a:pos x="10193" y="6300"/>
                </a:cxn>
                <a:cxn ang="0">
                  <a:pos x="151" y="6267"/>
                </a:cxn>
                <a:cxn ang="0">
                  <a:pos x="151" y="6267"/>
                </a:cxn>
                <a:cxn ang="0">
                  <a:pos x="151" y="3309"/>
                </a:cxn>
                <a:cxn ang="0">
                  <a:pos x="151" y="1722"/>
                </a:cxn>
                <a:cxn ang="0">
                  <a:pos x="151" y="903"/>
                </a:cxn>
                <a:cxn ang="0">
                  <a:pos x="151" y="168"/>
                </a:cxn>
                <a:cxn ang="0">
                  <a:pos x="151" y="168"/>
                </a:cxn>
                <a:cxn ang="0">
                  <a:pos x="14153" y="151"/>
                </a:cxn>
                <a:cxn ang="0">
                  <a:pos x="14153" y="151"/>
                </a:cxn>
                <a:cxn ang="0">
                  <a:pos x="14186" y="4646"/>
                </a:cxn>
                <a:cxn ang="0">
                  <a:pos x="14186" y="5899"/>
                </a:cxn>
                <a:cxn ang="0">
                  <a:pos x="14203" y="6216"/>
                </a:cxn>
                <a:cxn ang="0">
                  <a:pos x="14203" y="6333"/>
                </a:cxn>
                <a:cxn ang="0">
                  <a:pos x="14219" y="6233"/>
                </a:cxn>
                <a:cxn ang="0">
                  <a:pos x="14219" y="5916"/>
                </a:cxn>
                <a:cxn ang="0">
                  <a:pos x="14236" y="4679"/>
                </a:cxn>
                <a:cxn ang="0">
                  <a:pos x="14270" y="84"/>
                </a:cxn>
                <a:cxn ang="0">
                  <a:pos x="14270" y="34"/>
                </a:cxn>
                <a:cxn ang="0">
                  <a:pos x="14203" y="34"/>
                </a:cxn>
                <a:cxn ang="0">
                  <a:pos x="84" y="1"/>
                </a:cxn>
              </a:cxnLst>
              <a:rect l="0" t="0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903"/>
                  </a:lnTo>
                  <a:lnTo>
                    <a:pt x="0" y="1722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83"/>
                  </a:lnTo>
                  <a:cubicBezTo>
                    <a:pt x="11496" y="6367"/>
                    <a:pt x="12482" y="6367"/>
                    <a:pt x="13167" y="6350"/>
                  </a:cubicBezTo>
                  <a:lnTo>
                    <a:pt x="14136" y="6350"/>
                  </a:lnTo>
                  <a:cubicBezTo>
                    <a:pt x="14169" y="6350"/>
                    <a:pt x="14186" y="6333"/>
                    <a:pt x="14203" y="6333"/>
                  </a:cubicBezTo>
                  <a:lnTo>
                    <a:pt x="13935" y="6333"/>
                  </a:lnTo>
                  <a:lnTo>
                    <a:pt x="13133" y="6317"/>
                  </a:lnTo>
                  <a:cubicBezTo>
                    <a:pt x="12448" y="6317"/>
                    <a:pt x="11446" y="6300"/>
                    <a:pt x="10193" y="6300"/>
                  </a:cubicBez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22"/>
                  </a:lnTo>
                  <a:lnTo>
                    <a:pt x="151" y="903"/>
                  </a:lnTo>
                  <a:lnTo>
                    <a:pt x="151" y="168"/>
                  </a:lnTo>
                  <a:lnTo>
                    <a:pt x="14153" y="151"/>
                  </a:lnTo>
                  <a:cubicBezTo>
                    <a:pt x="14169" y="2042"/>
                    <a:pt x="14169" y="3572"/>
                    <a:pt x="14186" y="4646"/>
                  </a:cubicBezTo>
                  <a:cubicBezTo>
                    <a:pt x="14186" y="5180"/>
                    <a:pt x="14186" y="5598"/>
                    <a:pt x="14186" y="5899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66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6"/>
                  </a:cubicBezTo>
                  <a:cubicBezTo>
                    <a:pt x="14219" y="5615"/>
                    <a:pt x="14219" y="5214"/>
                    <a:pt x="14236" y="4679"/>
                  </a:cubicBezTo>
                  <a:cubicBezTo>
                    <a:pt x="14236" y="3576"/>
                    <a:pt x="14253" y="2022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38" name="Google Shape;1037;p34"/>
            <p:cNvSpPr>
              <a:spLocks/>
            </p:cNvSpPr>
            <p:nvPr/>
          </p:nvSpPr>
          <p:spPr bwMode="auto">
            <a:xfrm>
              <a:off x="6285937" y="3392636"/>
              <a:ext cx="46601" cy="43107"/>
            </a:xfrm>
            <a:custGeom>
              <a:avLst/>
              <a:gdLst/>
              <a:ahLst/>
              <a:cxnLst>
                <a:cxn ang="0">
                  <a:pos x="808" y="1"/>
                </a:cxn>
                <a:cxn ang="0">
                  <a:pos x="602" y="34"/>
                </a:cxn>
                <a:cxn ang="0">
                  <a:pos x="602" y="1304"/>
                </a:cxn>
                <a:cxn ang="0">
                  <a:pos x="814" y="1344"/>
                </a:cxn>
                <a:cxn ang="0">
                  <a:pos x="1220" y="1203"/>
                </a:cxn>
                <a:cxn ang="0">
                  <a:pos x="1437" y="836"/>
                </a:cxn>
                <a:cxn ang="0">
                  <a:pos x="1420" y="669"/>
                </a:cxn>
                <a:cxn ang="0">
                  <a:pos x="1153" y="1103"/>
                </a:cxn>
                <a:cxn ang="0">
                  <a:pos x="833" y="1205"/>
                </a:cxn>
                <a:cxn ang="0">
                  <a:pos x="652" y="1170"/>
                </a:cxn>
                <a:cxn ang="0">
                  <a:pos x="652" y="184"/>
                </a:cxn>
                <a:cxn ang="0">
                  <a:pos x="857" y="144"/>
                </a:cxn>
                <a:cxn ang="0">
                  <a:pos x="1153" y="234"/>
                </a:cxn>
                <a:cxn ang="0">
                  <a:pos x="1420" y="669"/>
                </a:cxn>
                <a:cxn ang="0">
                  <a:pos x="1437" y="518"/>
                </a:cxn>
                <a:cxn ang="0">
                  <a:pos x="1220" y="151"/>
                </a:cxn>
                <a:cxn ang="0">
                  <a:pos x="808" y="1"/>
                </a:cxn>
              </a:cxnLst>
              <a:rect l="0" t="0" r="r" b="b"/>
              <a:pathLst>
                <a:path w="1454" h="1345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103"/>
                    <a:pt x="602" y="1304"/>
                  </a:cubicBezTo>
                  <a:cubicBezTo>
                    <a:pt x="669" y="1331"/>
                    <a:pt x="741" y="1344"/>
                    <a:pt x="814" y="1344"/>
                  </a:cubicBezTo>
                  <a:cubicBezTo>
                    <a:pt x="960" y="1344"/>
                    <a:pt x="1109" y="1293"/>
                    <a:pt x="1220" y="1203"/>
                  </a:cubicBezTo>
                  <a:cubicBezTo>
                    <a:pt x="1337" y="1103"/>
                    <a:pt x="1420" y="969"/>
                    <a:pt x="1437" y="836"/>
                  </a:cubicBezTo>
                  <a:cubicBezTo>
                    <a:pt x="1454" y="736"/>
                    <a:pt x="1437" y="669"/>
                    <a:pt x="1420" y="669"/>
                  </a:cubicBezTo>
                  <a:cubicBezTo>
                    <a:pt x="1387" y="836"/>
                    <a:pt x="1287" y="1003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1003"/>
                    <a:pt x="184" y="351"/>
                    <a:pt x="652" y="184"/>
                  </a:cubicBezTo>
                  <a:cubicBezTo>
                    <a:pt x="719" y="157"/>
                    <a:pt x="788" y="144"/>
                    <a:pt x="857" y="144"/>
                  </a:cubicBezTo>
                  <a:cubicBezTo>
                    <a:pt x="961" y="144"/>
                    <a:pt x="1063" y="174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51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39" name="Google Shape;1038;p34"/>
            <p:cNvSpPr>
              <a:spLocks/>
            </p:cNvSpPr>
            <p:nvPr/>
          </p:nvSpPr>
          <p:spPr bwMode="auto">
            <a:xfrm>
              <a:off x="6083509" y="3531861"/>
              <a:ext cx="457354" cy="205665"/>
            </a:xfrm>
            <a:custGeom>
              <a:avLst/>
              <a:gdLst/>
              <a:ahLst/>
              <a:cxnLst>
                <a:cxn ang="0">
                  <a:pos x="152" y="83"/>
                </a:cxn>
                <a:cxn ang="0">
                  <a:pos x="151" y="84"/>
                </a:cxn>
                <a:cxn ang="0">
                  <a:pos x="151" y="84"/>
                </a:cxn>
                <a:cxn ang="0">
                  <a:pos x="151" y="84"/>
                </a:cxn>
                <a:cxn ang="0">
                  <a:pos x="152" y="83"/>
                </a:cxn>
                <a:cxn ang="0">
                  <a:pos x="84" y="1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903"/>
                </a:cxn>
                <a:cxn ang="0">
                  <a:pos x="0" y="1705"/>
                </a:cxn>
                <a:cxn ang="0">
                  <a:pos x="0" y="3309"/>
                </a:cxn>
                <a:cxn ang="0">
                  <a:pos x="0" y="6333"/>
                </a:cxn>
                <a:cxn ang="0">
                  <a:pos x="0" y="6417"/>
                </a:cxn>
                <a:cxn ang="0">
                  <a:pos x="84" y="6417"/>
                </a:cxn>
                <a:cxn ang="0">
                  <a:pos x="10243" y="6367"/>
                </a:cxn>
                <a:cxn ang="0">
                  <a:pos x="13167" y="6350"/>
                </a:cxn>
                <a:cxn ang="0">
                  <a:pos x="13952" y="6350"/>
                </a:cxn>
                <a:cxn ang="0">
                  <a:pos x="14136" y="6333"/>
                </a:cxn>
                <a:cxn ang="0">
                  <a:pos x="13935" y="6316"/>
                </a:cxn>
                <a:cxn ang="0">
                  <a:pos x="13133" y="6316"/>
                </a:cxn>
                <a:cxn ang="0">
                  <a:pos x="10193" y="6300"/>
                </a:cxn>
                <a:cxn ang="0">
                  <a:pos x="151" y="6267"/>
                </a:cxn>
                <a:cxn ang="0">
                  <a:pos x="151" y="6267"/>
                </a:cxn>
                <a:cxn ang="0">
                  <a:pos x="151" y="3309"/>
                </a:cxn>
                <a:cxn ang="0">
                  <a:pos x="151" y="1705"/>
                </a:cxn>
                <a:cxn ang="0">
                  <a:pos x="151" y="903"/>
                </a:cxn>
                <a:cxn ang="0">
                  <a:pos x="151" y="167"/>
                </a:cxn>
                <a:cxn ang="0">
                  <a:pos x="151" y="167"/>
                </a:cxn>
                <a:cxn ang="0">
                  <a:pos x="14153" y="134"/>
                </a:cxn>
                <a:cxn ang="0">
                  <a:pos x="14153" y="134"/>
                </a:cxn>
                <a:cxn ang="0">
                  <a:pos x="14186" y="4646"/>
                </a:cxn>
                <a:cxn ang="0">
                  <a:pos x="14186" y="5882"/>
                </a:cxn>
                <a:cxn ang="0">
                  <a:pos x="14203" y="6216"/>
                </a:cxn>
                <a:cxn ang="0">
                  <a:pos x="14203" y="6333"/>
                </a:cxn>
                <a:cxn ang="0">
                  <a:pos x="14219" y="6233"/>
                </a:cxn>
                <a:cxn ang="0">
                  <a:pos x="14219" y="5915"/>
                </a:cxn>
                <a:cxn ang="0">
                  <a:pos x="14236" y="4679"/>
                </a:cxn>
                <a:cxn ang="0">
                  <a:pos x="14270" y="84"/>
                </a:cxn>
                <a:cxn ang="0">
                  <a:pos x="14270" y="34"/>
                </a:cxn>
                <a:cxn ang="0">
                  <a:pos x="14203" y="34"/>
                </a:cxn>
                <a:cxn ang="0">
                  <a:pos x="84" y="1"/>
                </a:cxn>
              </a:cxnLst>
              <a:rect l="0" t="0" r="r" b="b"/>
              <a:pathLst>
                <a:path w="14270" h="6417" extrusionOk="0">
                  <a:moveTo>
                    <a:pt x="152" y="83"/>
                  </a:moveTo>
                  <a:cubicBezTo>
                    <a:pt x="152" y="83"/>
                    <a:pt x="152" y="83"/>
                    <a:pt x="151" y="84"/>
                  </a:cubicBezTo>
                  <a:cubicBezTo>
                    <a:pt x="152" y="83"/>
                    <a:pt x="152" y="83"/>
                    <a:pt x="152" y="83"/>
                  </a:cubicBezTo>
                  <a:close/>
                  <a:moveTo>
                    <a:pt x="84" y="1"/>
                  </a:moveTo>
                  <a:cubicBezTo>
                    <a:pt x="58" y="27"/>
                    <a:pt x="9" y="76"/>
                    <a:pt x="0" y="84"/>
                  </a:cubicBezTo>
                  <a:lnTo>
                    <a:pt x="0" y="903"/>
                  </a:lnTo>
                  <a:lnTo>
                    <a:pt x="0" y="1705"/>
                  </a:lnTo>
                  <a:lnTo>
                    <a:pt x="0" y="3309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17"/>
                  </a:lnTo>
                  <a:lnTo>
                    <a:pt x="84" y="6417"/>
                  </a:lnTo>
                  <a:lnTo>
                    <a:pt x="10243" y="6367"/>
                  </a:lnTo>
                  <a:cubicBezTo>
                    <a:pt x="11496" y="6367"/>
                    <a:pt x="12482" y="6350"/>
                    <a:pt x="13167" y="6350"/>
                  </a:cubicBezTo>
                  <a:lnTo>
                    <a:pt x="13952" y="6350"/>
                  </a:lnTo>
                  <a:cubicBezTo>
                    <a:pt x="14019" y="6333"/>
                    <a:pt x="14086" y="6333"/>
                    <a:pt x="14136" y="6333"/>
                  </a:cubicBezTo>
                  <a:cubicBezTo>
                    <a:pt x="14086" y="6333"/>
                    <a:pt x="14019" y="6333"/>
                    <a:pt x="13935" y="6316"/>
                  </a:cubicBezTo>
                  <a:lnTo>
                    <a:pt x="13133" y="6316"/>
                  </a:lnTo>
                  <a:lnTo>
                    <a:pt x="10193" y="6300"/>
                  </a:lnTo>
                  <a:lnTo>
                    <a:pt x="151" y="6267"/>
                  </a:lnTo>
                  <a:cubicBezTo>
                    <a:pt x="151" y="5317"/>
                    <a:pt x="151" y="4321"/>
                    <a:pt x="151" y="3309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67"/>
                  </a:lnTo>
                  <a:cubicBezTo>
                    <a:pt x="5580" y="151"/>
                    <a:pt x="10530" y="151"/>
                    <a:pt x="14153" y="134"/>
                  </a:cubicBezTo>
                  <a:cubicBezTo>
                    <a:pt x="14169" y="2033"/>
                    <a:pt x="14169" y="3569"/>
                    <a:pt x="14186" y="4646"/>
                  </a:cubicBezTo>
                  <a:cubicBezTo>
                    <a:pt x="14186" y="5180"/>
                    <a:pt x="14186" y="5598"/>
                    <a:pt x="14186" y="5882"/>
                  </a:cubicBezTo>
                  <a:cubicBezTo>
                    <a:pt x="14203" y="6032"/>
                    <a:pt x="14203" y="6133"/>
                    <a:pt x="14203" y="6216"/>
                  </a:cubicBezTo>
                  <a:cubicBezTo>
                    <a:pt x="14203" y="6250"/>
                    <a:pt x="14203" y="6300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49"/>
                    <a:pt x="14219" y="5915"/>
                  </a:cubicBezTo>
                  <a:cubicBezTo>
                    <a:pt x="14219" y="5615"/>
                    <a:pt x="14219" y="5197"/>
                    <a:pt x="14236" y="4679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34"/>
                  </a:lnTo>
                  <a:lnTo>
                    <a:pt x="14203" y="34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40" name="Google Shape;1039;p34"/>
            <p:cNvSpPr>
              <a:spLocks/>
            </p:cNvSpPr>
            <p:nvPr/>
          </p:nvSpPr>
          <p:spPr bwMode="auto">
            <a:xfrm>
              <a:off x="6285937" y="3613268"/>
              <a:ext cx="46601" cy="42851"/>
            </a:xfrm>
            <a:custGeom>
              <a:avLst/>
              <a:gdLst/>
              <a:ahLst/>
              <a:cxnLst>
                <a:cxn ang="0">
                  <a:pos x="808" y="1"/>
                </a:cxn>
                <a:cxn ang="0">
                  <a:pos x="602" y="34"/>
                </a:cxn>
                <a:cxn ang="0">
                  <a:pos x="602" y="1304"/>
                </a:cxn>
                <a:cxn ang="0">
                  <a:pos x="808" y="1336"/>
                </a:cxn>
                <a:cxn ang="0">
                  <a:pos x="1220" y="1187"/>
                </a:cxn>
                <a:cxn ang="0">
                  <a:pos x="1437" y="819"/>
                </a:cxn>
                <a:cxn ang="0">
                  <a:pos x="1420" y="669"/>
                </a:cxn>
                <a:cxn ang="0">
                  <a:pos x="1153" y="1103"/>
                </a:cxn>
                <a:cxn ang="0">
                  <a:pos x="833" y="1205"/>
                </a:cxn>
                <a:cxn ang="0">
                  <a:pos x="652" y="1170"/>
                </a:cxn>
                <a:cxn ang="0">
                  <a:pos x="652" y="167"/>
                </a:cxn>
                <a:cxn ang="0">
                  <a:pos x="833" y="133"/>
                </a:cxn>
                <a:cxn ang="0">
                  <a:pos x="1153" y="234"/>
                </a:cxn>
                <a:cxn ang="0">
                  <a:pos x="1420" y="669"/>
                </a:cxn>
                <a:cxn ang="0">
                  <a:pos x="1437" y="518"/>
                </a:cxn>
                <a:cxn ang="0">
                  <a:pos x="1220" y="151"/>
                </a:cxn>
                <a:cxn ang="0">
                  <a:pos x="808" y="1"/>
                </a:cxn>
              </a:cxnLst>
              <a:rect l="0" t="0" r="r" b="b"/>
              <a:pathLst>
                <a:path w="1454" h="1337" extrusionOk="0">
                  <a:moveTo>
                    <a:pt x="808" y="1"/>
                  </a:moveTo>
                  <a:cubicBezTo>
                    <a:pt x="737" y="1"/>
                    <a:pt x="667" y="12"/>
                    <a:pt x="602" y="34"/>
                  </a:cubicBezTo>
                  <a:cubicBezTo>
                    <a:pt x="0" y="251"/>
                    <a:pt x="0" y="1086"/>
                    <a:pt x="602" y="1304"/>
                  </a:cubicBezTo>
                  <a:cubicBezTo>
                    <a:pt x="667" y="1325"/>
                    <a:pt x="737" y="1336"/>
                    <a:pt x="808" y="1336"/>
                  </a:cubicBezTo>
                  <a:cubicBezTo>
                    <a:pt x="956" y="1336"/>
                    <a:pt x="1107" y="1288"/>
                    <a:pt x="1220" y="1187"/>
                  </a:cubicBezTo>
                  <a:cubicBezTo>
                    <a:pt x="1337" y="1103"/>
                    <a:pt x="1420" y="969"/>
                    <a:pt x="1437" y="819"/>
                  </a:cubicBezTo>
                  <a:cubicBezTo>
                    <a:pt x="1454" y="719"/>
                    <a:pt x="1437" y="669"/>
                    <a:pt x="1420" y="669"/>
                  </a:cubicBezTo>
                  <a:cubicBezTo>
                    <a:pt x="1387" y="836"/>
                    <a:pt x="1287" y="986"/>
                    <a:pt x="1153" y="1103"/>
                  </a:cubicBezTo>
                  <a:cubicBezTo>
                    <a:pt x="1056" y="1168"/>
                    <a:pt x="945" y="1205"/>
                    <a:pt x="833" y="1205"/>
                  </a:cubicBezTo>
                  <a:cubicBezTo>
                    <a:pt x="772" y="1205"/>
                    <a:pt x="711" y="1194"/>
                    <a:pt x="652" y="1170"/>
                  </a:cubicBezTo>
                  <a:cubicBezTo>
                    <a:pt x="184" y="986"/>
                    <a:pt x="184" y="351"/>
                    <a:pt x="652" y="167"/>
                  </a:cubicBezTo>
                  <a:cubicBezTo>
                    <a:pt x="711" y="144"/>
                    <a:pt x="772" y="133"/>
                    <a:pt x="833" y="133"/>
                  </a:cubicBezTo>
                  <a:cubicBezTo>
                    <a:pt x="945" y="133"/>
                    <a:pt x="1056" y="169"/>
                    <a:pt x="1153" y="234"/>
                  </a:cubicBezTo>
                  <a:cubicBezTo>
                    <a:pt x="1287" y="351"/>
                    <a:pt x="1387" y="502"/>
                    <a:pt x="1420" y="669"/>
                  </a:cubicBezTo>
                  <a:cubicBezTo>
                    <a:pt x="1437" y="669"/>
                    <a:pt x="1454" y="619"/>
                    <a:pt x="1437" y="518"/>
                  </a:cubicBezTo>
                  <a:cubicBezTo>
                    <a:pt x="1420" y="368"/>
                    <a:pt x="1337" y="234"/>
                    <a:pt x="1220" y="151"/>
                  </a:cubicBezTo>
                  <a:cubicBezTo>
                    <a:pt x="1107" y="49"/>
                    <a:pt x="956" y="1"/>
                    <a:pt x="808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41" name="Google Shape;1040;p34"/>
            <p:cNvSpPr>
              <a:spLocks/>
            </p:cNvSpPr>
            <p:nvPr/>
          </p:nvSpPr>
          <p:spPr bwMode="auto">
            <a:xfrm>
              <a:off x="6083509" y="3752494"/>
              <a:ext cx="457354" cy="205120"/>
            </a:xfrm>
            <a:custGeom>
              <a:avLst/>
              <a:gdLst/>
              <a:ahLst/>
              <a:cxnLst>
                <a:cxn ang="0">
                  <a:pos x="14157" y="6326"/>
                </a:cxn>
                <a:cxn ang="0">
                  <a:pos x="14136" y="6333"/>
                </a:cxn>
                <a:cxn ang="0">
                  <a:pos x="14203" y="6333"/>
                </a:cxn>
                <a:cxn ang="0">
                  <a:pos x="14157" y="6326"/>
                </a:cxn>
                <a:cxn ang="0">
                  <a:pos x="84" y="1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903"/>
                </a:cxn>
                <a:cxn ang="0">
                  <a:pos x="0" y="1705"/>
                </a:cxn>
                <a:cxn ang="0">
                  <a:pos x="0" y="3292"/>
                </a:cxn>
                <a:cxn ang="0">
                  <a:pos x="0" y="6333"/>
                </a:cxn>
                <a:cxn ang="0">
                  <a:pos x="0" y="6400"/>
                </a:cxn>
                <a:cxn ang="0">
                  <a:pos x="84" y="6400"/>
                </a:cxn>
                <a:cxn ang="0">
                  <a:pos x="10243" y="6366"/>
                </a:cxn>
                <a:cxn ang="0">
                  <a:pos x="13167" y="6350"/>
                </a:cxn>
                <a:cxn ang="0">
                  <a:pos x="13952" y="6333"/>
                </a:cxn>
                <a:cxn ang="0">
                  <a:pos x="14136" y="6333"/>
                </a:cxn>
                <a:cxn ang="0">
                  <a:pos x="13935" y="6316"/>
                </a:cxn>
                <a:cxn ang="0">
                  <a:pos x="13133" y="6316"/>
                </a:cxn>
                <a:cxn ang="0">
                  <a:pos x="10193" y="6283"/>
                </a:cxn>
                <a:cxn ang="0">
                  <a:pos x="151" y="6250"/>
                </a:cxn>
                <a:cxn ang="0">
                  <a:pos x="151" y="6250"/>
                </a:cxn>
                <a:cxn ang="0">
                  <a:pos x="151" y="3292"/>
                </a:cxn>
                <a:cxn ang="0">
                  <a:pos x="151" y="1705"/>
                </a:cxn>
                <a:cxn ang="0">
                  <a:pos x="151" y="903"/>
                </a:cxn>
                <a:cxn ang="0">
                  <a:pos x="151" y="151"/>
                </a:cxn>
                <a:cxn ang="0">
                  <a:pos x="151" y="151"/>
                </a:cxn>
                <a:cxn ang="0">
                  <a:pos x="14153" y="134"/>
                </a:cxn>
                <a:cxn ang="0">
                  <a:pos x="14153" y="134"/>
                </a:cxn>
                <a:cxn ang="0">
                  <a:pos x="14186" y="4629"/>
                </a:cxn>
                <a:cxn ang="0">
                  <a:pos x="14186" y="5882"/>
                </a:cxn>
                <a:cxn ang="0">
                  <a:pos x="14203" y="6216"/>
                </a:cxn>
                <a:cxn ang="0">
                  <a:pos x="14203" y="6333"/>
                </a:cxn>
                <a:cxn ang="0">
                  <a:pos x="14219" y="6233"/>
                </a:cxn>
                <a:cxn ang="0">
                  <a:pos x="14219" y="5915"/>
                </a:cxn>
                <a:cxn ang="0">
                  <a:pos x="14236" y="4662"/>
                </a:cxn>
                <a:cxn ang="0">
                  <a:pos x="14270" y="84"/>
                </a:cxn>
                <a:cxn ang="0">
                  <a:pos x="14270" y="17"/>
                </a:cxn>
                <a:cxn ang="0">
                  <a:pos x="14203" y="17"/>
                </a:cxn>
                <a:cxn ang="0">
                  <a:pos x="84" y="1"/>
                </a:cxn>
              </a:cxnLst>
              <a:rect l="0" t="0" r="r" b="b"/>
              <a:pathLst>
                <a:path w="14270" h="6400" extrusionOk="0">
                  <a:moveTo>
                    <a:pt x="14157" y="6326"/>
                  </a:moveTo>
                  <a:cubicBezTo>
                    <a:pt x="14149" y="6326"/>
                    <a:pt x="14141" y="6327"/>
                    <a:pt x="14136" y="6333"/>
                  </a:cubicBezTo>
                  <a:lnTo>
                    <a:pt x="14203" y="6333"/>
                  </a:lnTo>
                  <a:cubicBezTo>
                    <a:pt x="14192" y="6333"/>
                    <a:pt x="14173" y="6326"/>
                    <a:pt x="14157" y="6326"/>
                  </a:cubicBezTo>
                  <a:close/>
                  <a:moveTo>
                    <a:pt x="84" y="1"/>
                  </a:moveTo>
                  <a:cubicBezTo>
                    <a:pt x="58" y="26"/>
                    <a:pt x="9" y="76"/>
                    <a:pt x="0" y="84"/>
                  </a:cubicBezTo>
                  <a:lnTo>
                    <a:pt x="0" y="903"/>
                  </a:lnTo>
                  <a:lnTo>
                    <a:pt x="0" y="1705"/>
                  </a:lnTo>
                  <a:lnTo>
                    <a:pt x="0" y="3292"/>
                  </a:lnTo>
                  <a:cubicBezTo>
                    <a:pt x="0" y="4345"/>
                    <a:pt x="0" y="5364"/>
                    <a:pt x="0" y="6333"/>
                  </a:cubicBezTo>
                  <a:lnTo>
                    <a:pt x="0" y="6400"/>
                  </a:lnTo>
                  <a:lnTo>
                    <a:pt x="84" y="6400"/>
                  </a:lnTo>
                  <a:lnTo>
                    <a:pt x="10243" y="6366"/>
                  </a:lnTo>
                  <a:lnTo>
                    <a:pt x="13167" y="6350"/>
                  </a:lnTo>
                  <a:lnTo>
                    <a:pt x="13952" y="6333"/>
                  </a:lnTo>
                  <a:lnTo>
                    <a:pt x="14136" y="6333"/>
                  </a:lnTo>
                  <a:lnTo>
                    <a:pt x="13935" y="6316"/>
                  </a:lnTo>
                  <a:lnTo>
                    <a:pt x="13133" y="6316"/>
                  </a:lnTo>
                  <a:lnTo>
                    <a:pt x="10193" y="6283"/>
                  </a:lnTo>
                  <a:lnTo>
                    <a:pt x="151" y="6250"/>
                  </a:lnTo>
                  <a:cubicBezTo>
                    <a:pt x="151" y="5306"/>
                    <a:pt x="151" y="4315"/>
                    <a:pt x="151" y="3292"/>
                  </a:cubicBezTo>
                  <a:lnTo>
                    <a:pt x="151" y="1705"/>
                  </a:lnTo>
                  <a:lnTo>
                    <a:pt x="151" y="903"/>
                  </a:lnTo>
                  <a:lnTo>
                    <a:pt x="151" y="151"/>
                  </a:lnTo>
                  <a:lnTo>
                    <a:pt x="14153" y="134"/>
                  </a:lnTo>
                  <a:cubicBezTo>
                    <a:pt x="14169" y="2016"/>
                    <a:pt x="14169" y="3552"/>
                    <a:pt x="14186" y="4629"/>
                  </a:cubicBezTo>
                  <a:cubicBezTo>
                    <a:pt x="14186" y="5163"/>
                    <a:pt x="14186" y="5581"/>
                    <a:pt x="14186" y="5882"/>
                  </a:cubicBezTo>
                  <a:cubicBezTo>
                    <a:pt x="14203" y="6016"/>
                    <a:pt x="14203" y="6133"/>
                    <a:pt x="14203" y="6216"/>
                  </a:cubicBezTo>
                  <a:cubicBezTo>
                    <a:pt x="14203" y="6249"/>
                    <a:pt x="14203" y="6283"/>
                    <a:pt x="14203" y="6333"/>
                  </a:cubicBezTo>
                  <a:cubicBezTo>
                    <a:pt x="14219" y="6300"/>
                    <a:pt x="14219" y="6266"/>
                    <a:pt x="14219" y="6233"/>
                  </a:cubicBezTo>
                  <a:cubicBezTo>
                    <a:pt x="14219" y="6149"/>
                    <a:pt x="14219" y="6032"/>
                    <a:pt x="14219" y="5915"/>
                  </a:cubicBezTo>
                  <a:cubicBezTo>
                    <a:pt x="14219" y="5615"/>
                    <a:pt x="14219" y="5197"/>
                    <a:pt x="14236" y="4662"/>
                  </a:cubicBezTo>
                  <a:cubicBezTo>
                    <a:pt x="14236" y="3576"/>
                    <a:pt x="14253" y="2006"/>
                    <a:pt x="14270" y="84"/>
                  </a:cubicBezTo>
                  <a:lnTo>
                    <a:pt x="14270" y="17"/>
                  </a:lnTo>
                  <a:lnTo>
                    <a:pt x="14203" y="17"/>
                  </a:lnTo>
                  <a:cubicBezTo>
                    <a:pt x="10560" y="17"/>
                    <a:pt x="5564" y="17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42" name="Google Shape;1041;p34"/>
            <p:cNvSpPr>
              <a:spLocks/>
            </p:cNvSpPr>
            <p:nvPr/>
          </p:nvSpPr>
          <p:spPr bwMode="auto">
            <a:xfrm>
              <a:off x="6285937" y="3833676"/>
              <a:ext cx="46601" cy="43075"/>
            </a:xfrm>
            <a:custGeom>
              <a:avLst/>
              <a:gdLst/>
              <a:ahLst/>
              <a:cxnLst>
                <a:cxn ang="0">
                  <a:pos x="809" y="0"/>
                </a:cxn>
                <a:cxn ang="0">
                  <a:pos x="602" y="41"/>
                </a:cxn>
                <a:cxn ang="0">
                  <a:pos x="602" y="1310"/>
                </a:cxn>
                <a:cxn ang="0">
                  <a:pos x="808" y="1343"/>
                </a:cxn>
                <a:cxn ang="0">
                  <a:pos x="1220" y="1194"/>
                </a:cxn>
                <a:cxn ang="0">
                  <a:pos x="1437" y="826"/>
                </a:cxn>
                <a:cxn ang="0">
                  <a:pos x="1420" y="676"/>
                </a:cxn>
                <a:cxn ang="0">
                  <a:pos x="1153" y="1110"/>
                </a:cxn>
                <a:cxn ang="0">
                  <a:pos x="857" y="1200"/>
                </a:cxn>
                <a:cxn ang="0">
                  <a:pos x="652" y="1160"/>
                </a:cxn>
                <a:cxn ang="0">
                  <a:pos x="652" y="174"/>
                </a:cxn>
                <a:cxn ang="0">
                  <a:pos x="833" y="140"/>
                </a:cxn>
                <a:cxn ang="0">
                  <a:pos x="1153" y="241"/>
                </a:cxn>
                <a:cxn ang="0">
                  <a:pos x="1420" y="676"/>
                </a:cxn>
                <a:cxn ang="0">
                  <a:pos x="1437" y="525"/>
                </a:cxn>
                <a:cxn ang="0">
                  <a:pos x="1220" y="158"/>
                </a:cxn>
                <a:cxn ang="0">
                  <a:pos x="809" y="0"/>
                </a:cxn>
              </a:cxnLst>
              <a:rect l="0" t="0" r="r" b="b"/>
              <a:pathLst>
                <a:path w="1454" h="1344" extrusionOk="0">
                  <a:moveTo>
                    <a:pt x="809" y="0"/>
                  </a:moveTo>
                  <a:cubicBezTo>
                    <a:pt x="738" y="0"/>
                    <a:pt x="667" y="13"/>
                    <a:pt x="602" y="41"/>
                  </a:cubicBezTo>
                  <a:cubicBezTo>
                    <a:pt x="0" y="241"/>
                    <a:pt x="0" y="1093"/>
                    <a:pt x="602" y="1310"/>
                  </a:cubicBezTo>
                  <a:cubicBezTo>
                    <a:pt x="667" y="1332"/>
                    <a:pt x="737" y="1343"/>
                    <a:pt x="808" y="1343"/>
                  </a:cubicBezTo>
                  <a:cubicBezTo>
                    <a:pt x="956" y="1343"/>
                    <a:pt x="1107" y="1295"/>
                    <a:pt x="1220" y="1194"/>
                  </a:cubicBezTo>
                  <a:cubicBezTo>
                    <a:pt x="1337" y="1093"/>
                    <a:pt x="1420" y="976"/>
                    <a:pt x="1437" y="826"/>
                  </a:cubicBezTo>
                  <a:cubicBezTo>
                    <a:pt x="1454" y="726"/>
                    <a:pt x="1437" y="676"/>
                    <a:pt x="1420" y="676"/>
                  </a:cubicBezTo>
                  <a:cubicBezTo>
                    <a:pt x="1387" y="843"/>
                    <a:pt x="1287" y="993"/>
                    <a:pt x="1153" y="1110"/>
                  </a:cubicBezTo>
                  <a:cubicBezTo>
                    <a:pt x="1063" y="1170"/>
                    <a:pt x="961" y="1200"/>
                    <a:pt x="857" y="1200"/>
                  </a:cubicBezTo>
                  <a:cubicBezTo>
                    <a:pt x="788" y="1200"/>
                    <a:pt x="719" y="1187"/>
                    <a:pt x="652" y="1160"/>
                  </a:cubicBezTo>
                  <a:cubicBezTo>
                    <a:pt x="184" y="993"/>
                    <a:pt x="184" y="341"/>
                    <a:pt x="652" y="174"/>
                  </a:cubicBezTo>
                  <a:cubicBezTo>
                    <a:pt x="711" y="151"/>
                    <a:pt x="772" y="140"/>
                    <a:pt x="833" y="140"/>
                  </a:cubicBezTo>
                  <a:cubicBezTo>
                    <a:pt x="945" y="140"/>
                    <a:pt x="1056" y="176"/>
                    <a:pt x="1153" y="241"/>
                  </a:cubicBezTo>
                  <a:cubicBezTo>
                    <a:pt x="1287" y="341"/>
                    <a:pt x="1387" y="508"/>
                    <a:pt x="1420" y="676"/>
                  </a:cubicBezTo>
                  <a:cubicBezTo>
                    <a:pt x="1437" y="676"/>
                    <a:pt x="1454" y="625"/>
                    <a:pt x="1437" y="525"/>
                  </a:cubicBezTo>
                  <a:cubicBezTo>
                    <a:pt x="1404" y="375"/>
                    <a:pt x="1337" y="241"/>
                    <a:pt x="1220" y="158"/>
                  </a:cubicBezTo>
                  <a:cubicBezTo>
                    <a:pt x="1107" y="56"/>
                    <a:pt x="957" y="0"/>
                    <a:pt x="809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43" name="Google Shape;1042;p34"/>
            <p:cNvSpPr>
              <a:spLocks/>
            </p:cNvSpPr>
            <p:nvPr/>
          </p:nvSpPr>
          <p:spPr bwMode="auto">
            <a:xfrm>
              <a:off x="4384346" y="3269468"/>
              <a:ext cx="825768" cy="13077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786"/>
                </a:cxn>
                <a:cxn ang="0">
                  <a:pos x="25765" y="40803"/>
                </a:cxn>
                <a:cxn ang="0">
                  <a:pos x="25765" y="0"/>
                </a:cxn>
                <a:cxn ang="0">
                  <a:pos x="0" y="0"/>
                </a:cxn>
              </a:cxnLst>
              <a:rect l="0" t="0" r="r" b="b"/>
              <a:pathLst>
                <a:path w="25765" h="40803" extrusionOk="0">
                  <a:moveTo>
                    <a:pt x="0" y="0"/>
                  </a:moveTo>
                  <a:lnTo>
                    <a:pt x="0" y="40786"/>
                  </a:lnTo>
                  <a:lnTo>
                    <a:pt x="25765" y="40803"/>
                  </a:lnTo>
                  <a:lnTo>
                    <a:pt x="257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44" name="Google Shape;1043;p34"/>
            <p:cNvSpPr>
              <a:spLocks/>
            </p:cNvSpPr>
            <p:nvPr/>
          </p:nvSpPr>
          <p:spPr bwMode="auto">
            <a:xfrm>
              <a:off x="4344155" y="3219118"/>
              <a:ext cx="2969977" cy="6858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2140"/>
                </a:cxn>
                <a:cxn ang="0">
                  <a:pos x="92667" y="2140"/>
                </a:cxn>
                <a:cxn ang="0">
                  <a:pos x="92667" y="1"/>
                </a:cxn>
                <a:cxn ang="0">
                  <a:pos x="1" y="1"/>
                </a:cxn>
              </a:cxnLst>
              <a:rect l="0" t="0" r="r" b="b"/>
              <a:pathLst>
                <a:path w="92667" h="2140" extrusionOk="0">
                  <a:moveTo>
                    <a:pt x="1" y="1"/>
                  </a:moveTo>
                  <a:lnTo>
                    <a:pt x="1" y="2140"/>
                  </a:lnTo>
                  <a:lnTo>
                    <a:pt x="92667" y="2140"/>
                  </a:lnTo>
                  <a:lnTo>
                    <a:pt x="9266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45" name="Google Shape;1044;p34"/>
            <p:cNvSpPr>
              <a:spLocks/>
            </p:cNvSpPr>
            <p:nvPr/>
          </p:nvSpPr>
          <p:spPr bwMode="auto">
            <a:xfrm>
              <a:off x="4384346" y="3287673"/>
              <a:ext cx="92112" cy="138699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3276"/>
                </a:cxn>
                <a:cxn ang="0">
                  <a:pos x="2874" y="43276"/>
                </a:cxn>
                <a:cxn ang="0">
                  <a:pos x="2874" y="1"/>
                </a:cxn>
                <a:cxn ang="0">
                  <a:pos x="0" y="1"/>
                </a:cxn>
              </a:cxnLst>
              <a:rect l="0" t="0" r="r" b="b"/>
              <a:pathLst>
                <a:path w="2874" h="43276" extrusionOk="0">
                  <a:moveTo>
                    <a:pt x="0" y="1"/>
                  </a:moveTo>
                  <a:lnTo>
                    <a:pt x="0" y="43276"/>
                  </a:lnTo>
                  <a:lnTo>
                    <a:pt x="2874" y="43276"/>
                  </a:lnTo>
                  <a:lnTo>
                    <a:pt x="287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46" name="Google Shape;1045;p34"/>
            <p:cNvSpPr>
              <a:spLocks/>
            </p:cNvSpPr>
            <p:nvPr/>
          </p:nvSpPr>
          <p:spPr bwMode="auto">
            <a:xfrm>
              <a:off x="7177023" y="3287673"/>
              <a:ext cx="92144" cy="138754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3292"/>
                </a:cxn>
                <a:cxn ang="0">
                  <a:pos x="2874" y="43292"/>
                </a:cxn>
                <a:cxn ang="0">
                  <a:pos x="2874" y="1"/>
                </a:cxn>
                <a:cxn ang="0">
                  <a:pos x="0" y="1"/>
                </a:cxn>
              </a:cxnLst>
              <a:rect l="0" t="0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47" name="Google Shape;1046;p34"/>
            <p:cNvSpPr>
              <a:spLocks/>
            </p:cNvSpPr>
            <p:nvPr/>
          </p:nvSpPr>
          <p:spPr bwMode="auto">
            <a:xfrm>
              <a:off x="6595988" y="3287673"/>
              <a:ext cx="92144" cy="138754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3292"/>
                </a:cxn>
                <a:cxn ang="0">
                  <a:pos x="2874" y="43292"/>
                </a:cxn>
                <a:cxn ang="0">
                  <a:pos x="2874" y="1"/>
                </a:cxn>
                <a:cxn ang="0">
                  <a:pos x="0" y="1"/>
                </a:cxn>
              </a:cxnLst>
              <a:rect l="0" t="0" r="r" b="b"/>
              <a:pathLst>
                <a:path w="2875" h="43293" extrusionOk="0">
                  <a:moveTo>
                    <a:pt x="0" y="1"/>
                  </a:moveTo>
                  <a:lnTo>
                    <a:pt x="0" y="43292"/>
                  </a:lnTo>
                  <a:lnTo>
                    <a:pt x="2874" y="43292"/>
                  </a:lnTo>
                  <a:lnTo>
                    <a:pt x="287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48" name="Google Shape;1047;p34"/>
            <p:cNvSpPr>
              <a:spLocks/>
            </p:cNvSpPr>
            <p:nvPr/>
          </p:nvSpPr>
          <p:spPr bwMode="auto">
            <a:xfrm>
              <a:off x="4366655" y="3216457"/>
              <a:ext cx="395241" cy="5384"/>
            </a:xfrm>
            <a:custGeom>
              <a:avLst/>
              <a:gdLst/>
              <a:ahLst/>
              <a:cxnLst>
                <a:cxn ang="0">
                  <a:pos x="6166" y="0"/>
                </a:cxn>
                <a:cxn ang="0">
                  <a:pos x="1" y="84"/>
                </a:cxn>
                <a:cxn ang="0">
                  <a:pos x="6166" y="167"/>
                </a:cxn>
                <a:cxn ang="0">
                  <a:pos x="12332" y="84"/>
                </a:cxn>
                <a:cxn ang="0">
                  <a:pos x="6166" y="0"/>
                </a:cxn>
              </a:cxnLst>
              <a:rect l="0" t="0" r="r" b="b"/>
              <a:pathLst>
                <a:path w="12332" h="168" extrusionOk="0">
                  <a:moveTo>
                    <a:pt x="6166" y="0"/>
                  </a:moveTo>
                  <a:cubicBezTo>
                    <a:pt x="2758" y="0"/>
                    <a:pt x="1" y="34"/>
                    <a:pt x="1" y="84"/>
                  </a:cubicBezTo>
                  <a:cubicBezTo>
                    <a:pt x="1" y="134"/>
                    <a:pt x="2758" y="167"/>
                    <a:pt x="6166" y="167"/>
                  </a:cubicBezTo>
                  <a:cubicBezTo>
                    <a:pt x="9575" y="167"/>
                    <a:pt x="12332" y="134"/>
                    <a:pt x="12332" y="84"/>
                  </a:cubicBezTo>
                  <a:cubicBezTo>
                    <a:pt x="12332" y="34"/>
                    <a:pt x="9575" y="0"/>
                    <a:pt x="6166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49" name="Google Shape;1048;p34"/>
            <p:cNvSpPr>
              <a:spLocks/>
            </p:cNvSpPr>
            <p:nvPr/>
          </p:nvSpPr>
          <p:spPr bwMode="auto">
            <a:xfrm>
              <a:off x="5441964" y="4502207"/>
              <a:ext cx="344890" cy="158808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" y="4528"/>
                </a:cxn>
                <a:cxn ang="0">
                  <a:pos x="351" y="4562"/>
                </a:cxn>
                <a:cxn ang="0">
                  <a:pos x="8065" y="4955"/>
                </a:cxn>
                <a:cxn ang="0">
                  <a:pos x="9558" y="4863"/>
                </a:cxn>
                <a:cxn ang="0">
                  <a:pos x="5865" y="3275"/>
                </a:cxn>
                <a:cxn ang="0">
                  <a:pos x="5949" y="184"/>
                </a:cxn>
                <a:cxn ang="0">
                  <a:pos x="151" y="0"/>
                </a:cxn>
              </a:cxnLst>
              <a:rect l="0" t="0" r="r" b="b"/>
              <a:pathLst>
                <a:path w="10761" h="4955" extrusionOk="0">
                  <a:moveTo>
                    <a:pt x="151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584" y="4665"/>
                    <a:pt x="5727" y="4955"/>
                    <a:pt x="8065" y="4955"/>
                  </a:cubicBezTo>
                  <a:cubicBezTo>
                    <a:pt x="8770" y="4955"/>
                    <a:pt x="9310" y="4928"/>
                    <a:pt x="9558" y="4863"/>
                  </a:cubicBezTo>
                  <a:cubicBezTo>
                    <a:pt x="10761" y="4528"/>
                    <a:pt x="5865" y="3275"/>
                    <a:pt x="5865" y="3275"/>
                  </a:cubicBezTo>
                  <a:lnTo>
                    <a:pt x="5949" y="18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50" name="Google Shape;1049;p34"/>
            <p:cNvSpPr>
              <a:spLocks/>
            </p:cNvSpPr>
            <p:nvPr/>
          </p:nvSpPr>
          <p:spPr bwMode="auto">
            <a:xfrm>
              <a:off x="5441964" y="4629670"/>
              <a:ext cx="319731" cy="30576"/>
            </a:xfrm>
            <a:custGeom>
              <a:avLst/>
              <a:gdLst/>
              <a:ahLst/>
              <a:cxnLst>
                <a:cxn ang="0">
                  <a:pos x="8255" y="0"/>
                </a:cxn>
                <a:cxn ang="0">
                  <a:pos x="7720" y="735"/>
                </a:cxn>
                <a:cxn ang="0">
                  <a:pos x="1" y="418"/>
                </a:cxn>
                <a:cxn ang="0">
                  <a:pos x="1" y="551"/>
                </a:cxn>
                <a:cxn ang="0">
                  <a:pos x="7791" y="954"/>
                </a:cxn>
                <a:cxn ang="0">
                  <a:pos x="9742" y="819"/>
                </a:cxn>
                <a:cxn ang="0">
                  <a:pos x="8255" y="0"/>
                </a:cxn>
              </a:cxnLst>
              <a:rect l="0" t="0" r="r" b="b"/>
              <a:pathLst>
                <a:path w="9976" h="954" extrusionOk="0">
                  <a:moveTo>
                    <a:pt x="8255" y="0"/>
                  </a:moveTo>
                  <a:cubicBezTo>
                    <a:pt x="7920" y="0"/>
                    <a:pt x="7720" y="735"/>
                    <a:pt x="7720" y="735"/>
                  </a:cubicBezTo>
                  <a:lnTo>
                    <a:pt x="1" y="418"/>
                  </a:lnTo>
                  <a:lnTo>
                    <a:pt x="1" y="551"/>
                  </a:lnTo>
                  <a:cubicBezTo>
                    <a:pt x="1946" y="786"/>
                    <a:pt x="5552" y="954"/>
                    <a:pt x="7791" y="954"/>
                  </a:cubicBezTo>
                  <a:cubicBezTo>
                    <a:pt x="8897" y="954"/>
                    <a:pt x="9670" y="913"/>
                    <a:pt x="9742" y="819"/>
                  </a:cubicBezTo>
                  <a:cubicBezTo>
                    <a:pt x="9976" y="551"/>
                    <a:pt x="8255" y="0"/>
                    <a:pt x="8255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51" name="Google Shape;1050;p34"/>
            <p:cNvSpPr>
              <a:spLocks/>
            </p:cNvSpPr>
            <p:nvPr/>
          </p:nvSpPr>
          <p:spPr bwMode="auto">
            <a:xfrm>
              <a:off x="5439272" y="4643035"/>
              <a:ext cx="315468" cy="1073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01" y="17"/>
                </a:cxn>
                <a:cxn ang="0">
                  <a:pos x="385" y="34"/>
                </a:cxn>
                <a:cxn ang="0">
                  <a:pos x="1438" y="118"/>
                </a:cxn>
                <a:cxn ang="0">
                  <a:pos x="4913" y="285"/>
                </a:cxn>
                <a:cxn ang="0">
                  <a:pos x="8389" y="335"/>
                </a:cxn>
                <a:cxn ang="0">
                  <a:pos x="9441" y="318"/>
                </a:cxn>
                <a:cxn ang="0">
                  <a:pos x="9842" y="318"/>
                </a:cxn>
                <a:cxn ang="0">
                  <a:pos x="9742" y="302"/>
                </a:cxn>
                <a:cxn ang="0">
                  <a:pos x="9441" y="302"/>
                </a:cxn>
                <a:cxn ang="0">
                  <a:pos x="8389" y="285"/>
                </a:cxn>
                <a:cxn ang="0">
                  <a:pos x="4913" y="218"/>
                </a:cxn>
                <a:cxn ang="0">
                  <a:pos x="1438" y="68"/>
                </a:cxn>
                <a:cxn ang="0">
                  <a:pos x="385" y="17"/>
                </a:cxn>
                <a:cxn ang="0">
                  <a:pos x="101" y="1"/>
                </a:cxn>
                <a:cxn ang="0">
                  <a:pos x="1" y="1"/>
                </a:cxn>
              </a:cxnLst>
              <a:rect l="0" t="0" r="r" b="b"/>
              <a:pathLst>
                <a:path w="9843" h="335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cubicBezTo>
                    <a:pt x="185" y="17"/>
                    <a:pt x="285" y="34"/>
                    <a:pt x="385" y="34"/>
                  </a:cubicBezTo>
                  <a:lnTo>
                    <a:pt x="1438" y="118"/>
                  </a:lnTo>
                  <a:cubicBezTo>
                    <a:pt x="2323" y="185"/>
                    <a:pt x="3560" y="251"/>
                    <a:pt x="4913" y="285"/>
                  </a:cubicBezTo>
                  <a:cubicBezTo>
                    <a:pt x="6267" y="335"/>
                    <a:pt x="7503" y="335"/>
                    <a:pt x="8389" y="335"/>
                  </a:cubicBezTo>
                  <a:lnTo>
                    <a:pt x="9441" y="318"/>
                  </a:lnTo>
                  <a:lnTo>
                    <a:pt x="9842" y="318"/>
                  </a:lnTo>
                  <a:cubicBezTo>
                    <a:pt x="9809" y="302"/>
                    <a:pt x="9775" y="302"/>
                    <a:pt x="9742" y="302"/>
                  </a:cubicBezTo>
                  <a:lnTo>
                    <a:pt x="9441" y="302"/>
                  </a:lnTo>
                  <a:lnTo>
                    <a:pt x="8389" y="285"/>
                  </a:lnTo>
                  <a:cubicBezTo>
                    <a:pt x="7503" y="285"/>
                    <a:pt x="6267" y="251"/>
                    <a:pt x="4913" y="218"/>
                  </a:cubicBezTo>
                  <a:cubicBezTo>
                    <a:pt x="3560" y="168"/>
                    <a:pt x="2323" y="118"/>
                    <a:pt x="1438" y="68"/>
                  </a:cubicBezTo>
                  <a:cubicBezTo>
                    <a:pt x="1020" y="51"/>
                    <a:pt x="669" y="34"/>
                    <a:pt x="385" y="17"/>
                  </a:cubicBezTo>
                  <a:lnTo>
                    <a:pt x="10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52" name="Google Shape;1051;p34"/>
            <p:cNvSpPr>
              <a:spLocks/>
            </p:cNvSpPr>
            <p:nvPr/>
          </p:nvSpPr>
          <p:spPr bwMode="auto">
            <a:xfrm>
              <a:off x="5688845" y="4627523"/>
              <a:ext cx="19294" cy="28396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17" y="886"/>
                </a:cxn>
                <a:cxn ang="0">
                  <a:pos x="602" y="0"/>
                </a:cxn>
              </a:cxnLst>
              <a:rect l="0" t="0" r="r" b="b"/>
              <a:pathLst>
                <a:path w="602" h="886" extrusionOk="0">
                  <a:moveTo>
                    <a:pt x="602" y="0"/>
                  </a:moveTo>
                  <a:cubicBezTo>
                    <a:pt x="234" y="134"/>
                    <a:pt x="0" y="501"/>
                    <a:pt x="17" y="886"/>
                  </a:cubicBezTo>
                  <a:cubicBezTo>
                    <a:pt x="100" y="535"/>
                    <a:pt x="301" y="217"/>
                    <a:pt x="602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53" name="Google Shape;1052;p34"/>
            <p:cNvSpPr>
              <a:spLocks/>
            </p:cNvSpPr>
            <p:nvPr/>
          </p:nvSpPr>
          <p:spPr bwMode="auto">
            <a:xfrm>
              <a:off x="5634745" y="4611402"/>
              <a:ext cx="11282" cy="15128"/>
            </a:xfrm>
            <a:custGeom>
              <a:avLst/>
              <a:gdLst/>
              <a:ahLst/>
              <a:cxnLst>
                <a:cxn ang="0">
                  <a:pos x="330" y="0"/>
                </a:cxn>
                <a:cxn ang="0">
                  <a:pos x="151" y="219"/>
                </a:cxn>
                <a:cxn ang="0">
                  <a:pos x="17" y="470"/>
                </a:cxn>
                <a:cxn ang="0">
                  <a:pos x="22" y="472"/>
                </a:cxn>
                <a:cxn ang="0">
                  <a:pos x="218" y="253"/>
                </a:cxn>
                <a:cxn ang="0">
                  <a:pos x="335" y="2"/>
                </a:cxn>
                <a:cxn ang="0">
                  <a:pos x="330" y="0"/>
                </a:cxn>
              </a:cxnLst>
              <a:rect l="0" t="0" r="r" b="b"/>
              <a:pathLst>
                <a:path w="352" h="472" extrusionOk="0">
                  <a:moveTo>
                    <a:pt x="330" y="0"/>
                  </a:moveTo>
                  <a:cubicBezTo>
                    <a:pt x="306" y="0"/>
                    <a:pt x="228" y="95"/>
                    <a:pt x="151" y="219"/>
                  </a:cubicBezTo>
                  <a:cubicBezTo>
                    <a:pt x="67" y="336"/>
                    <a:pt x="1" y="453"/>
                    <a:pt x="17" y="470"/>
                  </a:cubicBezTo>
                  <a:cubicBezTo>
                    <a:pt x="19" y="471"/>
                    <a:pt x="20" y="472"/>
                    <a:pt x="22" y="472"/>
                  </a:cubicBezTo>
                  <a:cubicBezTo>
                    <a:pt x="46" y="472"/>
                    <a:pt x="125" y="376"/>
                    <a:pt x="218" y="253"/>
                  </a:cubicBezTo>
                  <a:cubicBezTo>
                    <a:pt x="301" y="119"/>
                    <a:pt x="351" y="2"/>
                    <a:pt x="335" y="2"/>
                  </a:cubicBezTo>
                  <a:cubicBezTo>
                    <a:pt x="334" y="1"/>
                    <a:pt x="332" y="0"/>
                    <a:pt x="330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54" name="Google Shape;1053;p34"/>
            <p:cNvSpPr>
              <a:spLocks/>
            </p:cNvSpPr>
            <p:nvPr/>
          </p:nvSpPr>
          <p:spPr bwMode="auto">
            <a:xfrm>
              <a:off x="5620290" y="4607620"/>
              <a:ext cx="12884" cy="10384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168" y="137"/>
                </a:cxn>
                <a:cxn ang="0">
                  <a:pos x="17" y="320"/>
                </a:cxn>
                <a:cxn ang="0">
                  <a:pos x="22" y="324"/>
                </a:cxn>
                <a:cxn ang="0">
                  <a:pos x="218" y="187"/>
                </a:cxn>
                <a:cxn ang="0">
                  <a:pos x="385" y="3"/>
                </a:cxn>
                <a:cxn ang="0">
                  <a:pos x="377" y="0"/>
                </a:cxn>
              </a:cxnLst>
              <a:rect l="0" t="0" r="r" b="b"/>
              <a:pathLst>
                <a:path w="402" h="324" extrusionOk="0">
                  <a:moveTo>
                    <a:pt x="377" y="0"/>
                  </a:moveTo>
                  <a:cubicBezTo>
                    <a:pt x="350" y="0"/>
                    <a:pt x="272" y="62"/>
                    <a:pt x="168" y="137"/>
                  </a:cubicBezTo>
                  <a:cubicBezTo>
                    <a:pt x="67" y="220"/>
                    <a:pt x="0" y="304"/>
                    <a:pt x="17" y="320"/>
                  </a:cubicBezTo>
                  <a:cubicBezTo>
                    <a:pt x="17" y="323"/>
                    <a:pt x="19" y="324"/>
                    <a:pt x="22" y="324"/>
                  </a:cubicBezTo>
                  <a:cubicBezTo>
                    <a:pt x="43" y="324"/>
                    <a:pt x="130" y="274"/>
                    <a:pt x="218" y="187"/>
                  </a:cubicBezTo>
                  <a:cubicBezTo>
                    <a:pt x="318" y="103"/>
                    <a:pt x="401" y="20"/>
                    <a:pt x="385" y="3"/>
                  </a:cubicBezTo>
                  <a:cubicBezTo>
                    <a:pt x="383" y="1"/>
                    <a:pt x="381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55" name="Google Shape;1054;p34"/>
            <p:cNvSpPr>
              <a:spLocks/>
            </p:cNvSpPr>
            <p:nvPr/>
          </p:nvSpPr>
          <p:spPr bwMode="auto">
            <a:xfrm>
              <a:off x="5560132" y="4599319"/>
              <a:ext cx="102496" cy="85157"/>
            </a:xfrm>
            <a:custGeom>
              <a:avLst/>
              <a:gdLst/>
              <a:ahLst/>
              <a:cxnLst>
                <a:cxn ang="0">
                  <a:pos x="1786" y="0"/>
                </a:cxn>
                <a:cxn ang="0">
                  <a:pos x="1610" y="28"/>
                </a:cxn>
                <a:cxn ang="0">
                  <a:pos x="1815" y="2657"/>
                </a:cxn>
                <a:cxn ang="0">
                  <a:pos x="1944" y="2651"/>
                </a:cxn>
                <a:cxn ang="0">
                  <a:pos x="3181" y="1315"/>
                </a:cxn>
                <a:cxn ang="0">
                  <a:pos x="1911" y="11"/>
                </a:cxn>
                <a:cxn ang="0">
                  <a:pos x="1786" y="0"/>
                </a:cxn>
              </a:cxnLst>
              <a:rect l="0" t="0" r="r" b="b"/>
              <a:pathLst>
                <a:path w="3198" h="2657" extrusionOk="0">
                  <a:moveTo>
                    <a:pt x="1786" y="0"/>
                  </a:moveTo>
                  <a:cubicBezTo>
                    <a:pt x="1728" y="0"/>
                    <a:pt x="1669" y="9"/>
                    <a:pt x="1610" y="28"/>
                  </a:cubicBezTo>
                  <a:cubicBezTo>
                    <a:pt x="0" y="337"/>
                    <a:pt x="274" y="2657"/>
                    <a:pt x="1815" y="2657"/>
                  </a:cubicBezTo>
                  <a:cubicBezTo>
                    <a:pt x="1857" y="2657"/>
                    <a:pt x="1900" y="2655"/>
                    <a:pt x="1944" y="2651"/>
                  </a:cubicBezTo>
                  <a:cubicBezTo>
                    <a:pt x="2663" y="2601"/>
                    <a:pt x="3197" y="2016"/>
                    <a:pt x="3181" y="1315"/>
                  </a:cubicBezTo>
                  <a:cubicBezTo>
                    <a:pt x="3181" y="613"/>
                    <a:pt x="2613" y="28"/>
                    <a:pt x="1911" y="11"/>
                  </a:cubicBezTo>
                  <a:cubicBezTo>
                    <a:pt x="1869" y="4"/>
                    <a:pt x="1828" y="0"/>
                    <a:pt x="1786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56" name="Google Shape;1055;p34"/>
            <p:cNvSpPr>
              <a:spLocks/>
            </p:cNvSpPr>
            <p:nvPr/>
          </p:nvSpPr>
          <p:spPr bwMode="auto">
            <a:xfrm>
              <a:off x="5608496" y="4587877"/>
              <a:ext cx="21986" cy="3429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424" y="107"/>
                </a:cxn>
                <a:cxn ang="0">
                  <a:pos x="686" y="68"/>
                </a:cxn>
                <a:cxn ang="0">
                  <a:pos x="1" y="1"/>
                </a:cxn>
              </a:cxnLst>
              <a:rect l="0" t="0" r="r" b="b"/>
              <a:pathLst>
                <a:path w="686" h="107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73"/>
                    <a:pt x="281" y="107"/>
                    <a:pt x="424" y="107"/>
                  </a:cubicBezTo>
                  <a:cubicBezTo>
                    <a:pt x="514" y="107"/>
                    <a:pt x="602" y="93"/>
                    <a:pt x="686" y="68"/>
                  </a:cubicBezTo>
                  <a:cubicBezTo>
                    <a:pt x="469" y="51"/>
                    <a:pt x="235" y="1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57" name="Google Shape;1056;p34"/>
            <p:cNvSpPr>
              <a:spLocks/>
            </p:cNvSpPr>
            <p:nvPr/>
          </p:nvSpPr>
          <p:spPr bwMode="auto">
            <a:xfrm>
              <a:off x="5642245" y="4594447"/>
              <a:ext cx="35383" cy="19166"/>
            </a:xfrm>
            <a:custGeom>
              <a:avLst/>
              <a:gdLst/>
              <a:ahLst/>
              <a:cxnLst>
                <a:cxn ang="0">
                  <a:pos x="735" y="67"/>
                </a:cxn>
                <a:cxn ang="0">
                  <a:pos x="1003" y="130"/>
                </a:cxn>
                <a:cxn ang="0">
                  <a:pos x="970" y="280"/>
                </a:cxn>
                <a:cxn ang="0">
                  <a:pos x="752" y="364"/>
                </a:cxn>
                <a:cxn ang="0">
                  <a:pos x="368" y="464"/>
                </a:cxn>
                <a:cxn ang="0">
                  <a:pos x="101" y="487"/>
                </a:cxn>
                <a:cxn ang="0">
                  <a:pos x="101" y="487"/>
                </a:cxn>
                <a:cxn ang="0">
                  <a:pos x="234" y="280"/>
                </a:cxn>
                <a:cxn ang="0">
                  <a:pos x="552" y="97"/>
                </a:cxn>
                <a:cxn ang="0">
                  <a:pos x="735" y="67"/>
                </a:cxn>
                <a:cxn ang="0">
                  <a:pos x="718" y="0"/>
                </a:cxn>
                <a:cxn ang="0">
                  <a:pos x="201" y="247"/>
                </a:cxn>
                <a:cxn ang="0">
                  <a:pos x="69" y="488"/>
                </a:cxn>
                <a:cxn ang="0">
                  <a:pos x="69" y="488"/>
                </a:cxn>
                <a:cxn ang="0">
                  <a:pos x="1" y="498"/>
                </a:cxn>
                <a:cxn ang="0">
                  <a:pos x="63" y="506"/>
                </a:cxn>
                <a:cxn ang="0">
                  <a:pos x="63" y="506"/>
                </a:cxn>
                <a:cxn ang="0">
                  <a:pos x="51" y="598"/>
                </a:cxn>
                <a:cxn ang="0">
                  <a:pos x="90" y="510"/>
                </a:cxn>
                <a:cxn ang="0">
                  <a:pos x="90" y="510"/>
                </a:cxn>
                <a:cxn ang="0">
                  <a:pos x="262" y="521"/>
                </a:cxn>
                <a:cxn ang="0">
                  <a:pos x="368" y="514"/>
                </a:cxn>
                <a:cxn ang="0">
                  <a:pos x="769" y="431"/>
                </a:cxn>
                <a:cxn ang="0">
                  <a:pos x="1003" y="347"/>
                </a:cxn>
                <a:cxn ang="0">
                  <a:pos x="1103" y="230"/>
                </a:cxn>
                <a:cxn ang="0">
                  <a:pos x="1036" y="80"/>
                </a:cxn>
                <a:cxn ang="0">
                  <a:pos x="718" y="0"/>
                </a:cxn>
              </a:cxnLst>
              <a:rect l="0" t="0" r="r" b="b"/>
              <a:pathLst>
                <a:path w="1104" h="598" extrusionOk="0">
                  <a:moveTo>
                    <a:pt x="735" y="67"/>
                  </a:moveTo>
                  <a:cubicBezTo>
                    <a:pt x="829" y="67"/>
                    <a:pt x="922" y="90"/>
                    <a:pt x="1003" y="130"/>
                  </a:cubicBezTo>
                  <a:cubicBezTo>
                    <a:pt x="1053" y="180"/>
                    <a:pt x="1036" y="247"/>
                    <a:pt x="970" y="280"/>
                  </a:cubicBezTo>
                  <a:cubicBezTo>
                    <a:pt x="903" y="314"/>
                    <a:pt x="819" y="347"/>
                    <a:pt x="752" y="364"/>
                  </a:cubicBezTo>
                  <a:cubicBezTo>
                    <a:pt x="619" y="414"/>
                    <a:pt x="502" y="431"/>
                    <a:pt x="368" y="464"/>
                  </a:cubicBezTo>
                  <a:cubicBezTo>
                    <a:pt x="254" y="480"/>
                    <a:pt x="164" y="485"/>
                    <a:pt x="101" y="487"/>
                  </a:cubicBezTo>
                  <a:cubicBezTo>
                    <a:pt x="137" y="415"/>
                    <a:pt x="178" y="348"/>
                    <a:pt x="234" y="280"/>
                  </a:cubicBezTo>
                  <a:cubicBezTo>
                    <a:pt x="318" y="197"/>
                    <a:pt x="435" y="130"/>
                    <a:pt x="552" y="97"/>
                  </a:cubicBezTo>
                  <a:cubicBezTo>
                    <a:pt x="611" y="77"/>
                    <a:pt x="673" y="67"/>
                    <a:pt x="735" y="67"/>
                  </a:cubicBezTo>
                  <a:close/>
                  <a:moveTo>
                    <a:pt x="718" y="0"/>
                  </a:moveTo>
                  <a:cubicBezTo>
                    <a:pt x="522" y="0"/>
                    <a:pt x="330" y="86"/>
                    <a:pt x="201" y="247"/>
                  </a:cubicBezTo>
                  <a:cubicBezTo>
                    <a:pt x="137" y="327"/>
                    <a:pt x="88" y="408"/>
                    <a:pt x="69" y="488"/>
                  </a:cubicBezTo>
                  <a:cubicBezTo>
                    <a:pt x="24" y="489"/>
                    <a:pt x="1" y="491"/>
                    <a:pt x="1" y="498"/>
                  </a:cubicBezTo>
                  <a:cubicBezTo>
                    <a:pt x="21" y="500"/>
                    <a:pt x="42" y="503"/>
                    <a:pt x="63" y="506"/>
                  </a:cubicBezTo>
                  <a:cubicBezTo>
                    <a:pt x="51" y="537"/>
                    <a:pt x="51" y="567"/>
                    <a:pt x="51" y="598"/>
                  </a:cubicBezTo>
                  <a:cubicBezTo>
                    <a:pt x="64" y="567"/>
                    <a:pt x="77" y="538"/>
                    <a:pt x="90" y="510"/>
                  </a:cubicBezTo>
                  <a:cubicBezTo>
                    <a:pt x="147" y="516"/>
                    <a:pt x="205" y="521"/>
                    <a:pt x="262" y="521"/>
                  </a:cubicBezTo>
                  <a:cubicBezTo>
                    <a:pt x="298" y="521"/>
                    <a:pt x="334" y="519"/>
                    <a:pt x="368" y="514"/>
                  </a:cubicBezTo>
                  <a:cubicBezTo>
                    <a:pt x="502" y="498"/>
                    <a:pt x="635" y="464"/>
                    <a:pt x="769" y="431"/>
                  </a:cubicBezTo>
                  <a:cubicBezTo>
                    <a:pt x="853" y="414"/>
                    <a:pt x="919" y="381"/>
                    <a:pt x="1003" y="347"/>
                  </a:cubicBezTo>
                  <a:cubicBezTo>
                    <a:pt x="1053" y="314"/>
                    <a:pt x="1087" y="280"/>
                    <a:pt x="1103" y="230"/>
                  </a:cubicBezTo>
                  <a:cubicBezTo>
                    <a:pt x="1103" y="180"/>
                    <a:pt x="1087" y="113"/>
                    <a:pt x="1036" y="80"/>
                  </a:cubicBezTo>
                  <a:cubicBezTo>
                    <a:pt x="935" y="26"/>
                    <a:pt x="826" y="0"/>
                    <a:pt x="718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58" name="Google Shape;1057;p34"/>
            <p:cNvSpPr>
              <a:spLocks/>
            </p:cNvSpPr>
            <p:nvPr/>
          </p:nvSpPr>
          <p:spPr bwMode="auto">
            <a:xfrm>
              <a:off x="5629937" y="4587364"/>
              <a:ext cx="17692" cy="23589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7" y="184"/>
                </a:cxn>
                <a:cxn ang="0">
                  <a:pos x="67" y="351"/>
                </a:cxn>
                <a:cxn ang="0">
                  <a:pos x="234" y="568"/>
                </a:cxn>
                <a:cxn ang="0">
                  <a:pos x="451" y="735"/>
                </a:cxn>
                <a:cxn ang="0">
                  <a:pos x="284" y="535"/>
                </a:cxn>
                <a:cxn ang="0">
                  <a:pos x="134" y="318"/>
                </a:cxn>
                <a:cxn ang="0">
                  <a:pos x="151" y="84"/>
                </a:cxn>
                <a:cxn ang="0">
                  <a:pos x="170" y="82"/>
                </a:cxn>
                <a:cxn ang="0">
                  <a:pos x="385" y="234"/>
                </a:cxn>
                <a:cxn ang="0">
                  <a:pos x="485" y="485"/>
                </a:cxn>
                <a:cxn ang="0">
                  <a:pos x="485" y="735"/>
                </a:cxn>
                <a:cxn ang="0">
                  <a:pos x="535" y="485"/>
                </a:cxn>
                <a:cxn ang="0">
                  <a:pos x="435" y="201"/>
                </a:cxn>
                <a:cxn ang="0">
                  <a:pos x="134" y="0"/>
                </a:cxn>
              </a:cxnLst>
              <a:rect l="0" t="0" r="r" b="b"/>
              <a:pathLst>
                <a:path w="552" h="736" extrusionOk="0">
                  <a:moveTo>
                    <a:pt x="134" y="0"/>
                  </a:moveTo>
                  <a:cubicBezTo>
                    <a:pt x="50" y="17"/>
                    <a:pt x="0" y="100"/>
                    <a:pt x="17" y="184"/>
                  </a:cubicBezTo>
                  <a:cubicBezTo>
                    <a:pt x="17" y="234"/>
                    <a:pt x="34" y="301"/>
                    <a:pt x="67" y="351"/>
                  </a:cubicBezTo>
                  <a:cubicBezTo>
                    <a:pt x="117" y="435"/>
                    <a:pt x="167" y="501"/>
                    <a:pt x="234" y="568"/>
                  </a:cubicBezTo>
                  <a:cubicBezTo>
                    <a:pt x="301" y="635"/>
                    <a:pt x="368" y="702"/>
                    <a:pt x="451" y="735"/>
                  </a:cubicBezTo>
                  <a:cubicBezTo>
                    <a:pt x="451" y="719"/>
                    <a:pt x="368" y="668"/>
                    <a:pt x="284" y="535"/>
                  </a:cubicBezTo>
                  <a:cubicBezTo>
                    <a:pt x="217" y="468"/>
                    <a:pt x="167" y="401"/>
                    <a:pt x="134" y="318"/>
                  </a:cubicBezTo>
                  <a:cubicBezTo>
                    <a:pt x="84" y="234"/>
                    <a:pt x="50" y="84"/>
                    <a:pt x="151" y="84"/>
                  </a:cubicBezTo>
                  <a:cubicBezTo>
                    <a:pt x="157" y="82"/>
                    <a:pt x="163" y="82"/>
                    <a:pt x="170" y="82"/>
                  </a:cubicBezTo>
                  <a:cubicBezTo>
                    <a:pt x="249" y="82"/>
                    <a:pt x="338" y="172"/>
                    <a:pt x="385" y="234"/>
                  </a:cubicBezTo>
                  <a:cubicBezTo>
                    <a:pt x="435" y="318"/>
                    <a:pt x="468" y="401"/>
                    <a:pt x="485" y="485"/>
                  </a:cubicBezTo>
                  <a:cubicBezTo>
                    <a:pt x="485" y="568"/>
                    <a:pt x="485" y="652"/>
                    <a:pt x="485" y="735"/>
                  </a:cubicBezTo>
                  <a:cubicBezTo>
                    <a:pt x="535" y="668"/>
                    <a:pt x="552" y="568"/>
                    <a:pt x="535" y="485"/>
                  </a:cubicBezTo>
                  <a:cubicBezTo>
                    <a:pt x="518" y="384"/>
                    <a:pt x="485" y="284"/>
                    <a:pt x="435" y="201"/>
                  </a:cubicBezTo>
                  <a:cubicBezTo>
                    <a:pt x="385" y="100"/>
                    <a:pt x="268" y="17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59" name="Google Shape;1058;p34"/>
            <p:cNvSpPr>
              <a:spLocks/>
            </p:cNvSpPr>
            <p:nvPr/>
          </p:nvSpPr>
          <p:spPr bwMode="auto">
            <a:xfrm>
              <a:off x="5444656" y="4591242"/>
              <a:ext cx="64805" cy="55575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117" y="13"/>
                </a:cxn>
                <a:cxn ang="0">
                  <a:pos x="0" y="29"/>
                </a:cxn>
                <a:cxn ang="0">
                  <a:pos x="418" y="63"/>
                </a:cxn>
                <a:cxn ang="0">
                  <a:pos x="1905" y="1316"/>
                </a:cxn>
                <a:cxn ang="0">
                  <a:pos x="2005" y="1734"/>
                </a:cxn>
                <a:cxn ang="0">
                  <a:pos x="2005" y="1617"/>
                </a:cxn>
                <a:cxn ang="0">
                  <a:pos x="1955" y="1299"/>
                </a:cxn>
                <a:cxn ang="0">
                  <a:pos x="434" y="13"/>
                </a:cxn>
                <a:cxn ang="0">
                  <a:pos x="276" y="0"/>
                </a:cxn>
              </a:cxnLst>
              <a:rect l="0" t="0" r="r" b="b"/>
              <a:pathLst>
                <a:path w="2022" h="1734" extrusionOk="0">
                  <a:moveTo>
                    <a:pt x="276" y="0"/>
                  </a:moveTo>
                  <a:cubicBezTo>
                    <a:pt x="221" y="0"/>
                    <a:pt x="167" y="4"/>
                    <a:pt x="117" y="13"/>
                  </a:cubicBezTo>
                  <a:cubicBezTo>
                    <a:pt x="67" y="13"/>
                    <a:pt x="33" y="29"/>
                    <a:pt x="0" y="29"/>
                  </a:cubicBezTo>
                  <a:cubicBezTo>
                    <a:pt x="0" y="46"/>
                    <a:pt x="167" y="29"/>
                    <a:pt x="418" y="63"/>
                  </a:cubicBezTo>
                  <a:cubicBezTo>
                    <a:pt x="1120" y="163"/>
                    <a:pt x="1704" y="648"/>
                    <a:pt x="1905" y="1316"/>
                  </a:cubicBezTo>
                  <a:cubicBezTo>
                    <a:pt x="1988" y="1567"/>
                    <a:pt x="1988" y="1734"/>
                    <a:pt x="2005" y="1734"/>
                  </a:cubicBezTo>
                  <a:cubicBezTo>
                    <a:pt x="2005" y="1700"/>
                    <a:pt x="2022" y="1667"/>
                    <a:pt x="2005" y="1617"/>
                  </a:cubicBezTo>
                  <a:cubicBezTo>
                    <a:pt x="2005" y="1517"/>
                    <a:pt x="1988" y="1416"/>
                    <a:pt x="1955" y="1299"/>
                  </a:cubicBezTo>
                  <a:cubicBezTo>
                    <a:pt x="1771" y="598"/>
                    <a:pt x="1153" y="96"/>
                    <a:pt x="434" y="13"/>
                  </a:cubicBezTo>
                  <a:cubicBezTo>
                    <a:pt x="384" y="4"/>
                    <a:pt x="330" y="0"/>
                    <a:pt x="276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60" name="Google Shape;1059;p34"/>
            <p:cNvSpPr>
              <a:spLocks/>
            </p:cNvSpPr>
            <p:nvPr/>
          </p:nvSpPr>
          <p:spPr bwMode="auto">
            <a:xfrm>
              <a:off x="5462316" y="4515604"/>
              <a:ext cx="4327" cy="76600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17" y="0"/>
                </a:cxn>
                <a:cxn ang="0">
                  <a:pos x="17" y="2389"/>
                </a:cxn>
                <a:cxn ang="0">
                  <a:pos x="117" y="0"/>
                </a:cxn>
              </a:cxnLst>
              <a:rect l="0" t="0" r="r" b="b"/>
              <a:pathLst>
                <a:path w="135" h="2390" extrusionOk="0">
                  <a:moveTo>
                    <a:pt x="117" y="0"/>
                  </a:moveTo>
                  <a:lnTo>
                    <a:pt x="117" y="0"/>
                  </a:lnTo>
                  <a:cubicBezTo>
                    <a:pt x="34" y="785"/>
                    <a:pt x="0" y="1587"/>
                    <a:pt x="17" y="2389"/>
                  </a:cubicBezTo>
                  <a:cubicBezTo>
                    <a:pt x="101" y="1587"/>
                    <a:pt x="134" y="802"/>
                    <a:pt x="117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61" name="Google Shape;1060;p34"/>
            <p:cNvSpPr>
              <a:spLocks/>
            </p:cNvSpPr>
            <p:nvPr/>
          </p:nvSpPr>
          <p:spPr bwMode="auto">
            <a:xfrm>
              <a:off x="5532986" y="4630568"/>
              <a:ext cx="54132" cy="3814"/>
            </a:xfrm>
            <a:custGeom>
              <a:avLst/>
              <a:gdLst/>
              <a:ahLst/>
              <a:cxnLst>
                <a:cxn ang="0">
                  <a:pos x="41" y="1"/>
                </a:cxn>
                <a:cxn ang="0">
                  <a:pos x="1" y="5"/>
                </a:cxn>
                <a:cxn ang="0">
                  <a:pos x="1053" y="119"/>
                </a:cxn>
                <a:cxn ang="0">
                  <a:pos x="1689" y="72"/>
                </a:cxn>
                <a:cxn ang="0">
                  <a:pos x="853" y="39"/>
                </a:cxn>
                <a:cxn ang="0">
                  <a:pos x="41" y="1"/>
                </a:cxn>
              </a:cxnLst>
              <a:rect l="0" t="0" r="r" b="b"/>
              <a:pathLst>
                <a:path w="1689" h="119" extrusionOk="0">
                  <a:moveTo>
                    <a:pt x="41" y="1"/>
                  </a:moveTo>
                  <a:cubicBezTo>
                    <a:pt x="15" y="1"/>
                    <a:pt x="1" y="2"/>
                    <a:pt x="1" y="5"/>
                  </a:cubicBezTo>
                  <a:cubicBezTo>
                    <a:pt x="344" y="78"/>
                    <a:pt x="700" y="119"/>
                    <a:pt x="1053" y="119"/>
                  </a:cubicBezTo>
                  <a:cubicBezTo>
                    <a:pt x="1267" y="119"/>
                    <a:pt x="1480" y="104"/>
                    <a:pt x="1689" y="72"/>
                  </a:cubicBezTo>
                  <a:cubicBezTo>
                    <a:pt x="1689" y="56"/>
                    <a:pt x="1321" y="56"/>
                    <a:pt x="853" y="39"/>
                  </a:cubicBezTo>
                  <a:cubicBezTo>
                    <a:pt x="475" y="25"/>
                    <a:pt x="151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62" name="Google Shape;1061;p34"/>
            <p:cNvSpPr>
              <a:spLocks/>
            </p:cNvSpPr>
            <p:nvPr/>
          </p:nvSpPr>
          <p:spPr bwMode="auto">
            <a:xfrm>
              <a:off x="5496064" y="4629542"/>
              <a:ext cx="5897" cy="10865"/>
            </a:xfrm>
            <a:custGeom>
              <a:avLst/>
              <a:gdLst/>
              <a:ahLst/>
              <a:cxnLst>
                <a:cxn ang="0">
                  <a:pos x="25" y="1"/>
                </a:cxn>
                <a:cxn ang="0">
                  <a:pos x="17" y="4"/>
                </a:cxn>
                <a:cxn ang="0">
                  <a:pos x="84" y="171"/>
                </a:cxn>
                <a:cxn ang="0">
                  <a:pos x="150" y="338"/>
                </a:cxn>
                <a:cxn ang="0">
                  <a:pos x="150" y="138"/>
                </a:cxn>
                <a:cxn ang="0">
                  <a:pos x="25" y="1"/>
                </a:cxn>
              </a:cxnLst>
              <a:rect l="0" t="0" r="r" b="b"/>
              <a:pathLst>
                <a:path w="184" h="339" extrusionOk="0">
                  <a:moveTo>
                    <a:pt x="25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50" y="71"/>
                    <a:pt x="84" y="171"/>
                  </a:cubicBezTo>
                  <a:cubicBezTo>
                    <a:pt x="117" y="255"/>
                    <a:pt x="134" y="338"/>
                    <a:pt x="150" y="338"/>
                  </a:cubicBezTo>
                  <a:cubicBezTo>
                    <a:pt x="184" y="322"/>
                    <a:pt x="184" y="238"/>
                    <a:pt x="150" y="138"/>
                  </a:cubicBezTo>
                  <a:cubicBezTo>
                    <a:pt x="107" y="50"/>
                    <a:pt x="50" y="1"/>
                    <a:pt x="25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63" name="Google Shape;1062;p34"/>
            <p:cNvSpPr>
              <a:spLocks/>
            </p:cNvSpPr>
            <p:nvPr/>
          </p:nvSpPr>
          <p:spPr bwMode="auto">
            <a:xfrm>
              <a:off x="5483212" y="4611850"/>
              <a:ext cx="7500" cy="727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5"/>
                </a:cxn>
                <a:cxn ang="0">
                  <a:pos x="84" y="138"/>
                </a:cxn>
                <a:cxn ang="0">
                  <a:pos x="206" y="226"/>
                </a:cxn>
                <a:cxn ang="0">
                  <a:pos x="217" y="222"/>
                </a:cxn>
                <a:cxn ang="0">
                  <a:pos x="134" y="88"/>
                </a:cxn>
                <a:cxn ang="0">
                  <a:pos x="13" y="0"/>
                </a:cxn>
              </a:cxnLst>
              <a:rect l="0" t="0" r="r" b="b"/>
              <a:pathLst>
                <a:path w="234" h="227" extrusionOk="0">
                  <a:moveTo>
                    <a:pt x="13" y="0"/>
                  </a:moveTo>
                  <a:cubicBezTo>
                    <a:pt x="7" y="0"/>
                    <a:pt x="3" y="2"/>
                    <a:pt x="0" y="5"/>
                  </a:cubicBezTo>
                  <a:cubicBezTo>
                    <a:pt x="0" y="21"/>
                    <a:pt x="33" y="72"/>
                    <a:pt x="84" y="138"/>
                  </a:cubicBezTo>
                  <a:cubicBezTo>
                    <a:pt x="139" y="194"/>
                    <a:pt x="183" y="226"/>
                    <a:pt x="206" y="226"/>
                  </a:cubicBezTo>
                  <a:cubicBezTo>
                    <a:pt x="211" y="226"/>
                    <a:pt x="214" y="225"/>
                    <a:pt x="217" y="222"/>
                  </a:cubicBezTo>
                  <a:cubicBezTo>
                    <a:pt x="234" y="222"/>
                    <a:pt x="201" y="155"/>
                    <a:pt x="134" y="88"/>
                  </a:cubicBezTo>
                  <a:cubicBezTo>
                    <a:pt x="92" y="33"/>
                    <a:pt x="39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64" name="Google Shape;1063;p34"/>
            <p:cNvSpPr>
              <a:spLocks/>
            </p:cNvSpPr>
            <p:nvPr/>
          </p:nvSpPr>
          <p:spPr bwMode="auto">
            <a:xfrm>
              <a:off x="5463918" y="4602428"/>
              <a:ext cx="11282" cy="4872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" y="31"/>
                </a:cxn>
                <a:cxn ang="0">
                  <a:pos x="168" y="81"/>
                </a:cxn>
                <a:cxn ang="0">
                  <a:pos x="325" y="152"/>
                </a:cxn>
                <a:cxn ang="0">
                  <a:pos x="335" y="148"/>
                </a:cxn>
                <a:cxn ang="0">
                  <a:pos x="201" y="15"/>
                </a:cxn>
                <a:cxn ang="0">
                  <a:pos x="103" y="0"/>
                </a:cxn>
              </a:cxnLst>
              <a:rect l="0" t="0" r="r" b="b"/>
              <a:pathLst>
                <a:path w="352" h="152" extrusionOk="0">
                  <a:moveTo>
                    <a:pt x="103" y="0"/>
                  </a:moveTo>
                  <a:cubicBezTo>
                    <a:pt x="40" y="0"/>
                    <a:pt x="1" y="20"/>
                    <a:pt x="1" y="31"/>
                  </a:cubicBezTo>
                  <a:cubicBezTo>
                    <a:pt x="1" y="48"/>
                    <a:pt x="84" y="48"/>
                    <a:pt x="168" y="81"/>
                  </a:cubicBezTo>
                  <a:cubicBezTo>
                    <a:pt x="240" y="110"/>
                    <a:pt x="299" y="152"/>
                    <a:pt x="325" y="152"/>
                  </a:cubicBezTo>
                  <a:cubicBezTo>
                    <a:pt x="329" y="152"/>
                    <a:pt x="332" y="151"/>
                    <a:pt x="335" y="148"/>
                  </a:cubicBezTo>
                  <a:cubicBezTo>
                    <a:pt x="351" y="148"/>
                    <a:pt x="301" y="65"/>
                    <a:pt x="201" y="15"/>
                  </a:cubicBezTo>
                  <a:cubicBezTo>
                    <a:pt x="165" y="4"/>
                    <a:pt x="132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65" name="Google Shape;1064;p34"/>
            <p:cNvSpPr>
              <a:spLocks/>
            </p:cNvSpPr>
            <p:nvPr/>
          </p:nvSpPr>
          <p:spPr bwMode="auto">
            <a:xfrm>
              <a:off x="5450009" y="4598902"/>
              <a:ext cx="5897" cy="333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0" y="8"/>
                </a:cxn>
                <a:cxn ang="0">
                  <a:pos x="84" y="91"/>
                </a:cxn>
                <a:cxn ang="0">
                  <a:pos x="146" y="104"/>
                </a:cxn>
                <a:cxn ang="0">
                  <a:pos x="184" y="91"/>
                </a:cxn>
                <a:cxn ang="0">
                  <a:pos x="100" y="24"/>
                </a:cxn>
                <a:cxn ang="0">
                  <a:pos x="19" y="1"/>
                </a:cxn>
              </a:cxnLst>
              <a:rect l="0" t="0" r="r" b="b"/>
              <a:pathLst>
                <a:path w="184" h="104" extrusionOk="0">
                  <a:moveTo>
                    <a:pt x="19" y="1"/>
                  </a:moveTo>
                  <a:cubicBezTo>
                    <a:pt x="11" y="1"/>
                    <a:pt x="5" y="3"/>
                    <a:pt x="0" y="8"/>
                  </a:cubicBezTo>
                  <a:cubicBezTo>
                    <a:pt x="0" y="41"/>
                    <a:pt x="34" y="58"/>
                    <a:pt x="84" y="91"/>
                  </a:cubicBezTo>
                  <a:cubicBezTo>
                    <a:pt x="109" y="100"/>
                    <a:pt x="130" y="104"/>
                    <a:pt x="146" y="104"/>
                  </a:cubicBezTo>
                  <a:cubicBezTo>
                    <a:pt x="163" y="104"/>
                    <a:pt x="176" y="100"/>
                    <a:pt x="184" y="91"/>
                  </a:cubicBezTo>
                  <a:cubicBezTo>
                    <a:pt x="184" y="75"/>
                    <a:pt x="151" y="41"/>
                    <a:pt x="100" y="24"/>
                  </a:cubicBezTo>
                  <a:cubicBezTo>
                    <a:pt x="65" y="13"/>
                    <a:pt x="38" y="1"/>
                    <a:pt x="19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66" name="Google Shape;1065;p34"/>
            <p:cNvSpPr>
              <a:spLocks/>
            </p:cNvSpPr>
            <p:nvPr/>
          </p:nvSpPr>
          <p:spPr bwMode="auto">
            <a:xfrm>
              <a:off x="5444111" y="4567525"/>
              <a:ext cx="186916" cy="22531"/>
            </a:xfrm>
            <a:custGeom>
              <a:avLst/>
              <a:gdLst/>
              <a:ahLst/>
              <a:cxnLst>
                <a:cxn ang="0">
                  <a:pos x="5832" y="1"/>
                </a:cxn>
                <a:cxn ang="0">
                  <a:pos x="0" y="252"/>
                </a:cxn>
                <a:cxn ang="0">
                  <a:pos x="34" y="619"/>
                </a:cxn>
                <a:cxn ang="0">
                  <a:pos x="5815" y="703"/>
                </a:cxn>
                <a:cxn ang="0">
                  <a:pos x="5832" y="1"/>
                </a:cxn>
              </a:cxnLst>
              <a:rect l="0" t="0" r="r" b="b"/>
              <a:pathLst>
                <a:path w="5832" h="703" extrusionOk="0">
                  <a:moveTo>
                    <a:pt x="5832" y="1"/>
                  </a:moveTo>
                  <a:lnTo>
                    <a:pt x="0" y="252"/>
                  </a:lnTo>
                  <a:lnTo>
                    <a:pt x="34" y="619"/>
                  </a:lnTo>
                  <a:lnTo>
                    <a:pt x="5815" y="703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67" name="Google Shape;1066;p34"/>
            <p:cNvSpPr>
              <a:spLocks/>
            </p:cNvSpPr>
            <p:nvPr/>
          </p:nvSpPr>
          <p:spPr bwMode="auto">
            <a:xfrm>
              <a:off x="5735959" y="4522559"/>
              <a:ext cx="344890" cy="152526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1" y="4528"/>
                </a:cxn>
                <a:cxn ang="0">
                  <a:pos x="351" y="4562"/>
                </a:cxn>
                <a:cxn ang="0">
                  <a:pos x="6974" y="4759"/>
                </a:cxn>
                <a:cxn ang="0">
                  <a:pos x="9575" y="4612"/>
                </a:cxn>
                <a:cxn ang="0">
                  <a:pos x="5849" y="3125"/>
                </a:cxn>
                <a:cxn ang="0">
                  <a:pos x="5832" y="17"/>
                </a:cxn>
                <a:cxn ang="0">
                  <a:pos x="34" y="0"/>
                </a:cxn>
              </a:cxnLst>
              <a:rect l="0" t="0" r="r" b="b"/>
              <a:pathLst>
                <a:path w="10761" h="4759" extrusionOk="0">
                  <a:moveTo>
                    <a:pt x="34" y="0"/>
                  </a:moveTo>
                  <a:lnTo>
                    <a:pt x="1" y="4528"/>
                  </a:lnTo>
                  <a:lnTo>
                    <a:pt x="351" y="4562"/>
                  </a:lnTo>
                  <a:cubicBezTo>
                    <a:pt x="1407" y="4617"/>
                    <a:pt x="4606" y="4759"/>
                    <a:pt x="6974" y="4759"/>
                  </a:cubicBezTo>
                  <a:cubicBezTo>
                    <a:pt x="8204" y="4759"/>
                    <a:pt x="9209" y="4720"/>
                    <a:pt x="9575" y="4612"/>
                  </a:cubicBezTo>
                  <a:cubicBezTo>
                    <a:pt x="10761" y="4244"/>
                    <a:pt x="5849" y="3125"/>
                    <a:pt x="5849" y="3125"/>
                  </a:cubicBezTo>
                  <a:lnTo>
                    <a:pt x="5832" y="1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68" name="Google Shape;1067;p34"/>
            <p:cNvSpPr>
              <a:spLocks/>
            </p:cNvSpPr>
            <p:nvPr/>
          </p:nvSpPr>
          <p:spPr bwMode="auto">
            <a:xfrm>
              <a:off x="5735959" y="4643035"/>
              <a:ext cx="319731" cy="31569"/>
            </a:xfrm>
            <a:custGeom>
              <a:avLst/>
              <a:gdLst/>
              <a:ahLst/>
              <a:cxnLst>
                <a:cxn ang="0">
                  <a:pos x="8255" y="1"/>
                </a:cxn>
                <a:cxn ang="0">
                  <a:pos x="7737" y="736"/>
                </a:cxn>
                <a:cxn ang="0">
                  <a:pos x="17" y="636"/>
                </a:cxn>
                <a:cxn ang="0">
                  <a:pos x="1" y="769"/>
                </a:cxn>
                <a:cxn ang="0">
                  <a:pos x="6170" y="985"/>
                </a:cxn>
                <a:cxn ang="0">
                  <a:pos x="9758" y="786"/>
                </a:cxn>
                <a:cxn ang="0">
                  <a:pos x="8255" y="1"/>
                </a:cxn>
              </a:cxnLst>
              <a:rect l="0" t="0" r="r" b="b"/>
              <a:pathLst>
                <a:path w="9976" h="985" extrusionOk="0">
                  <a:moveTo>
                    <a:pt x="8255" y="1"/>
                  </a:moveTo>
                  <a:cubicBezTo>
                    <a:pt x="7904" y="17"/>
                    <a:pt x="7737" y="736"/>
                    <a:pt x="7737" y="736"/>
                  </a:cubicBezTo>
                  <a:lnTo>
                    <a:pt x="17" y="636"/>
                  </a:lnTo>
                  <a:lnTo>
                    <a:pt x="1" y="769"/>
                  </a:lnTo>
                  <a:cubicBezTo>
                    <a:pt x="1529" y="909"/>
                    <a:pt x="4066" y="985"/>
                    <a:pt x="6170" y="985"/>
                  </a:cubicBezTo>
                  <a:cubicBezTo>
                    <a:pt x="8093" y="985"/>
                    <a:pt x="9655" y="922"/>
                    <a:pt x="9758" y="786"/>
                  </a:cubicBezTo>
                  <a:cubicBezTo>
                    <a:pt x="9976" y="502"/>
                    <a:pt x="8255" y="1"/>
                    <a:pt x="8255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69" name="Google Shape;1068;p34"/>
            <p:cNvSpPr>
              <a:spLocks/>
            </p:cNvSpPr>
            <p:nvPr/>
          </p:nvSpPr>
          <p:spPr bwMode="auto">
            <a:xfrm>
              <a:off x="5733267" y="4663387"/>
              <a:ext cx="315468" cy="538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01" y="17"/>
                </a:cxn>
                <a:cxn ang="0">
                  <a:pos x="385" y="34"/>
                </a:cxn>
                <a:cxn ang="0">
                  <a:pos x="1438" y="84"/>
                </a:cxn>
                <a:cxn ang="0">
                  <a:pos x="4913" y="168"/>
                </a:cxn>
                <a:cxn ang="0">
                  <a:pos x="8405" y="118"/>
                </a:cxn>
                <a:cxn ang="0">
                  <a:pos x="9458" y="84"/>
                </a:cxn>
                <a:cxn ang="0">
                  <a:pos x="9742" y="68"/>
                </a:cxn>
                <a:cxn ang="0">
                  <a:pos x="9842" y="51"/>
                </a:cxn>
                <a:cxn ang="0">
                  <a:pos x="9458" y="51"/>
                </a:cxn>
                <a:cxn ang="0">
                  <a:pos x="8405" y="68"/>
                </a:cxn>
                <a:cxn ang="0">
                  <a:pos x="6074" y="91"/>
                </a:cxn>
                <a:cxn ang="0">
                  <a:pos x="4913" y="84"/>
                </a:cxn>
                <a:cxn ang="0">
                  <a:pos x="1438" y="34"/>
                </a:cxn>
                <a:cxn ang="0">
                  <a:pos x="385" y="1"/>
                </a:cxn>
                <a:cxn ang="0">
                  <a:pos x="1" y="1"/>
                </a:cxn>
              </a:cxnLst>
              <a:rect l="0" t="0" r="r" b="b"/>
              <a:pathLst>
                <a:path w="9843" h="168" extrusionOk="0">
                  <a:moveTo>
                    <a:pt x="1" y="1"/>
                  </a:moveTo>
                  <a:cubicBezTo>
                    <a:pt x="34" y="17"/>
                    <a:pt x="68" y="17"/>
                    <a:pt x="101" y="17"/>
                  </a:cubicBezTo>
                  <a:lnTo>
                    <a:pt x="385" y="34"/>
                  </a:lnTo>
                  <a:lnTo>
                    <a:pt x="1438" y="84"/>
                  </a:lnTo>
                  <a:cubicBezTo>
                    <a:pt x="2323" y="118"/>
                    <a:pt x="3560" y="151"/>
                    <a:pt x="4913" y="168"/>
                  </a:cubicBezTo>
                  <a:cubicBezTo>
                    <a:pt x="6283" y="168"/>
                    <a:pt x="7503" y="151"/>
                    <a:pt x="8405" y="118"/>
                  </a:cubicBezTo>
                  <a:lnTo>
                    <a:pt x="9458" y="84"/>
                  </a:lnTo>
                  <a:lnTo>
                    <a:pt x="9742" y="68"/>
                  </a:lnTo>
                  <a:cubicBezTo>
                    <a:pt x="9775" y="68"/>
                    <a:pt x="9809" y="68"/>
                    <a:pt x="9842" y="51"/>
                  </a:cubicBezTo>
                  <a:lnTo>
                    <a:pt x="9458" y="51"/>
                  </a:lnTo>
                  <a:lnTo>
                    <a:pt x="8405" y="68"/>
                  </a:lnTo>
                  <a:cubicBezTo>
                    <a:pt x="7767" y="79"/>
                    <a:pt x="6971" y="91"/>
                    <a:pt x="6074" y="91"/>
                  </a:cubicBezTo>
                  <a:cubicBezTo>
                    <a:pt x="5703" y="91"/>
                    <a:pt x="5315" y="89"/>
                    <a:pt x="4913" y="84"/>
                  </a:cubicBezTo>
                  <a:cubicBezTo>
                    <a:pt x="3560" y="84"/>
                    <a:pt x="2340" y="51"/>
                    <a:pt x="1438" y="34"/>
                  </a:cubicBezTo>
                  <a:cubicBezTo>
                    <a:pt x="1020" y="17"/>
                    <a:pt x="669" y="17"/>
                    <a:pt x="385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70" name="Google Shape;1069;p34"/>
            <p:cNvSpPr>
              <a:spLocks/>
            </p:cNvSpPr>
            <p:nvPr/>
          </p:nvSpPr>
          <p:spPr bwMode="auto">
            <a:xfrm>
              <a:off x="5982840" y="4640888"/>
              <a:ext cx="18749" cy="28973"/>
            </a:xfrm>
            <a:custGeom>
              <a:avLst/>
              <a:gdLst/>
              <a:ahLst/>
              <a:cxnLst>
                <a:cxn ang="0">
                  <a:pos x="585" y="1"/>
                </a:cxn>
                <a:cxn ang="0">
                  <a:pos x="585" y="1"/>
                </a:cxn>
                <a:cxn ang="0">
                  <a:pos x="34" y="903"/>
                </a:cxn>
                <a:cxn ang="0">
                  <a:pos x="585" y="1"/>
                </a:cxn>
              </a:cxnLst>
              <a:rect l="0" t="0" r="r" b="b"/>
              <a:pathLst>
                <a:path w="585" h="904" extrusionOk="0">
                  <a:moveTo>
                    <a:pt x="585" y="1"/>
                  </a:moveTo>
                  <a:lnTo>
                    <a:pt x="585" y="1"/>
                  </a:lnTo>
                  <a:cubicBezTo>
                    <a:pt x="234" y="151"/>
                    <a:pt x="0" y="519"/>
                    <a:pt x="34" y="903"/>
                  </a:cubicBezTo>
                  <a:cubicBezTo>
                    <a:pt x="100" y="536"/>
                    <a:pt x="301" y="218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71" name="Google Shape;1070;p34"/>
            <p:cNvSpPr>
              <a:spLocks/>
            </p:cNvSpPr>
            <p:nvPr/>
          </p:nvSpPr>
          <p:spPr bwMode="auto">
            <a:xfrm>
              <a:off x="5928195" y="4626369"/>
              <a:ext cx="11282" cy="15160"/>
            </a:xfrm>
            <a:custGeom>
              <a:avLst/>
              <a:gdLst/>
              <a:ahLst/>
              <a:cxnLst>
                <a:cxn ang="0">
                  <a:pos x="330" y="1"/>
                </a:cxn>
                <a:cxn ang="0">
                  <a:pos x="151" y="220"/>
                </a:cxn>
                <a:cxn ang="0">
                  <a:pos x="18" y="471"/>
                </a:cxn>
                <a:cxn ang="0">
                  <a:pos x="22" y="472"/>
                </a:cxn>
                <a:cxn ang="0">
                  <a:pos x="201" y="253"/>
                </a:cxn>
                <a:cxn ang="0">
                  <a:pos x="335" y="3"/>
                </a:cxn>
                <a:cxn ang="0">
                  <a:pos x="330" y="1"/>
                </a:cxn>
              </a:cxnLst>
              <a:rect l="0" t="0" r="r" b="b"/>
              <a:pathLst>
                <a:path w="352" h="473" extrusionOk="0">
                  <a:moveTo>
                    <a:pt x="330" y="1"/>
                  </a:moveTo>
                  <a:cubicBezTo>
                    <a:pt x="306" y="1"/>
                    <a:pt x="229" y="96"/>
                    <a:pt x="151" y="220"/>
                  </a:cubicBezTo>
                  <a:cubicBezTo>
                    <a:pt x="68" y="354"/>
                    <a:pt x="1" y="471"/>
                    <a:pt x="18" y="471"/>
                  </a:cubicBezTo>
                  <a:cubicBezTo>
                    <a:pt x="19" y="472"/>
                    <a:pt x="20" y="472"/>
                    <a:pt x="22" y="472"/>
                  </a:cubicBezTo>
                  <a:cubicBezTo>
                    <a:pt x="47" y="472"/>
                    <a:pt x="124" y="377"/>
                    <a:pt x="201" y="253"/>
                  </a:cubicBezTo>
                  <a:cubicBezTo>
                    <a:pt x="285" y="120"/>
                    <a:pt x="352" y="3"/>
                    <a:pt x="335" y="3"/>
                  </a:cubicBezTo>
                  <a:cubicBezTo>
                    <a:pt x="334" y="2"/>
                    <a:pt x="332" y="1"/>
                    <a:pt x="330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72" name="Google Shape;1071;p34"/>
            <p:cNvSpPr>
              <a:spLocks/>
            </p:cNvSpPr>
            <p:nvPr/>
          </p:nvSpPr>
          <p:spPr bwMode="auto">
            <a:xfrm>
              <a:off x="5913740" y="4623132"/>
              <a:ext cx="12371" cy="10416"/>
            </a:xfrm>
            <a:custGeom>
              <a:avLst/>
              <a:gdLst/>
              <a:ahLst/>
              <a:cxnLst>
                <a:cxn ang="0">
                  <a:pos x="361" y="1"/>
                </a:cxn>
                <a:cxn ang="0">
                  <a:pos x="168" y="137"/>
                </a:cxn>
                <a:cxn ang="0">
                  <a:pos x="1" y="321"/>
                </a:cxn>
                <a:cxn ang="0">
                  <a:pos x="11" y="324"/>
                </a:cxn>
                <a:cxn ang="0">
                  <a:pos x="218" y="187"/>
                </a:cxn>
                <a:cxn ang="0">
                  <a:pos x="368" y="4"/>
                </a:cxn>
                <a:cxn ang="0">
                  <a:pos x="361" y="1"/>
                </a:cxn>
              </a:cxnLst>
              <a:rect l="0" t="0" r="r" b="b"/>
              <a:pathLst>
                <a:path w="386" h="325" extrusionOk="0">
                  <a:moveTo>
                    <a:pt x="361" y="1"/>
                  </a:moveTo>
                  <a:cubicBezTo>
                    <a:pt x="334" y="1"/>
                    <a:pt x="258" y="62"/>
                    <a:pt x="168" y="137"/>
                  </a:cubicBezTo>
                  <a:cubicBezTo>
                    <a:pt x="68" y="221"/>
                    <a:pt x="1" y="321"/>
                    <a:pt x="1" y="321"/>
                  </a:cubicBezTo>
                  <a:cubicBezTo>
                    <a:pt x="3" y="323"/>
                    <a:pt x="6" y="324"/>
                    <a:pt x="11" y="324"/>
                  </a:cubicBezTo>
                  <a:cubicBezTo>
                    <a:pt x="43" y="324"/>
                    <a:pt x="130" y="275"/>
                    <a:pt x="218" y="187"/>
                  </a:cubicBezTo>
                  <a:cubicBezTo>
                    <a:pt x="318" y="104"/>
                    <a:pt x="385" y="20"/>
                    <a:pt x="368" y="4"/>
                  </a:cubicBezTo>
                  <a:cubicBezTo>
                    <a:pt x="367" y="2"/>
                    <a:pt x="364" y="1"/>
                    <a:pt x="36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73" name="Google Shape;1072;p34"/>
            <p:cNvSpPr>
              <a:spLocks/>
            </p:cNvSpPr>
            <p:nvPr/>
          </p:nvSpPr>
          <p:spPr bwMode="auto">
            <a:xfrm>
              <a:off x="5904638" y="4615055"/>
              <a:ext cx="19326" cy="2436"/>
            </a:xfrm>
            <a:custGeom>
              <a:avLst/>
              <a:gdLst/>
              <a:ahLst/>
              <a:cxnLst>
                <a:cxn ang="0">
                  <a:pos x="301" y="1"/>
                </a:cxn>
                <a:cxn ang="0">
                  <a:pos x="1" y="38"/>
                </a:cxn>
                <a:cxn ang="0">
                  <a:pos x="301" y="76"/>
                </a:cxn>
                <a:cxn ang="0">
                  <a:pos x="602" y="38"/>
                </a:cxn>
                <a:cxn ang="0">
                  <a:pos x="301" y="1"/>
                </a:cxn>
              </a:cxnLst>
              <a:rect l="0" t="0" r="r" b="b"/>
              <a:pathLst>
                <a:path w="603" h="76" extrusionOk="0">
                  <a:moveTo>
                    <a:pt x="301" y="1"/>
                  </a:moveTo>
                  <a:cubicBezTo>
                    <a:pt x="201" y="1"/>
                    <a:pt x="101" y="13"/>
                    <a:pt x="1" y="38"/>
                  </a:cubicBezTo>
                  <a:cubicBezTo>
                    <a:pt x="101" y="63"/>
                    <a:pt x="201" y="76"/>
                    <a:pt x="301" y="76"/>
                  </a:cubicBezTo>
                  <a:cubicBezTo>
                    <a:pt x="402" y="76"/>
                    <a:pt x="502" y="63"/>
                    <a:pt x="602" y="38"/>
                  </a:cubicBezTo>
                  <a:cubicBezTo>
                    <a:pt x="502" y="13"/>
                    <a:pt x="402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74" name="Google Shape;1073;p34"/>
            <p:cNvSpPr>
              <a:spLocks/>
            </p:cNvSpPr>
            <p:nvPr/>
          </p:nvSpPr>
          <p:spPr bwMode="auto">
            <a:xfrm>
              <a:off x="5901433" y="4603421"/>
              <a:ext cx="21986" cy="34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2" y="106"/>
                </a:cxn>
                <a:cxn ang="0">
                  <a:pos x="686" y="67"/>
                </a:cxn>
                <a:cxn ang="0">
                  <a:pos x="335" y="34"/>
                </a:cxn>
                <a:cxn ang="0">
                  <a:pos x="0" y="0"/>
                </a:cxn>
              </a:cxnLst>
              <a:rect l="0" t="0" r="r" b="b"/>
              <a:pathLst>
                <a:path w="686" h="107" extrusionOk="0">
                  <a:moveTo>
                    <a:pt x="0" y="0"/>
                  </a:moveTo>
                  <a:cubicBezTo>
                    <a:pt x="124" y="72"/>
                    <a:pt x="266" y="106"/>
                    <a:pt x="412" y="106"/>
                  </a:cubicBezTo>
                  <a:cubicBezTo>
                    <a:pt x="503" y="106"/>
                    <a:pt x="595" y="93"/>
                    <a:pt x="686" y="67"/>
                  </a:cubicBezTo>
                  <a:cubicBezTo>
                    <a:pt x="569" y="50"/>
                    <a:pt x="452" y="34"/>
                    <a:pt x="335" y="34"/>
                  </a:cubicBezTo>
                  <a:cubicBezTo>
                    <a:pt x="218" y="17"/>
                    <a:pt x="1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75" name="Google Shape;1074;p34"/>
            <p:cNvSpPr>
              <a:spLocks/>
            </p:cNvSpPr>
            <p:nvPr/>
          </p:nvSpPr>
          <p:spPr bwMode="auto">
            <a:xfrm>
              <a:off x="5935182" y="4609062"/>
              <a:ext cx="35351" cy="19550"/>
            </a:xfrm>
            <a:custGeom>
              <a:avLst/>
              <a:gdLst/>
              <a:ahLst/>
              <a:cxnLst>
                <a:cxn ang="0">
                  <a:pos x="729" y="63"/>
                </a:cxn>
                <a:cxn ang="0">
                  <a:pos x="1003" y="125"/>
                </a:cxn>
                <a:cxn ang="0">
                  <a:pos x="969" y="275"/>
                </a:cxn>
                <a:cxn ang="0">
                  <a:pos x="752" y="359"/>
                </a:cxn>
                <a:cxn ang="0">
                  <a:pos x="368" y="459"/>
                </a:cxn>
                <a:cxn ang="0">
                  <a:pos x="107" y="497"/>
                </a:cxn>
                <a:cxn ang="0">
                  <a:pos x="107" y="497"/>
                </a:cxn>
                <a:cxn ang="0">
                  <a:pos x="234" y="292"/>
                </a:cxn>
                <a:cxn ang="0">
                  <a:pos x="551" y="92"/>
                </a:cxn>
                <a:cxn ang="0">
                  <a:pos x="729" y="63"/>
                </a:cxn>
                <a:cxn ang="0">
                  <a:pos x="730" y="0"/>
                </a:cxn>
                <a:cxn ang="0">
                  <a:pos x="201" y="259"/>
                </a:cxn>
                <a:cxn ang="0">
                  <a:pos x="71" y="499"/>
                </a:cxn>
                <a:cxn ang="0">
                  <a:pos x="71" y="499"/>
                </a:cxn>
                <a:cxn ang="0">
                  <a:pos x="0" y="509"/>
                </a:cxn>
                <a:cxn ang="0">
                  <a:pos x="67" y="516"/>
                </a:cxn>
                <a:cxn ang="0">
                  <a:pos x="67" y="516"/>
                </a:cxn>
                <a:cxn ang="0">
                  <a:pos x="67" y="610"/>
                </a:cxn>
                <a:cxn ang="0">
                  <a:pos x="98" y="519"/>
                </a:cxn>
                <a:cxn ang="0">
                  <a:pos x="98" y="519"/>
                </a:cxn>
                <a:cxn ang="0">
                  <a:pos x="192" y="522"/>
                </a:cxn>
                <a:cxn ang="0">
                  <a:pos x="384" y="509"/>
                </a:cxn>
                <a:cxn ang="0">
                  <a:pos x="769" y="426"/>
                </a:cxn>
                <a:cxn ang="0">
                  <a:pos x="1003" y="326"/>
                </a:cxn>
                <a:cxn ang="0">
                  <a:pos x="1103" y="225"/>
                </a:cxn>
                <a:cxn ang="0">
                  <a:pos x="1036" y="75"/>
                </a:cxn>
                <a:cxn ang="0">
                  <a:pos x="730" y="0"/>
                </a:cxn>
              </a:cxnLst>
              <a:rect l="0" t="0" r="r" b="b"/>
              <a:pathLst>
                <a:path w="1103" h="610" extrusionOk="0">
                  <a:moveTo>
                    <a:pt x="729" y="63"/>
                  </a:moveTo>
                  <a:cubicBezTo>
                    <a:pt x="821" y="63"/>
                    <a:pt x="912" y="85"/>
                    <a:pt x="1003" y="125"/>
                  </a:cubicBezTo>
                  <a:cubicBezTo>
                    <a:pt x="1053" y="175"/>
                    <a:pt x="1036" y="242"/>
                    <a:pt x="969" y="275"/>
                  </a:cubicBezTo>
                  <a:cubicBezTo>
                    <a:pt x="902" y="309"/>
                    <a:pt x="819" y="342"/>
                    <a:pt x="752" y="359"/>
                  </a:cubicBezTo>
                  <a:cubicBezTo>
                    <a:pt x="635" y="409"/>
                    <a:pt x="501" y="443"/>
                    <a:pt x="368" y="459"/>
                  </a:cubicBezTo>
                  <a:cubicBezTo>
                    <a:pt x="262" y="484"/>
                    <a:pt x="171" y="492"/>
                    <a:pt x="107" y="497"/>
                  </a:cubicBezTo>
                  <a:cubicBezTo>
                    <a:pt x="138" y="425"/>
                    <a:pt x="179" y="359"/>
                    <a:pt x="234" y="292"/>
                  </a:cubicBezTo>
                  <a:cubicBezTo>
                    <a:pt x="318" y="192"/>
                    <a:pt x="435" y="125"/>
                    <a:pt x="551" y="92"/>
                  </a:cubicBezTo>
                  <a:cubicBezTo>
                    <a:pt x="611" y="72"/>
                    <a:pt x="670" y="63"/>
                    <a:pt x="729" y="63"/>
                  </a:cubicBezTo>
                  <a:close/>
                  <a:moveTo>
                    <a:pt x="730" y="0"/>
                  </a:moveTo>
                  <a:cubicBezTo>
                    <a:pt x="525" y="0"/>
                    <a:pt x="322" y="93"/>
                    <a:pt x="201" y="259"/>
                  </a:cubicBezTo>
                  <a:cubicBezTo>
                    <a:pt x="137" y="339"/>
                    <a:pt x="103" y="419"/>
                    <a:pt x="71" y="499"/>
                  </a:cubicBezTo>
                  <a:cubicBezTo>
                    <a:pt x="26" y="501"/>
                    <a:pt x="0" y="502"/>
                    <a:pt x="0" y="509"/>
                  </a:cubicBezTo>
                  <a:cubicBezTo>
                    <a:pt x="23" y="512"/>
                    <a:pt x="45" y="515"/>
                    <a:pt x="67" y="516"/>
                  </a:cubicBezTo>
                  <a:cubicBezTo>
                    <a:pt x="65" y="548"/>
                    <a:pt x="51" y="579"/>
                    <a:pt x="67" y="610"/>
                  </a:cubicBezTo>
                  <a:cubicBezTo>
                    <a:pt x="76" y="578"/>
                    <a:pt x="86" y="548"/>
                    <a:pt x="98" y="519"/>
                  </a:cubicBezTo>
                  <a:cubicBezTo>
                    <a:pt x="130" y="521"/>
                    <a:pt x="161" y="522"/>
                    <a:pt x="192" y="522"/>
                  </a:cubicBezTo>
                  <a:cubicBezTo>
                    <a:pt x="255" y="522"/>
                    <a:pt x="318" y="518"/>
                    <a:pt x="384" y="509"/>
                  </a:cubicBezTo>
                  <a:cubicBezTo>
                    <a:pt x="518" y="493"/>
                    <a:pt x="652" y="459"/>
                    <a:pt x="769" y="426"/>
                  </a:cubicBezTo>
                  <a:cubicBezTo>
                    <a:pt x="852" y="409"/>
                    <a:pt x="936" y="376"/>
                    <a:pt x="1003" y="326"/>
                  </a:cubicBezTo>
                  <a:cubicBezTo>
                    <a:pt x="1053" y="309"/>
                    <a:pt x="1086" y="259"/>
                    <a:pt x="1103" y="225"/>
                  </a:cubicBezTo>
                  <a:cubicBezTo>
                    <a:pt x="1103" y="159"/>
                    <a:pt x="1086" y="108"/>
                    <a:pt x="1036" y="75"/>
                  </a:cubicBezTo>
                  <a:cubicBezTo>
                    <a:pt x="940" y="24"/>
                    <a:pt x="835" y="0"/>
                    <a:pt x="730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76" name="Google Shape;1075;p34"/>
            <p:cNvSpPr>
              <a:spLocks/>
            </p:cNvSpPr>
            <p:nvPr/>
          </p:nvSpPr>
          <p:spPr bwMode="auto">
            <a:xfrm>
              <a:off x="5922329" y="4602876"/>
              <a:ext cx="18236" cy="23076"/>
            </a:xfrm>
            <a:custGeom>
              <a:avLst/>
              <a:gdLst/>
              <a:ahLst/>
              <a:cxnLst>
                <a:cxn ang="0">
                  <a:pos x="134" y="1"/>
                </a:cxn>
                <a:cxn ang="0">
                  <a:pos x="17" y="168"/>
                </a:cxn>
                <a:cxn ang="0">
                  <a:pos x="84" y="335"/>
                </a:cxn>
                <a:cxn ang="0">
                  <a:pos x="251" y="569"/>
                </a:cxn>
                <a:cxn ang="0">
                  <a:pos x="468" y="719"/>
                </a:cxn>
                <a:cxn ang="0">
                  <a:pos x="301" y="535"/>
                </a:cxn>
                <a:cxn ang="0">
                  <a:pos x="134" y="301"/>
                </a:cxn>
                <a:cxn ang="0">
                  <a:pos x="150" y="67"/>
                </a:cxn>
                <a:cxn ang="0">
                  <a:pos x="384" y="235"/>
                </a:cxn>
                <a:cxn ang="0">
                  <a:pos x="501" y="468"/>
                </a:cxn>
                <a:cxn ang="0">
                  <a:pos x="501" y="719"/>
                </a:cxn>
                <a:cxn ang="0">
                  <a:pos x="551" y="468"/>
                </a:cxn>
                <a:cxn ang="0">
                  <a:pos x="451" y="184"/>
                </a:cxn>
                <a:cxn ang="0">
                  <a:pos x="134" y="1"/>
                </a:cxn>
              </a:cxnLst>
              <a:rect l="0" t="0" r="r" b="b"/>
              <a:pathLst>
                <a:path w="569" h="720" extrusionOk="0">
                  <a:moveTo>
                    <a:pt x="134" y="1"/>
                  </a:moveTo>
                  <a:cubicBezTo>
                    <a:pt x="50" y="17"/>
                    <a:pt x="0" y="101"/>
                    <a:pt x="17" y="168"/>
                  </a:cubicBezTo>
                  <a:cubicBezTo>
                    <a:pt x="34" y="235"/>
                    <a:pt x="50" y="285"/>
                    <a:pt x="84" y="335"/>
                  </a:cubicBezTo>
                  <a:cubicBezTo>
                    <a:pt x="134" y="418"/>
                    <a:pt x="184" y="502"/>
                    <a:pt x="251" y="569"/>
                  </a:cubicBezTo>
                  <a:cubicBezTo>
                    <a:pt x="318" y="636"/>
                    <a:pt x="384" y="686"/>
                    <a:pt x="468" y="719"/>
                  </a:cubicBezTo>
                  <a:cubicBezTo>
                    <a:pt x="485" y="702"/>
                    <a:pt x="401" y="652"/>
                    <a:pt x="301" y="535"/>
                  </a:cubicBezTo>
                  <a:cubicBezTo>
                    <a:pt x="234" y="468"/>
                    <a:pt x="184" y="385"/>
                    <a:pt x="134" y="301"/>
                  </a:cubicBezTo>
                  <a:cubicBezTo>
                    <a:pt x="84" y="235"/>
                    <a:pt x="50" y="84"/>
                    <a:pt x="150" y="67"/>
                  </a:cubicBezTo>
                  <a:cubicBezTo>
                    <a:pt x="234" y="67"/>
                    <a:pt x="334" y="151"/>
                    <a:pt x="384" y="235"/>
                  </a:cubicBezTo>
                  <a:cubicBezTo>
                    <a:pt x="451" y="301"/>
                    <a:pt x="485" y="385"/>
                    <a:pt x="501" y="468"/>
                  </a:cubicBezTo>
                  <a:cubicBezTo>
                    <a:pt x="501" y="552"/>
                    <a:pt x="501" y="636"/>
                    <a:pt x="501" y="719"/>
                  </a:cubicBezTo>
                  <a:cubicBezTo>
                    <a:pt x="551" y="652"/>
                    <a:pt x="568" y="552"/>
                    <a:pt x="551" y="468"/>
                  </a:cubicBezTo>
                  <a:cubicBezTo>
                    <a:pt x="535" y="368"/>
                    <a:pt x="501" y="268"/>
                    <a:pt x="451" y="184"/>
                  </a:cubicBezTo>
                  <a:cubicBezTo>
                    <a:pt x="384" y="8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77" name="Google Shape;1076;p34"/>
            <p:cNvSpPr>
              <a:spLocks/>
            </p:cNvSpPr>
            <p:nvPr/>
          </p:nvSpPr>
          <p:spPr bwMode="auto">
            <a:xfrm>
              <a:off x="5737016" y="4611434"/>
              <a:ext cx="66440" cy="54132"/>
            </a:xfrm>
            <a:custGeom>
              <a:avLst/>
              <a:gdLst/>
              <a:ahLst/>
              <a:cxnLst>
                <a:cxn ang="0">
                  <a:pos x="435" y="1"/>
                </a:cxn>
                <a:cxn ang="0">
                  <a:pos x="118" y="18"/>
                </a:cxn>
                <a:cxn ang="0">
                  <a:pos x="1" y="34"/>
                </a:cxn>
                <a:cxn ang="0">
                  <a:pos x="18" y="34"/>
                </a:cxn>
                <a:cxn ang="0">
                  <a:pos x="40" y="39"/>
                </a:cxn>
                <a:cxn ang="0">
                  <a:pos x="189" y="36"/>
                </a:cxn>
                <a:cxn ang="0">
                  <a:pos x="435" y="51"/>
                </a:cxn>
                <a:cxn ang="0">
                  <a:pos x="1956" y="1271"/>
                </a:cxn>
                <a:cxn ang="0">
                  <a:pos x="2056" y="1689"/>
                </a:cxn>
                <a:cxn ang="0">
                  <a:pos x="2056" y="1572"/>
                </a:cxn>
                <a:cxn ang="0">
                  <a:pos x="2006" y="1254"/>
                </a:cxn>
                <a:cxn ang="0">
                  <a:pos x="435" y="1"/>
                </a:cxn>
              </a:cxnLst>
              <a:rect l="0" t="0" r="r" b="b"/>
              <a:pathLst>
                <a:path w="2073" h="1689" extrusionOk="0">
                  <a:moveTo>
                    <a:pt x="435" y="1"/>
                  </a:moveTo>
                  <a:cubicBezTo>
                    <a:pt x="335" y="1"/>
                    <a:pt x="235" y="1"/>
                    <a:pt x="118" y="18"/>
                  </a:cubicBezTo>
                  <a:cubicBezTo>
                    <a:pt x="84" y="18"/>
                    <a:pt x="51" y="18"/>
                    <a:pt x="1" y="34"/>
                  </a:cubicBezTo>
                  <a:lnTo>
                    <a:pt x="18" y="34"/>
                  </a:lnTo>
                  <a:cubicBezTo>
                    <a:pt x="18" y="38"/>
                    <a:pt x="25" y="39"/>
                    <a:pt x="40" y="39"/>
                  </a:cubicBezTo>
                  <a:cubicBezTo>
                    <a:pt x="67" y="39"/>
                    <a:pt x="117" y="36"/>
                    <a:pt x="189" y="36"/>
                  </a:cubicBezTo>
                  <a:cubicBezTo>
                    <a:pt x="254" y="36"/>
                    <a:pt x="337" y="39"/>
                    <a:pt x="435" y="51"/>
                  </a:cubicBezTo>
                  <a:cubicBezTo>
                    <a:pt x="1137" y="135"/>
                    <a:pt x="1722" y="602"/>
                    <a:pt x="1956" y="1271"/>
                  </a:cubicBezTo>
                  <a:cubicBezTo>
                    <a:pt x="2039" y="1521"/>
                    <a:pt x="2039" y="1689"/>
                    <a:pt x="2056" y="1689"/>
                  </a:cubicBezTo>
                  <a:cubicBezTo>
                    <a:pt x="2073" y="1655"/>
                    <a:pt x="2073" y="1605"/>
                    <a:pt x="2056" y="1572"/>
                  </a:cubicBezTo>
                  <a:cubicBezTo>
                    <a:pt x="2056" y="1471"/>
                    <a:pt x="2023" y="1354"/>
                    <a:pt x="2006" y="1254"/>
                  </a:cubicBezTo>
                  <a:cubicBezTo>
                    <a:pt x="1789" y="552"/>
                    <a:pt x="1171" y="68"/>
                    <a:pt x="435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78" name="Google Shape;1077;p34"/>
            <p:cNvSpPr>
              <a:spLocks/>
            </p:cNvSpPr>
            <p:nvPr/>
          </p:nvSpPr>
          <p:spPr bwMode="auto">
            <a:xfrm>
              <a:off x="5754708" y="4535411"/>
              <a:ext cx="3237" cy="76600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7" y="0"/>
                </a:cxn>
                <a:cxn ang="0">
                  <a:pos x="34" y="2390"/>
                </a:cxn>
                <a:cxn ang="0">
                  <a:pos x="67" y="0"/>
                </a:cxn>
              </a:cxnLst>
              <a:rect l="0" t="0" r="r" b="b"/>
              <a:pathLst>
                <a:path w="101" h="2390" extrusionOk="0">
                  <a:moveTo>
                    <a:pt x="67" y="0"/>
                  </a:moveTo>
                  <a:lnTo>
                    <a:pt x="67" y="0"/>
                  </a:lnTo>
                  <a:cubicBezTo>
                    <a:pt x="17" y="786"/>
                    <a:pt x="0" y="1588"/>
                    <a:pt x="34" y="2390"/>
                  </a:cubicBezTo>
                  <a:cubicBezTo>
                    <a:pt x="84" y="1588"/>
                    <a:pt x="101" y="802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79" name="Google Shape;1078;p34"/>
            <p:cNvSpPr>
              <a:spLocks/>
            </p:cNvSpPr>
            <p:nvPr/>
          </p:nvSpPr>
          <p:spPr bwMode="auto">
            <a:xfrm>
              <a:off x="5826981" y="4648259"/>
              <a:ext cx="54132" cy="3397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1" y="5"/>
                </a:cxn>
                <a:cxn ang="0">
                  <a:pos x="836" y="105"/>
                </a:cxn>
                <a:cxn ang="0">
                  <a:pos x="1689" y="38"/>
                </a:cxn>
                <a:cxn ang="0">
                  <a:pos x="1546" y="23"/>
                </a:cxn>
                <a:cxn ang="0">
                  <a:pos x="1138" y="27"/>
                </a:cxn>
                <a:cxn ang="0">
                  <a:pos x="836" y="22"/>
                </a:cxn>
                <a:cxn ang="0">
                  <a:pos x="43" y="0"/>
                </a:cxn>
              </a:cxnLst>
              <a:rect l="0" t="0" r="r" b="b"/>
              <a:pathLst>
                <a:path w="1689" h="106" extrusionOk="0">
                  <a:moveTo>
                    <a:pt x="43" y="0"/>
                  </a:moveTo>
                  <a:cubicBezTo>
                    <a:pt x="16" y="0"/>
                    <a:pt x="1" y="2"/>
                    <a:pt x="1" y="5"/>
                  </a:cubicBezTo>
                  <a:cubicBezTo>
                    <a:pt x="268" y="72"/>
                    <a:pt x="552" y="105"/>
                    <a:pt x="836" y="105"/>
                  </a:cubicBezTo>
                  <a:cubicBezTo>
                    <a:pt x="1120" y="105"/>
                    <a:pt x="1405" y="88"/>
                    <a:pt x="1689" y="38"/>
                  </a:cubicBezTo>
                  <a:cubicBezTo>
                    <a:pt x="1689" y="26"/>
                    <a:pt x="1636" y="23"/>
                    <a:pt x="1546" y="23"/>
                  </a:cubicBezTo>
                  <a:cubicBezTo>
                    <a:pt x="1448" y="23"/>
                    <a:pt x="1306" y="27"/>
                    <a:pt x="1138" y="27"/>
                  </a:cubicBezTo>
                  <a:cubicBezTo>
                    <a:pt x="1044" y="27"/>
                    <a:pt x="942" y="25"/>
                    <a:pt x="836" y="22"/>
                  </a:cubicBezTo>
                  <a:cubicBezTo>
                    <a:pt x="462" y="22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80" name="Google Shape;1079;p34"/>
            <p:cNvSpPr>
              <a:spLocks/>
            </p:cNvSpPr>
            <p:nvPr/>
          </p:nvSpPr>
          <p:spPr bwMode="auto">
            <a:xfrm>
              <a:off x="5790059" y="4648291"/>
              <a:ext cx="5897" cy="10865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17" y="4"/>
                </a:cxn>
                <a:cxn ang="0">
                  <a:pos x="84" y="171"/>
                </a:cxn>
                <a:cxn ang="0">
                  <a:pos x="150" y="338"/>
                </a:cxn>
                <a:cxn ang="0">
                  <a:pos x="134" y="138"/>
                </a:cxn>
                <a:cxn ang="0">
                  <a:pos x="21" y="1"/>
                </a:cxn>
              </a:cxnLst>
              <a:rect l="0" t="0" r="r" b="b"/>
              <a:pathLst>
                <a:path w="184" h="339" extrusionOk="0">
                  <a:moveTo>
                    <a:pt x="21" y="1"/>
                  </a:moveTo>
                  <a:cubicBezTo>
                    <a:pt x="18" y="1"/>
                    <a:pt x="17" y="2"/>
                    <a:pt x="17" y="4"/>
                  </a:cubicBezTo>
                  <a:cubicBezTo>
                    <a:pt x="0" y="21"/>
                    <a:pt x="34" y="87"/>
                    <a:pt x="84" y="171"/>
                  </a:cubicBezTo>
                  <a:cubicBezTo>
                    <a:pt x="117" y="254"/>
                    <a:pt x="134" y="338"/>
                    <a:pt x="150" y="338"/>
                  </a:cubicBezTo>
                  <a:cubicBezTo>
                    <a:pt x="184" y="338"/>
                    <a:pt x="184" y="238"/>
                    <a:pt x="134" y="138"/>
                  </a:cubicBezTo>
                  <a:cubicBezTo>
                    <a:pt x="105" y="50"/>
                    <a:pt x="37" y="1"/>
                    <a:pt x="2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81" name="Google Shape;1080;p34"/>
            <p:cNvSpPr>
              <a:spLocks/>
            </p:cNvSpPr>
            <p:nvPr/>
          </p:nvSpPr>
          <p:spPr bwMode="auto">
            <a:xfrm>
              <a:off x="5776117" y="4631112"/>
              <a:ext cx="8077" cy="7275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17" y="5"/>
                </a:cxn>
                <a:cxn ang="0">
                  <a:pos x="101" y="139"/>
                </a:cxn>
                <a:cxn ang="0">
                  <a:pos x="223" y="227"/>
                </a:cxn>
                <a:cxn ang="0">
                  <a:pos x="235" y="222"/>
                </a:cxn>
                <a:cxn ang="0">
                  <a:pos x="151" y="89"/>
                </a:cxn>
                <a:cxn ang="0">
                  <a:pos x="29" y="1"/>
                </a:cxn>
              </a:cxnLst>
              <a:rect l="0" t="0" r="r" b="b"/>
              <a:pathLst>
                <a:path w="252" h="227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34" y="72"/>
                    <a:pt x="101" y="139"/>
                  </a:cubicBezTo>
                  <a:cubicBezTo>
                    <a:pt x="156" y="194"/>
                    <a:pt x="200" y="227"/>
                    <a:pt x="223" y="227"/>
                  </a:cubicBezTo>
                  <a:cubicBezTo>
                    <a:pt x="228" y="227"/>
                    <a:pt x="232" y="225"/>
                    <a:pt x="235" y="222"/>
                  </a:cubicBezTo>
                  <a:cubicBezTo>
                    <a:pt x="251" y="206"/>
                    <a:pt x="218" y="156"/>
                    <a:pt x="151" y="89"/>
                  </a:cubicBezTo>
                  <a:cubicBezTo>
                    <a:pt x="96" y="33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82" name="Google Shape;1081;p34"/>
            <p:cNvSpPr>
              <a:spLocks/>
            </p:cNvSpPr>
            <p:nvPr/>
          </p:nvSpPr>
          <p:spPr bwMode="auto">
            <a:xfrm>
              <a:off x="5756855" y="4622235"/>
              <a:ext cx="11282" cy="4872"/>
            </a:xfrm>
            <a:custGeom>
              <a:avLst/>
              <a:gdLst/>
              <a:ahLst/>
              <a:cxnLst>
                <a:cxn ang="0">
                  <a:pos x="103" y="1"/>
                </a:cxn>
                <a:cxn ang="0">
                  <a:pos x="0" y="32"/>
                </a:cxn>
                <a:cxn ang="0">
                  <a:pos x="167" y="82"/>
                </a:cxn>
                <a:cxn ang="0">
                  <a:pos x="325" y="152"/>
                </a:cxn>
                <a:cxn ang="0">
                  <a:pos x="334" y="149"/>
                </a:cxn>
                <a:cxn ang="0">
                  <a:pos x="201" y="15"/>
                </a:cxn>
                <a:cxn ang="0">
                  <a:pos x="103" y="1"/>
                </a:cxn>
              </a:cxnLst>
              <a:rect l="0" t="0" r="r" b="b"/>
              <a:pathLst>
                <a:path w="352" h="152" extrusionOk="0">
                  <a:moveTo>
                    <a:pt x="103" y="1"/>
                  </a:moveTo>
                  <a:cubicBezTo>
                    <a:pt x="40" y="1"/>
                    <a:pt x="0" y="20"/>
                    <a:pt x="0" y="32"/>
                  </a:cubicBezTo>
                  <a:cubicBezTo>
                    <a:pt x="17" y="48"/>
                    <a:pt x="84" y="48"/>
                    <a:pt x="167" y="82"/>
                  </a:cubicBezTo>
                  <a:cubicBezTo>
                    <a:pt x="239" y="111"/>
                    <a:pt x="299" y="152"/>
                    <a:pt x="325" y="152"/>
                  </a:cubicBezTo>
                  <a:cubicBezTo>
                    <a:pt x="329" y="152"/>
                    <a:pt x="332" y="151"/>
                    <a:pt x="334" y="149"/>
                  </a:cubicBezTo>
                  <a:cubicBezTo>
                    <a:pt x="351" y="132"/>
                    <a:pt x="301" y="48"/>
                    <a:pt x="201" y="15"/>
                  </a:cubicBezTo>
                  <a:cubicBezTo>
                    <a:pt x="164" y="4"/>
                    <a:pt x="131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83" name="Google Shape;1082;p34"/>
            <p:cNvSpPr>
              <a:spLocks/>
            </p:cNvSpPr>
            <p:nvPr/>
          </p:nvSpPr>
          <p:spPr bwMode="auto">
            <a:xfrm>
              <a:off x="5742914" y="4619094"/>
              <a:ext cx="5929" cy="2949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" y="13"/>
                </a:cxn>
                <a:cxn ang="0">
                  <a:pos x="84" y="79"/>
                </a:cxn>
                <a:cxn ang="0">
                  <a:pos x="147" y="92"/>
                </a:cxn>
                <a:cxn ang="0">
                  <a:pos x="185" y="79"/>
                </a:cxn>
                <a:cxn ang="0">
                  <a:pos x="101" y="13"/>
                </a:cxn>
                <a:cxn ang="0">
                  <a:pos x="38" y="0"/>
                </a:cxn>
              </a:cxnLst>
              <a:rect l="0" t="0" r="r" b="b"/>
              <a:pathLst>
                <a:path w="185" h="92" extrusionOk="0">
                  <a:moveTo>
                    <a:pt x="38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84" y="79"/>
                  </a:cubicBezTo>
                  <a:cubicBezTo>
                    <a:pt x="109" y="88"/>
                    <a:pt x="130" y="92"/>
                    <a:pt x="147" y="92"/>
                  </a:cubicBezTo>
                  <a:cubicBezTo>
                    <a:pt x="164" y="92"/>
                    <a:pt x="176" y="88"/>
                    <a:pt x="185" y="79"/>
                  </a:cubicBezTo>
                  <a:cubicBezTo>
                    <a:pt x="185" y="63"/>
                    <a:pt x="151" y="29"/>
                    <a:pt x="101" y="13"/>
                  </a:cubicBezTo>
                  <a:cubicBezTo>
                    <a:pt x="76" y="4"/>
                    <a:pt x="55" y="0"/>
                    <a:pt x="38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84" name="Google Shape;1083;p34"/>
            <p:cNvSpPr>
              <a:spLocks/>
            </p:cNvSpPr>
            <p:nvPr/>
          </p:nvSpPr>
          <p:spPr bwMode="auto">
            <a:xfrm>
              <a:off x="5735959" y="4583069"/>
              <a:ext cx="187460" cy="24679"/>
            </a:xfrm>
            <a:custGeom>
              <a:avLst/>
              <a:gdLst/>
              <a:ahLst/>
              <a:cxnLst>
                <a:cxn ang="0">
                  <a:pos x="5832" y="0"/>
                </a:cxn>
                <a:cxn ang="0">
                  <a:pos x="1" y="401"/>
                </a:cxn>
                <a:cxn ang="0">
                  <a:pos x="51" y="769"/>
                </a:cxn>
                <a:cxn ang="0">
                  <a:pos x="5849" y="702"/>
                </a:cxn>
                <a:cxn ang="0">
                  <a:pos x="5832" y="0"/>
                </a:cxn>
              </a:cxnLst>
              <a:rect l="0" t="0" r="r" b="b"/>
              <a:pathLst>
                <a:path w="5849" h="770" extrusionOk="0">
                  <a:moveTo>
                    <a:pt x="5832" y="0"/>
                  </a:moveTo>
                  <a:lnTo>
                    <a:pt x="1" y="401"/>
                  </a:lnTo>
                  <a:lnTo>
                    <a:pt x="51" y="769"/>
                  </a:lnTo>
                  <a:lnTo>
                    <a:pt x="5849" y="702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85" name="Google Shape;1084;p34"/>
            <p:cNvSpPr>
              <a:spLocks/>
            </p:cNvSpPr>
            <p:nvPr/>
          </p:nvSpPr>
          <p:spPr bwMode="auto">
            <a:xfrm>
              <a:off x="5512666" y="2842145"/>
              <a:ext cx="625488" cy="377004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0" y="2556"/>
                </a:cxn>
                <a:cxn ang="0">
                  <a:pos x="2323" y="9557"/>
                </a:cxn>
                <a:cxn ang="0">
                  <a:pos x="6600" y="11763"/>
                </a:cxn>
                <a:cxn ang="0">
                  <a:pos x="19516" y="11763"/>
                </a:cxn>
                <a:cxn ang="0">
                  <a:pos x="19516" y="8856"/>
                </a:cxn>
                <a:cxn ang="0">
                  <a:pos x="7719" y="7185"/>
                </a:cxn>
                <a:cxn ang="0">
                  <a:pos x="4896" y="0"/>
                </a:cxn>
              </a:cxnLst>
              <a:rect l="0" t="0" r="r" b="b"/>
              <a:pathLst>
                <a:path w="19516" h="11763" extrusionOk="0">
                  <a:moveTo>
                    <a:pt x="4896" y="0"/>
                  </a:moveTo>
                  <a:lnTo>
                    <a:pt x="0" y="2556"/>
                  </a:lnTo>
                  <a:lnTo>
                    <a:pt x="2323" y="9557"/>
                  </a:lnTo>
                  <a:cubicBezTo>
                    <a:pt x="2957" y="11445"/>
                    <a:pt x="4612" y="11763"/>
                    <a:pt x="6600" y="11763"/>
                  </a:cubicBezTo>
                  <a:lnTo>
                    <a:pt x="19516" y="11763"/>
                  </a:lnTo>
                  <a:lnTo>
                    <a:pt x="19516" y="8856"/>
                  </a:lnTo>
                  <a:lnTo>
                    <a:pt x="7719" y="7185"/>
                  </a:lnTo>
                  <a:lnTo>
                    <a:pt x="4896" y="0"/>
                  </a:lnTo>
                  <a:close/>
                </a:path>
              </a:pathLst>
            </a:custGeom>
            <a:solidFill>
              <a:srgbClr val="FFBE9D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86" name="Google Shape;1085;p34"/>
            <p:cNvSpPr>
              <a:spLocks/>
            </p:cNvSpPr>
            <p:nvPr/>
          </p:nvSpPr>
          <p:spPr bwMode="auto">
            <a:xfrm>
              <a:off x="6138122" y="3025728"/>
              <a:ext cx="256560" cy="193422"/>
            </a:xfrm>
            <a:custGeom>
              <a:avLst/>
              <a:gdLst/>
              <a:ahLst/>
              <a:cxnLst>
                <a:cxn ang="0">
                  <a:pos x="3778" y="1"/>
                </a:cxn>
                <a:cxn ang="0">
                  <a:pos x="2440" y="2041"/>
                </a:cxn>
                <a:cxn ang="0">
                  <a:pos x="1421" y="2543"/>
                </a:cxn>
                <a:cxn ang="0">
                  <a:pos x="1" y="3128"/>
                </a:cxn>
                <a:cxn ang="0">
                  <a:pos x="1" y="6035"/>
                </a:cxn>
                <a:cxn ang="0">
                  <a:pos x="1571" y="5951"/>
                </a:cxn>
                <a:cxn ang="0">
                  <a:pos x="6584" y="4865"/>
                </a:cxn>
                <a:cxn ang="0">
                  <a:pos x="7149" y="5097"/>
                </a:cxn>
                <a:cxn ang="0">
                  <a:pos x="7753" y="4899"/>
                </a:cxn>
                <a:cxn ang="0">
                  <a:pos x="5832" y="3144"/>
                </a:cxn>
                <a:cxn ang="0">
                  <a:pos x="3777" y="2877"/>
                </a:cxn>
                <a:cxn ang="0">
                  <a:pos x="5364" y="2426"/>
                </a:cxn>
                <a:cxn ang="0">
                  <a:pos x="6851" y="3144"/>
                </a:cxn>
                <a:cxn ang="0">
                  <a:pos x="7278" y="3267"/>
                </a:cxn>
                <a:cxn ang="0">
                  <a:pos x="7870" y="2860"/>
                </a:cxn>
                <a:cxn ang="0">
                  <a:pos x="5047" y="1306"/>
                </a:cxn>
                <a:cxn ang="0">
                  <a:pos x="3677" y="1691"/>
                </a:cxn>
                <a:cxn ang="0">
                  <a:pos x="3794" y="3"/>
                </a:cxn>
                <a:cxn ang="0">
                  <a:pos x="3778" y="1"/>
                </a:cxn>
              </a:cxnLst>
              <a:rect l="0" t="0" r="r" b="b"/>
              <a:pathLst>
                <a:path w="8005" h="6035" extrusionOk="0">
                  <a:moveTo>
                    <a:pt x="3778" y="1"/>
                  </a:moveTo>
                  <a:cubicBezTo>
                    <a:pt x="3501" y="1"/>
                    <a:pt x="2440" y="2041"/>
                    <a:pt x="2440" y="2041"/>
                  </a:cubicBezTo>
                  <a:lnTo>
                    <a:pt x="1421" y="2543"/>
                  </a:lnTo>
                  <a:lnTo>
                    <a:pt x="1" y="3128"/>
                  </a:lnTo>
                  <a:lnTo>
                    <a:pt x="1" y="6035"/>
                  </a:lnTo>
                  <a:lnTo>
                    <a:pt x="1571" y="5951"/>
                  </a:lnTo>
                  <a:lnTo>
                    <a:pt x="6584" y="4865"/>
                  </a:lnTo>
                  <a:cubicBezTo>
                    <a:pt x="6770" y="5040"/>
                    <a:pt x="6969" y="5097"/>
                    <a:pt x="7149" y="5097"/>
                  </a:cubicBezTo>
                  <a:cubicBezTo>
                    <a:pt x="7484" y="5097"/>
                    <a:pt x="7753" y="4899"/>
                    <a:pt x="7753" y="4899"/>
                  </a:cubicBezTo>
                  <a:lnTo>
                    <a:pt x="5832" y="3144"/>
                  </a:lnTo>
                  <a:lnTo>
                    <a:pt x="3777" y="2877"/>
                  </a:lnTo>
                  <a:lnTo>
                    <a:pt x="5364" y="2426"/>
                  </a:lnTo>
                  <a:cubicBezTo>
                    <a:pt x="5364" y="2426"/>
                    <a:pt x="6216" y="2810"/>
                    <a:pt x="6851" y="3144"/>
                  </a:cubicBezTo>
                  <a:cubicBezTo>
                    <a:pt x="7018" y="3232"/>
                    <a:pt x="7159" y="3267"/>
                    <a:pt x="7278" y="3267"/>
                  </a:cubicBezTo>
                  <a:cubicBezTo>
                    <a:pt x="7610" y="3267"/>
                    <a:pt x="7772" y="2996"/>
                    <a:pt x="7870" y="2860"/>
                  </a:cubicBezTo>
                  <a:cubicBezTo>
                    <a:pt x="8004" y="2676"/>
                    <a:pt x="5047" y="1306"/>
                    <a:pt x="5047" y="1306"/>
                  </a:cubicBezTo>
                  <a:lnTo>
                    <a:pt x="3677" y="1691"/>
                  </a:lnTo>
                  <a:cubicBezTo>
                    <a:pt x="4128" y="722"/>
                    <a:pt x="4061" y="87"/>
                    <a:pt x="3794" y="3"/>
                  </a:cubicBezTo>
                  <a:cubicBezTo>
                    <a:pt x="3789" y="1"/>
                    <a:pt x="3784" y="1"/>
                    <a:pt x="3778" y="1"/>
                  </a:cubicBezTo>
                  <a:close/>
                </a:path>
              </a:pathLst>
            </a:custGeom>
            <a:solidFill>
              <a:srgbClr val="FFBE9D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87" name="Google Shape;1086;p34"/>
            <p:cNvSpPr>
              <a:spLocks/>
            </p:cNvSpPr>
            <p:nvPr/>
          </p:nvSpPr>
          <p:spPr bwMode="auto">
            <a:xfrm>
              <a:off x="6261835" y="3148896"/>
              <a:ext cx="87304" cy="32819"/>
            </a:xfrm>
            <a:custGeom>
              <a:avLst/>
              <a:gdLst/>
              <a:ahLst/>
              <a:cxnLst>
                <a:cxn ang="0">
                  <a:pos x="154" y="0"/>
                </a:cxn>
                <a:cxn ang="0">
                  <a:pos x="17" y="20"/>
                </a:cxn>
                <a:cxn ang="0">
                  <a:pos x="1521" y="270"/>
                </a:cxn>
                <a:cxn ang="0">
                  <a:pos x="2055" y="404"/>
                </a:cxn>
                <a:cxn ang="0">
                  <a:pos x="2423" y="688"/>
                </a:cxn>
                <a:cxn ang="0">
                  <a:pos x="2707" y="1020"/>
                </a:cxn>
                <a:cxn ang="0">
                  <a:pos x="2707" y="1020"/>
                </a:cxn>
                <a:cxn ang="0">
                  <a:pos x="2507" y="621"/>
                </a:cxn>
                <a:cxn ang="0">
                  <a:pos x="2122" y="287"/>
                </a:cxn>
                <a:cxn ang="0">
                  <a:pos x="1538" y="120"/>
                </a:cxn>
                <a:cxn ang="0">
                  <a:pos x="154" y="0"/>
                </a:cxn>
                <a:cxn ang="0">
                  <a:pos x="2707" y="1020"/>
                </a:cxn>
                <a:cxn ang="0">
                  <a:pos x="2707" y="1022"/>
                </a:cxn>
                <a:cxn ang="0">
                  <a:pos x="2712" y="1022"/>
                </a:cxn>
                <a:cxn ang="0">
                  <a:pos x="2707" y="1020"/>
                </a:cxn>
                <a:cxn ang="0">
                  <a:pos x="2712" y="1022"/>
                </a:cxn>
                <a:cxn ang="0">
                  <a:pos x="2718" y="1023"/>
                </a:cxn>
                <a:cxn ang="0">
                  <a:pos x="2724" y="1022"/>
                </a:cxn>
                <a:cxn ang="0">
                  <a:pos x="2712" y="1022"/>
                </a:cxn>
              </a:cxnLst>
              <a:rect l="0" t="0" r="r" b="b"/>
              <a:pathLst>
                <a:path w="2724" h="1024" extrusionOk="0">
                  <a:moveTo>
                    <a:pt x="154" y="0"/>
                  </a:moveTo>
                  <a:cubicBezTo>
                    <a:pt x="66" y="0"/>
                    <a:pt x="17" y="6"/>
                    <a:pt x="17" y="20"/>
                  </a:cubicBezTo>
                  <a:cubicBezTo>
                    <a:pt x="0" y="53"/>
                    <a:pt x="685" y="170"/>
                    <a:pt x="1521" y="270"/>
                  </a:cubicBezTo>
                  <a:cubicBezTo>
                    <a:pt x="1705" y="287"/>
                    <a:pt x="1888" y="337"/>
                    <a:pt x="2055" y="404"/>
                  </a:cubicBezTo>
                  <a:cubicBezTo>
                    <a:pt x="2189" y="488"/>
                    <a:pt x="2306" y="588"/>
                    <a:pt x="2423" y="688"/>
                  </a:cubicBezTo>
                  <a:cubicBezTo>
                    <a:pt x="2581" y="860"/>
                    <a:pt x="2665" y="995"/>
                    <a:pt x="2707" y="1020"/>
                  </a:cubicBezTo>
                  <a:cubicBezTo>
                    <a:pt x="2673" y="870"/>
                    <a:pt x="2606" y="738"/>
                    <a:pt x="2507" y="621"/>
                  </a:cubicBezTo>
                  <a:cubicBezTo>
                    <a:pt x="2406" y="488"/>
                    <a:pt x="2273" y="371"/>
                    <a:pt x="2122" y="287"/>
                  </a:cubicBezTo>
                  <a:cubicBezTo>
                    <a:pt x="1939" y="187"/>
                    <a:pt x="1738" y="137"/>
                    <a:pt x="1538" y="120"/>
                  </a:cubicBezTo>
                  <a:cubicBezTo>
                    <a:pt x="926" y="47"/>
                    <a:pt x="395" y="0"/>
                    <a:pt x="154" y="0"/>
                  </a:cubicBezTo>
                  <a:close/>
                  <a:moveTo>
                    <a:pt x="2707" y="1020"/>
                  </a:moveTo>
                  <a:cubicBezTo>
                    <a:pt x="2707" y="1021"/>
                    <a:pt x="2707" y="1021"/>
                    <a:pt x="2707" y="1022"/>
                  </a:cubicBezTo>
                  <a:lnTo>
                    <a:pt x="2712" y="1022"/>
                  </a:lnTo>
                  <a:cubicBezTo>
                    <a:pt x="2710" y="1022"/>
                    <a:pt x="2708" y="1021"/>
                    <a:pt x="2707" y="1020"/>
                  </a:cubicBezTo>
                  <a:close/>
                  <a:moveTo>
                    <a:pt x="2712" y="1022"/>
                  </a:moveTo>
                  <a:cubicBezTo>
                    <a:pt x="2714" y="1023"/>
                    <a:pt x="2716" y="1023"/>
                    <a:pt x="2718" y="1023"/>
                  </a:cubicBezTo>
                  <a:cubicBezTo>
                    <a:pt x="2720" y="1023"/>
                    <a:pt x="2722" y="1023"/>
                    <a:pt x="2724" y="1022"/>
                  </a:cubicBezTo>
                  <a:lnTo>
                    <a:pt x="2712" y="1022"/>
                  </a:lnTo>
                  <a:close/>
                </a:path>
              </a:pathLst>
            </a:custGeom>
            <a:solidFill>
              <a:srgbClr val="EB996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88" name="Google Shape;1087;p34"/>
            <p:cNvSpPr>
              <a:spLocks/>
            </p:cNvSpPr>
            <p:nvPr/>
          </p:nvSpPr>
          <p:spPr bwMode="auto">
            <a:xfrm>
              <a:off x="6270392" y="3175786"/>
              <a:ext cx="54132" cy="12307"/>
            </a:xfrm>
            <a:custGeom>
              <a:avLst/>
              <a:gdLst/>
              <a:ahLst/>
              <a:cxnLst>
                <a:cxn ang="0">
                  <a:pos x="588" y="1"/>
                </a:cxn>
                <a:cxn ang="0">
                  <a:pos x="1" y="83"/>
                </a:cxn>
                <a:cxn ang="0">
                  <a:pos x="886" y="183"/>
                </a:cxn>
                <a:cxn ang="0">
                  <a:pos x="1488" y="250"/>
                </a:cxn>
                <a:cxn ang="0">
                  <a:pos x="1672" y="384"/>
                </a:cxn>
                <a:cxn ang="0">
                  <a:pos x="1672" y="300"/>
                </a:cxn>
                <a:cxn ang="0">
                  <a:pos x="1521" y="150"/>
                </a:cxn>
                <a:cxn ang="0">
                  <a:pos x="903" y="16"/>
                </a:cxn>
                <a:cxn ang="0">
                  <a:pos x="588" y="1"/>
                </a:cxn>
              </a:cxnLst>
              <a:rect l="0" t="0" r="r" b="b"/>
              <a:pathLst>
                <a:path w="1689" h="384" extrusionOk="0">
                  <a:moveTo>
                    <a:pt x="588" y="1"/>
                  </a:moveTo>
                  <a:cubicBezTo>
                    <a:pt x="244" y="1"/>
                    <a:pt x="1" y="57"/>
                    <a:pt x="1" y="83"/>
                  </a:cubicBezTo>
                  <a:cubicBezTo>
                    <a:pt x="1" y="133"/>
                    <a:pt x="402" y="133"/>
                    <a:pt x="886" y="183"/>
                  </a:cubicBezTo>
                  <a:cubicBezTo>
                    <a:pt x="1120" y="200"/>
                    <a:pt x="1354" y="233"/>
                    <a:pt x="1488" y="250"/>
                  </a:cubicBezTo>
                  <a:cubicBezTo>
                    <a:pt x="1638" y="283"/>
                    <a:pt x="1638" y="384"/>
                    <a:pt x="1672" y="384"/>
                  </a:cubicBezTo>
                  <a:cubicBezTo>
                    <a:pt x="1672" y="384"/>
                    <a:pt x="1688" y="367"/>
                    <a:pt x="1672" y="300"/>
                  </a:cubicBezTo>
                  <a:cubicBezTo>
                    <a:pt x="1655" y="233"/>
                    <a:pt x="1605" y="183"/>
                    <a:pt x="1521" y="150"/>
                  </a:cubicBezTo>
                  <a:cubicBezTo>
                    <a:pt x="1321" y="83"/>
                    <a:pt x="1103" y="33"/>
                    <a:pt x="903" y="16"/>
                  </a:cubicBezTo>
                  <a:cubicBezTo>
                    <a:pt x="792" y="5"/>
                    <a:pt x="686" y="1"/>
                    <a:pt x="588" y="1"/>
                  </a:cubicBezTo>
                  <a:close/>
                </a:path>
              </a:pathLst>
            </a:custGeom>
            <a:solidFill>
              <a:srgbClr val="EB996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89" name="Google Shape;1088;p34"/>
            <p:cNvSpPr>
              <a:spLocks/>
            </p:cNvSpPr>
            <p:nvPr/>
          </p:nvSpPr>
          <p:spPr bwMode="auto">
            <a:xfrm>
              <a:off x="5141015" y="1960162"/>
              <a:ext cx="320276" cy="516261"/>
            </a:xfrm>
            <a:custGeom>
              <a:avLst/>
              <a:gdLst/>
              <a:ahLst/>
              <a:cxnLst>
                <a:cxn ang="0">
                  <a:pos x="9992" y="0"/>
                </a:cxn>
                <a:cxn ang="0">
                  <a:pos x="702" y="1320"/>
                </a:cxn>
                <a:cxn ang="0">
                  <a:pos x="0" y="15539"/>
                </a:cxn>
                <a:cxn ang="0">
                  <a:pos x="6082" y="16107"/>
                </a:cxn>
                <a:cxn ang="0">
                  <a:pos x="6416" y="12665"/>
                </a:cxn>
                <a:cxn ang="0">
                  <a:pos x="7023" y="12726"/>
                </a:cxn>
                <a:cxn ang="0">
                  <a:pos x="9207" y="11195"/>
                </a:cxn>
                <a:cxn ang="0">
                  <a:pos x="9992" y="0"/>
                </a:cxn>
              </a:cxnLst>
              <a:rect l="0" t="0" r="r" b="b"/>
              <a:pathLst>
                <a:path w="9993" h="16108" extrusionOk="0">
                  <a:moveTo>
                    <a:pt x="9992" y="0"/>
                  </a:moveTo>
                  <a:lnTo>
                    <a:pt x="702" y="1320"/>
                  </a:lnTo>
                  <a:lnTo>
                    <a:pt x="0" y="15539"/>
                  </a:lnTo>
                  <a:lnTo>
                    <a:pt x="6082" y="16107"/>
                  </a:lnTo>
                  <a:lnTo>
                    <a:pt x="6416" y="12665"/>
                  </a:lnTo>
                  <a:cubicBezTo>
                    <a:pt x="6416" y="12665"/>
                    <a:pt x="6667" y="12726"/>
                    <a:pt x="7023" y="12726"/>
                  </a:cubicBezTo>
                  <a:cubicBezTo>
                    <a:pt x="7707" y="12726"/>
                    <a:pt x="8778" y="12502"/>
                    <a:pt x="9207" y="11195"/>
                  </a:cubicBezTo>
                  <a:cubicBezTo>
                    <a:pt x="9624" y="9942"/>
                    <a:pt x="9992" y="0"/>
                    <a:pt x="9992" y="0"/>
                  </a:cubicBezTo>
                  <a:close/>
                </a:path>
              </a:pathLst>
            </a:custGeom>
            <a:solidFill>
              <a:srgbClr val="FFBE9D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90" name="Google Shape;1089;p34"/>
            <p:cNvSpPr>
              <a:spLocks/>
            </p:cNvSpPr>
            <p:nvPr/>
          </p:nvSpPr>
          <p:spPr bwMode="auto">
            <a:xfrm>
              <a:off x="5081562" y="1900613"/>
              <a:ext cx="402195" cy="458700"/>
            </a:xfrm>
            <a:custGeom>
              <a:avLst/>
              <a:gdLst/>
              <a:ahLst/>
              <a:cxnLst>
                <a:cxn ang="0">
                  <a:pos x="6330" y="1"/>
                </a:cxn>
                <a:cxn ang="0">
                  <a:pos x="285" y="5350"/>
                </a:cxn>
                <a:cxn ang="0">
                  <a:pos x="1170" y="10430"/>
                </a:cxn>
                <a:cxn ang="0">
                  <a:pos x="1989" y="14256"/>
                </a:cxn>
                <a:cxn ang="0">
                  <a:pos x="3309" y="14306"/>
                </a:cxn>
                <a:cxn ang="0">
                  <a:pos x="3659" y="14311"/>
                </a:cxn>
                <a:cxn ang="0">
                  <a:pos x="6316" y="13070"/>
                </a:cxn>
                <a:cxn ang="0">
                  <a:pos x="8472" y="10196"/>
                </a:cxn>
                <a:cxn ang="0">
                  <a:pos x="7553" y="8575"/>
                </a:cxn>
                <a:cxn ang="0">
                  <a:pos x="8676" y="7739"/>
                </a:cxn>
                <a:cxn ang="0">
                  <a:pos x="9491" y="8759"/>
                </a:cxn>
                <a:cxn ang="0">
                  <a:pos x="9926" y="8746"/>
                </a:cxn>
                <a:cxn ang="0">
                  <a:pos x="10360" y="8759"/>
                </a:cxn>
                <a:cxn ang="0">
                  <a:pos x="10694" y="5618"/>
                </a:cxn>
                <a:cxn ang="0">
                  <a:pos x="12382" y="3512"/>
                </a:cxn>
                <a:cxn ang="0">
                  <a:pos x="6801" y="20"/>
                </a:cxn>
                <a:cxn ang="0">
                  <a:pos x="6330" y="1"/>
                </a:cxn>
              </a:cxnLst>
              <a:rect l="0" t="0" r="r" b="b"/>
              <a:pathLst>
                <a:path w="12549" h="14312" extrusionOk="0">
                  <a:moveTo>
                    <a:pt x="6330" y="1"/>
                  </a:moveTo>
                  <a:cubicBezTo>
                    <a:pt x="4946" y="1"/>
                    <a:pt x="946" y="432"/>
                    <a:pt x="285" y="5350"/>
                  </a:cubicBezTo>
                  <a:cubicBezTo>
                    <a:pt x="1" y="7455"/>
                    <a:pt x="1003" y="9143"/>
                    <a:pt x="1170" y="10430"/>
                  </a:cubicBezTo>
                  <a:cubicBezTo>
                    <a:pt x="1521" y="13120"/>
                    <a:pt x="1989" y="14256"/>
                    <a:pt x="1989" y="14256"/>
                  </a:cubicBezTo>
                  <a:lnTo>
                    <a:pt x="3309" y="14306"/>
                  </a:lnTo>
                  <a:cubicBezTo>
                    <a:pt x="3431" y="14309"/>
                    <a:pt x="3548" y="14311"/>
                    <a:pt x="3659" y="14311"/>
                  </a:cubicBezTo>
                  <a:cubicBezTo>
                    <a:pt x="4658" y="14311"/>
                    <a:pt x="5264" y="14137"/>
                    <a:pt x="6316" y="13070"/>
                  </a:cubicBezTo>
                  <a:cubicBezTo>
                    <a:pt x="7403" y="11967"/>
                    <a:pt x="7703" y="11349"/>
                    <a:pt x="8472" y="10196"/>
                  </a:cubicBezTo>
                  <a:cubicBezTo>
                    <a:pt x="8472" y="10196"/>
                    <a:pt x="7369" y="9544"/>
                    <a:pt x="7553" y="8575"/>
                  </a:cubicBezTo>
                  <a:cubicBezTo>
                    <a:pt x="7647" y="8064"/>
                    <a:pt x="8188" y="7739"/>
                    <a:pt x="8676" y="7739"/>
                  </a:cubicBezTo>
                  <a:cubicBezTo>
                    <a:pt x="9145" y="7739"/>
                    <a:pt x="9565" y="8038"/>
                    <a:pt x="9491" y="8759"/>
                  </a:cubicBezTo>
                  <a:cubicBezTo>
                    <a:pt x="9633" y="8750"/>
                    <a:pt x="9779" y="8746"/>
                    <a:pt x="9926" y="8746"/>
                  </a:cubicBezTo>
                  <a:cubicBezTo>
                    <a:pt x="10072" y="8746"/>
                    <a:pt x="10218" y="8750"/>
                    <a:pt x="10360" y="8759"/>
                  </a:cubicBezTo>
                  <a:lnTo>
                    <a:pt x="10694" y="5618"/>
                  </a:lnTo>
                  <a:cubicBezTo>
                    <a:pt x="10694" y="5618"/>
                    <a:pt x="12549" y="4849"/>
                    <a:pt x="12382" y="3512"/>
                  </a:cubicBezTo>
                  <a:cubicBezTo>
                    <a:pt x="11981" y="438"/>
                    <a:pt x="9775" y="104"/>
                    <a:pt x="6801" y="20"/>
                  </a:cubicBezTo>
                  <a:cubicBezTo>
                    <a:pt x="6801" y="20"/>
                    <a:pt x="6625" y="1"/>
                    <a:pt x="6330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91" name="Google Shape;1090;p34"/>
            <p:cNvSpPr>
              <a:spLocks/>
            </p:cNvSpPr>
            <p:nvPr/>
          </p:nvSpPr>
          <p:spPr bwMode="auto">
            <a:xfrm>
              <a:off x="5338090" y="1906606"/>
              <a:ext cx="184768" cy="1489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90" y="1888"/>
                </a:cxn>
                <a:cxn ang="0">
                  <a:pos x="3492" y="4645"/>
                </a:cxn>
                <a:cxn ang="0">
                  <a:pos x="4628" y="4328"/>
                </a:cxn>
                <a:cxn ang="0">
                  <a:pos x="4612" y="3559"/>
                </a:cxn>
                <a:cxn ang="0">
                  <a:pos x="4612" y="3559"/>
                </a:cxn>
                <a:cxn ang="0">
                  <a:pos x="4879" y="4044"/>
                </a:cxn>
                <a:cxn ang="0">
                  <a:pos x="5531" y="3927"/>
                </a:cxn>
                <a:cxn ang="0">
                  <a:pos x="3759" y="769"/>
                </a:cxn>
                <a:cxn ang="0">
                  <a:pos x="0" y="0"/>
                </a:cxn>
              </a:cxnLst>
              <a:rect l="0" t="0" r="r" b="b"/>
              <a:pathLst>
                <a:path w="5765" h="4646" extrusionOk="0">
                  <a:moveTo>
                    <a:pt x="0" y="0"/>
                  </a:moveTo>
                  <a:lnTo>
                    <a:pt x="2490" y="1888"/>
                  </a:lnTo>
                  <a:cubicBezTo>
                    <a:pt x="2991" y="2740"/>
                    <a:pt x="3325" y="3676"/>
                    <a:pt x="3492" y="4645"/>
                  </a:cubicBezTo>
                  <a:lnTo>
                    <a:pt x="4628" y="4328"/>
                  </a:lnTo>
                  <a:cubicBezTo>
                    <a:pt x="4628" y="4060"/>
                    <a:pt x="4628" y="3810"/>
                    <a:pt x="4612" y="3559"/>
                  </a:cubicBezTo>
                  <a:lnTo>
                    <a:pt x="4879" y="4044"/>
                  </a:lnTo>
                  <a:lnTo>
                    <a:pt x="5531" y="3927"/>
                  </a:lnTo>
                  <a:cubicBezTo>
                    <a:pt x="5765" y="2657"/>
                    <a:pt x="4896" y="1387"/>
                    <a:pt x="3759" y="769"/>
                  </a:cubicBezTo>
                  <a:cubicBezTo>
                    <a:pt x="2623" y="151"/>
                    <a:pt x="1287" y="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92" name="Google Shape;1091;p34"/>
            <p:cNvSpPr>
              <a:spLocks/>
            </p:cNvSpPr>
            <p:nvPr/>
          </p:nvSpPr>
          <p:spPr bwMode="auto">
            <a:xfrm>
              <a:off x="5154924" y="1939682"/>
              <a:ext cx="71247" cy="176852"/>
            </a:xfrm>
            <a:custGeom>
              <a:avLst/>
              <a:gdLst/>
              <a:ahLst/>
              <a:cxnLst>
                <a:cxn ang="0">
                  <a:pos x="2202" y="1"/>
                </a:cxn>
                <a:cxn ang="0">
                  <a:pos x="1989" y="121"/>
                </a:cxn>
                <a:cxn ang="0">
                  <a:pos x="1504" y="572"/>
                </a:cxn>
                <a:cxn ang="0">
                  <a:pos x="235" y="4649"/>
                </a:cxn>
                <a:cxn ang="0">
                  <a:pos x="402" y="5284"/>
                </a:cxn>
                <a:cxn ang="0">
                  <a:pos x="502" y="5518"/>
                </a:cxn>
                <a:cxn ang="0">
                  <a:pos x="352" y="4632"/>
                </a:cxn>
                <a:cxn ang="0">
                  <a:pos x="1588" y="639"/>
                </a:cxn>
                <a:cxn ang="0">
                  <a:pos x="2206" y="4"/>
                </a:cxn>
                <a:cxn ang="0">
                  <a:pos x="2202" y="1"/>
                </a:cxn>
              </a:cxnLst>
              <a:rect l="0" t="0" r="r" b="b"/>
              <a:pathLst>
                <a:path w="2223" h="5518" extrusionOk="0">
                  <a:moveTo>
                    <a:pt x="2202" y="1"/>
                  </a:moveTo>
                  <a:cubicBezTo>
                    <a:pt x="2184" y="1"/>
                    <a:pt x="2105" y="48"/>
                    <a:pt x="1989" y="121"/>
                  </a:cubicBezTo>
                  <a:cubicBezTo>
                    <a:pt x="1822" y="255"/>
                    <a:pt x="1655" y="405"/>
                    <a:pt x="1504" y="572"/>
                  </a:cubicBezTo>
                  <a:cubicBezTo>
                    <a:pt x="452" y="1658"/>
                    <a:pt x="1" y="3162"/>
                    <a:pt x="235" y="4649"/>
                  </a:cubicBezTo>
                  <a:cubicBezTo>
                    <a:pt x="285" y="4866"/>
                    <a:pt x="335" y="5084"/>
                    <a:pt x="402" y="5284"/>
                  </a:cubicBezTo>
                  <a:cubicBezTo>
                    <a:pt x="418" y="5368"/>
                    <a:pt x="452" y="5451"/>
                    <a:pt x="502" y="5518"/>
                  </a:cubicBezTo>
                  <a:cubicBezTo>
                    <a:pt x="535" y="5501"/>
                    <a:pt x="418" y="5184"/>
                    <a:pt x="352" y="4632"/>
                  </a:cubicBezTo>
                  <a:cubicBezTo>
                    <a:pt x="168" y="3179"/>
                    <a:pt x="619" y="1725"/>
                    <a:pt x="1588" y="639"/>
                  </a:cubicBezTo>
                  <a:cubicBezTo>
                    <a:pt x="1939" y="221"/>
                    <a:pt x="2223" y="21"/>
                    <a:pt x="2206" y="4"/>
                  </a:cubicBezTo>
                  <a:cubicBezTo>
                    <a:pt x="2206" y="2"/>
                    <a:pt x="2205" y="1"/>
                    <a:pt x="2202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93" name="Google Shape;1092;p34"/>
            <p:cNvSpPr>
              <a:spLocks/>
            </p:cNvSpPr>
            <p:nvPr/>
          </p:nvSpPr>
          <p:spPr bwMode="auto">
            <a:xfrm>
              <a:off x="5193480" y="1938207"/>
              <a:ext cx="31633" cy="162269"/>
            </a:xfrm>
            <a:custGeom>
              <a:avLst/>
              <a:gdLst/>
              <a:ahLst/>
              <a:cxnLst>
                <a:cxn ang="0">
                  <a:pos x="936" y="0"/>
                </a:cxn>
                <a:cxn ang="0">
                  <a:pos x="936" y="0"/>
                </a:cxn>
                <a:cxn ang="0">
                  <a:pos x="586" y="685"/>
                </a:cxn>
                <a:cxn ang="0">
                  <a:pos x="251" y="4328"/>
                </a:cxn>
                <a:cxn ang="0">
                  <a:pos x="502" y="5063"/>
                </a:cxn>
                <a:cxn ang="0">
                  <a:pos x="301" y="2506"/>
                </a:cxn>
                <a:cxn ang="0">
                  <a:pos x="936" y="0"/>
                </a:cxn>
              </a:cxnLst>
              <a:rect l="0" t="0" r="r" b="b"/>
              <a:pathLst>
                <a:path w="987" h="5063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86" y="217"/>
                    <a:pt x="669" y="434"/>
                    <a:pt x="586" y="685"/>
                  </a:cubicBezTo>
                  <a:cubicBezTo>
                    <a:pt x="101" y="1838"/>
                    <a:pt x="1" y="3108"/>
                    <a:pt x="251" y="4328"/>
                  </a:cubicBezTo>
                  <a:cubicBezTo>
                    <a:pt x="301" y="4595"/>
                    <a:pt x="385" y="4829"/>
                    <a:pt x="502" y="5063"/>
                  </a:cubicBezTo>
                  <a:cubicBezTo>
                    <a:pt x="552" y="5046"/>
                    <a:pt x="168" y="3927"/>
                    <a:pt x="301" y="2506"/>
                  </a:cubicBezTo>
                  <a:cubicBezTo>
                    <a:pt x="418" y="1069"/>
                    <a:pt x="987" y="33"/>
                    <a:pt x="936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94" name="Google Shape;1093;p34"/>
            <p:cNvSpPr>
              <a:spLocks/>
            </p:cNvSpPr>
            <p:nvPr/>
          </p:nvSpPr>
          <p:spPr bwMode="auto">
            <a:xfrm>
              <a:off x="5300592" y="1918368"/>
              <a:ext cx="158007" cy="111438"/>
            </a:xfrm>
            <a:custGeom>
              <a:avLst/>
              <a:gdLst/>
              <a:ahLst/>
              <a:cxnLst>
                <a:cxn ang="0">
                  <a:pos x="970" y="1"/>
                </a:cxn>
                <a:cxn ang="0">
                  <a:pos x="251" y="68"/>
                </a:cxn>
                <a:cxn ang="0">
                  <a:pos x="0" y="134"/>
                </a:cxn>
                <a:cxn ang="0">
                  <a:pos x="32" y="142"/>
                </a:cxn>
                <a:cxn ang="0">
                  <a:pos x="809" y="99"/>
                </a:cxn>
                <a:cxn ang="0">
                  <a:pos x="970" y="101"/>
                </a:cxn>
                <a:cxn ang="0">
                  <a:pos x="4595" y="2574"/>
                </a:cxn>
                <a:cxn ang="0">
                  <a:pos x="4927" y="3477"/>
                </a:cxn>
                <a:cxn ang="0">
                  <a:pos x="4929" y="3476"/>
                </a:cxn>
                <a:cxn ang="0">
                  <a:pos x="4896" y="3209"/>
                </a:cxn>
                <a:cxn ang="0">
                  <a:pos x="4696" y="2524"/>
                </a:cxn>
                <a:cxn ang="0">
                  <a:pos x="970" y="1"/>
                </a:cxn>
              </a:cxnLst>
              <a:rect l="0" t="0" r="r" b="b"/>
              <a:pathLst>
                <a:path w="4930" h="3477" extrusionOk="0">
                  <a:moveTo>
                    <a:pt x="970" y="1"/>
                  </a:moveTo>
                  <a:cubicBezTo>
                    <a:pt x="719" y="1"/>
                    <a:pt x="485" y="18"/>
                    <a:pt x="251" y="68"/>
                  </a:cubicBezTo>
                  <a:cubicBezTo>
                    <a:pt x="168" y="84"/>
                    <a:pt x="67" y="101"/>
                    <a:pt x="0" y="134"/>
                  </a:cubicBezTo>
                  <a:cubicBezTo>
                    <a:pt x="0" y="140"/>
                    <a:pt x="11" y="142"/>
                    <a:pt x="32" y="142"/>
                  </a:cubicBezTo>
                  <a:cubicBezTo>
                    <a:pt x="121" y="142"/>
                    <a:pt x="398" y="99"/>
                    <a:pt x="809" y="99"/>
                  </a:cubicBezTo>
                  <a:cubicBezTo>
                    <a:pt x="860" y="99"/>
                    <a:pt x="914" y="100"/>
                    <a:pt x="970" y="101"/>
                  </a:cubicBezTo>
                  <a:cubicBezTo>
                    <a:pt x="2540" y="168"/>
                    <a:pt x="3944" y="1120"/>
                    <a:pt x="4595" y="2574"/>
                  </a:cubicBezTo>
                  <a:cubicBezTo>
                    <a:pt x="4841" y="3097"/>
                    <a:pt x="4894" y="3477"/>
                    <a:pt x="4927" y="3477"/>
                  </a:cubicBezTo>
                  <a:cubicBezTo>
                    <a:pt x="4928" y="3477"/>
                    <a:pt x="4929" y="3477"/>
                    <a:pt x="4929" y="3476"/>
                  </a:cubicBezTo>
                  <a:cubicBezTo>
                    <a:pt x="4929" y="3393"/>
                    <a:pt x="4929" y="3309"/>
                    <a:pt x="4896" y="3209"/>
                  </a:cubicBezTo>
                  <a:cubicBezTo>
                    <a:pt x="4863" y="2975"/>
                    <a:pt x="4796" y="2741"/>
                    <a:pt x="4696" y="2524"/>
                  </a:cubicBezTo>
                  <a:cubicBezTo>
                    <a:pt x="4094" y="1003"/>
                    <a:pt x="2607" y="1"/>
                    <a:pt x="970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95" name="Google Shape;1094;p34"/>
            <p:cNvSpPr>
              <a:spLocks/>
            </p:cNvSpPr>
            <p:nvPr/>
          </p:nvSpPr>
          <p:spPr bwMode="auto">
            <a:xfrm>
              <a:off x="5176366" y="1869877"/>
              <a:ext cx="46601" cy="44806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17" y="10"/>
                </a:cxn>
                <a:cxn ang="0">
                  <a:pos x="785" y="628"/>
                </a:cxn>
                <a:cxn ang="0">
                  <a:pos x="1401" y="1397"/>
                </a:cxn>
                <a:cxn ang="0">
                  <a:pos x="1404" y="1397"/>
                </a:cxn>
                <a:cxn ang="0">
                  <a:pos x="902" y="528"/>
                </a:cxn>
                <a:cxn ang="0">
                  <a:pos x="42" y="1"/>
                </a:cxn>
              </a:cxnLst>
              <a:rect l="0" t="0" r="r" b="b"/>
              <a:pathLst>
                <a:path w="1454" h="1398" extrusionOk="0">
                  <a:moveTo>
                    <a:pt x="42" y="1"/>
                  </a:moveTo>
                  <a:cubicBezTo>
                    <a:pt x="27" y="1"/>
                    <a:pt x="19" y="4"/>
                    <a:pt x="17" y="10"/>
                  </a:cubicBezTo>
                  <a:cubicBezTo>
                    <a:pt x="0" y="43"/>
                    <a:pt x="401" y="244"/>
                    <a:pt x="785" y="628"/>
                  </a:cubicBezTo>
                  <a:cubicBezTo>
                    <a:pt x="1162" y="1005"/>
                    <a:pt x="1362" y="1397"/>
                    <a:pt x="1401" y="1397"/>
                  </a:cubicBezTo>
                  <a:cubicBezTo>
                    <a:pt x="1402" y="1397"/>
                    <a:pt x="1403" y="1397"/>
                    <a:pt x="1404" y="1397"/>
                  </a:cubicBezTo>
                  <a:cubicBezTo>
                    <a:pt x="1454" y="1380"/>
                    <a:pt x="1303" y="929"/>
                    <a:pt x="902" y="528"/>
                  </a:cubicBezTo>
                  <a:cubicBezTo>
                    <a:pt x="536" y="161"/>
                    <a:pt x="14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96" name="Google Shape;1095;p34"/>
            <p:cNvSpPr>
              <a:spLocks/>
            </p:cNvSpPr>
            <p:nvPr/>
          </p:nvSpPr>
          <p:spPr bwMode="auto">
            <a:xfrm>
              <a:off x="5215980" y="1870165"/>
              <a:ext cx="9679" cy="4666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7" y="736"/>
                </a:cxn>
                <a:cxn ang="0">
                  <a:pos x="265" y="1455"/>
                </a:cxn>
                <a:cxn ang="0">
                  <a:pos x="268" y="1455"/>
                </a:cxn>
                <a:cxn ang="0">
                  <a:pos x="184" y="736"/>
                </a:cxn>
                <a:cxn ang="0">
                  <a:pos x="218" y="1"/>
                </a:cxn>
                <a:cxn ang="0">
                  <a:pos x="214" y="0"/>
                </a:cxn>
              </a:cxnLst>
              <a:rect l="0" t="0" r="r" b="b"/>
              <a:pathLst>
                <a:path w="302" h="1456" extrusionOk="0">
                  <a:moveTo>
                    <a:pt x="214" y="0"/>
                  </a:moveTo>
                  <a:cubicBezTo>
                    <a:pt x="159" y="0"/>
                    <a:pt x="1" y="313"/>
                    <a:pt x="17" y="736"/>
                  </a:cubicBezTo>
                  <a:cubicBezTo>
                    <a:pt x="33" y="1159"/>
                    <a:pt x="224" y="1455"/>
                    <a:pt x="265" y="1455"/>
                  </a:cubicBezTo>
                  <a:cubicBezTo>
                    <a:pt x="266" y="1455"/>
                    <a:pt x="267" y="1455"/>
                    <a:pt x="268" y="1455"/>
                  </a:cubicBezTo>
                  <a:cubicBezTo>
                    <a:pt x="301" y="1438"/>
                    <a:pt x="184" y="1121"/>
                    <a:pt x="184" y="736"/>
                  </a:cubicBezTo>
                  <a:cubicBezTo>
                    <a:pt x="168" y="335"/>
                    <a:pt x="251" y="18"/>
                    <a:pt x="218" y="1"/>
                  </a:cubicBezTo>
                  <a:cubicBezTo>
                    <a:pt x="216" y="1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97" name="Google Shape;1096;p34"/>
            <p:cNvSpPr>
              <a:spLocks/>
            </p:cNvSpPr>
            <p:nvPr/>
          </p:nvSpPr>
          <p:spPr bwMode="auto">
            <a:xfrm>
              <a:off x="4884486" y="2421137"/>
              <a:ext cx="827403" cy="966692"/>
            </a:xfrm>
            <a:custGeom>
              <a:avLst/>
              <a:gdLst/>
              <a:ahLst/>
              <a:cxnLst>
                <a:cxn ang="0">
                  <a:pos x="10274" y="0"/>
                </a:cxn>
                <a:cxn ang="0">
                  <a:pos x="9976" y="3"/>
                </a:cxn>
                <a:cxn ang="0">
                  <a:pos x="536" y="5717"/>
                </a:cxn>
                <a:cxn ang="0">
                  <a:pos x="519" y="18700"/>
                </a:cxn>
                <a:cxn ang="0">
                  <a:pos x="970" y="29544"/>
                </a:cxn>
                <a:cxn ang="0">
                  <a:pos x="19082" y="30162"/>
                </a:cxn>
                <a:cxn ang="0">
                  <a:pos x="18514" y="14172"/>
                </a:cxn>
                <a:cxn ang="0">
                  <a:pos x="19500" y="17530"/>
                </a:cxn>
                <a:cxn ang="0">
                  <a:pos x="25816" y="14673"/>
                </a:cxn>
                <a:cxn ang="0">
                  <a:pos x="22541" y="5851"/>
                </a:cxn>
                <a:cxn ang="0">
                  <a:pos x="16008" y="588"/>
                </a:cxn>
                <a:cxn ang="0">
                  <a:pos x="10274" y="0"/>
                </a:cxn>
              </a:cxnLst>
              <a:rect l="0" t="0" r="r" b="b"/>
              <a:pathLst>
                <a:path w="25816" h="30162" extrusionOk="0">
                  <a:moveTo>
                    <a:pt x="10274" y="0"/>
                  </a:moveTo>
                  <a:cubicBezTo>
                    <a:pt x="10173" y="0"/>
                    <a:pt x="10074" y="1"/>
                    <a:pt x="9976" y="3"/>
                  </a:cubicBezTo>
                  <a:cubicBezTo>
                    <a:pt x="6434" y="37"/>
                    <a:pt x="1237" y="2242"/>
                    <a:pt x="536" y="5717"/>
                  </a:cubicBezTo>
                  <a:cubicBezTo>
                    <a:pt x="1" y="8357"/>
                    <a:pt x="519" y="13019"/>
                    <a:pt x="519" y="18700"/>
                  </a:cubicBezTo>
                  <a:lnTo>
                    <a:pt x="970" y="29544"/>
                  </a:lnTo>
                  <a:lnTo>
                    <a:pt x="19082" y="30162"/>
                  </a:lnTo>
                  <a:lnTo>
                    <a:pt x="18514" y="14172"/>
                  </a:lnTo>
                  <a:lnTo>
                    <a:pt x="19500" y="17530"/>
                  </a:lnTo>
                  <a:lnTo>
                    <a:pt x="25816" y="14673"/>
                  </a:lnTo>
                  <a:cubicBezTo>
                    <a:pt x="25582" y="13971"/>
                    <a:pt x="24546" y="10830"/>
                    <a:pt x="22541" y="5851"/>
                  </a:cubicBezTo>
                  <a:cubicBezTo>
                    <a:pt x="21438" y="3077"/>
                    <a:pt x="18948" y="1089"/>
                    <a:pt x="16008" y="588"/>
                  </a:cubicBezTo>
                  <a:cubicBezTo>
                    <a:pt x="14053" y="257"/>
                    <a:pt x="11950" y="0"/>
                    <a:pt x="10274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98" name="Google Shape;1097;p34"/>
            <p:cNvSpPr>
              <a:spLocks/>
            </p:cNvSpPr>
            <p:nvPr/>
          </p:nvSpPr>
          <p:spPr bwMode="auto">
            <a:xfrm>
              <a:off x="4901633" y="2933680"/>
              <a:ext cx="430592" cy="480397"/>
            </a:xfrm>
            <a:custGeom>
              <a:avLst/>
              <a:gdLst/>
              <a:ahLst/>
              <a:cxnLst>
                <a:cxn ang="0">
                  <a:pos x="8183" y="1"/>
                </a:cxn>
                <a:cxn ang="0">
                  <a:pos x="6717" y="68"/>
                </a:cxn>
                <a:cxn ang="0">
                  <a:pos x="2122" y="398"/>
                </a:cxn>
                <a:cxn ang="0">
                  <a:pos x="1" y="202"/>
                </a:cxn>
                <a:cxn ang="0">
                  <a:pos x="1" y="202"/>
                </a:cxn>
                <a:cxn ang="0">
                  <a:pos x="2524" y="14989"/>
                </a:cxn>
                <a:cxn ang="0">
                  <a:pos x="13434" y="14337"/>
                </a:cxn>
                <a:cxn ang="0">
                  <a:pos x="12098" y="3510"/>
                </a:cxn>
                <a:cxn ang="0">
                  <a:pos x="10661" y="670"/>
                </a:cxn>
                <a:cxn ang="0">
                  <a:pos x="8183" y="1"/>
                </a:cxn>
              </a:cxnLst>
              <a:rect l="0" t="0" r="r" b="b"/>
              <a:pathLst>
                <a:path w="13435" h="14989" extrusionOk="0">
                  <a:moveTo>
                    <a:pt x="8183" y="1"/>
                  </a:moveTo>
                  <a:cubicBezTo>
                    <a:pt x="7692" y="1"/>
                    <a:pt x="7194" y="39"/>
                    <a:pt x="6717" y="68"/>
                  </a:cubicBezTo>
                  <a:cubicBezTo>
                    <a:pt x="5180" y="159"/>
                    <a:pt x="3643" y="398"/>
                    <a:pt x="2122" y="398"/>
                  </a:cubicBezTo>
                  <a:cubicBezTo>
                    <a:pt x="1411" y="398"/>
                    <a:pt x="703" y="345"/>
                    <a:pt x="1" y="202"/>
                  </a:cubicBezTo>
                  <a:lnTo>
                    <a:pt x="2524" y="14989"/>
                  </a:lnTo>
                  <a:lnTo>
                    <a:pt x="13434" y="14337"/>
                  </a:lnTo>
                  <a:cubicBezTo>
                    <a:pt x="13217" y="10210"/>
                    <a:pt x="13050" y="7520"/>
                    <a:pt x="12098" y="3510"/>
                  </a:cubicBezTo>
                  <a:cubicBezTo>
                    <a:pt x="11864" y="2457"/>
                    <a:pt x="11513" y="1338"/>
                    <a:pt x="10661" y="670"/>
                  </a:cubicBezTo>
                  <a:cubicBezTo>
                    <a:pt x="9968" y="128"/>
                    <a:pt x="9086" y="1"/>
                    <a:pt x="8183" y="1"/>
                  </a:cubicBezTo>
                  <a:close/>
                </a:path>
              </a:pathLst>
            </a:custGeom>
            <a:solidFill>
              <a:srgbClr val="263238">
                <a:alpha val="1960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99" name="Google Shape;1098;p34"/>
            <p:cNvSpPr>
              <a:spLocks/>
            </p:cNvSpPr>
            <p:nvPr/>
          </p:nvSpPr>
          <p:spPr bwMode="auto">
            <a:xfrm>
              <a:off x="4909133" y="2573310"/>
              <a:ext cx="680678" cy="4840"/>
            </a:xfrm>
            <a:custGeom>
              <a:avLst/>
              <a:gdLst/>
              <a:ahLst/>
              <a:cxnLst>
                <a:cxn ang="0">
                  <a:pos x="10627" y="0"/>
                </a:cxn>
                <a:cxn ang="0">
                  <a:pos x="0" y="67"/>
                </a:cxn>
                <a:cxn ang="0">
                  <a:pos x="10627" y="151"/>
                </a:cxn>
                <a:cxn ang="0">
                  <a:pos x="21237" y="67"/>
                </a:cxn>
                <a:cxn ang="0">
                  <a:pos x="10627" y="0"/>
                </a:cxn>
              </a:cxnLst>
              <a:rect l="0" t="0" r="r" b="b"/>
              <a:pathLst>
                <a:path w="21238" h="151" extrusionOk="0">
                  <a:moveTo>
                    <a:pt x="10627" y="0"/>
                  </a:moveTo>
                  <a:cubicBezTo>
                    <a:pt x="4746" y="0"/>
                    <a:pt x="0" y="34"/>
                    <a:pt x="0" y="67"/>
                  </a:cubicBezTo>
                  <a:cubicBezTo>
                    <a:pt x="0" y="117"/>
                    <a:pt x="4762" y="151"/>
                    <a:pt x="10627" y="151"/>
                  </a:cubicBezTo>
                  <a:cubicBezTo>
                    <a:pt x="16492" y="151"/>
                    <a:pt x="21237" y="117"/>
                    <a:pt x="21237" y="67"/>
                  </a:cubicBezTo>
                  <a:cubicBezTo>
                    <a:pt x="21237" y="34"/>
                    <a:pt x="16492" y="0"/>
                    <a:pt x="10627" y="0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00" name="Google Shape;1099;p34"/>
            <p:cNvSpPr>
              <a:spLocks/>
            </p:cNvSpPr>
            <p:nvPr/>
          </p:nvSpPr>
          <p:spPr bwMode="auto">
            <a:xfrm>
              <a:off x="4891986" y="2670774"/>
              <a:ext cx="740643" cy="4840"/>
            </a:xfrm>
            <a:custGeom>
              <a:avLst/>
              <a:gdLst/>
              <a:ahLst/>
              <a:cxnLst>
                <a:cxn ang="0">
                  <a:pos x="11546" y="0"/>
                </a:cxn>
                <a:cxn ang="0">
                  <a:pos x="1" y="67"/>
                </a:cxn>
                <a:cxn ang="0">
                  <a:pos x="11546" y="151"/>
                </a:cxn>
                <a:cxn ang="0">
                  <a:pos x="23109" y="67"/>
                </a:cxn>
                <a:cxn ang="0">
                  <a:pos x="11546" y="0"/>
                </a:cxn>
              </a:cxnLst>
              <a:rect l="0" t="0" r="r" b="b"/>
              <a:pathLst>
                <a:path w="23109" h="151" extrusionOk="0">
                  <a:moveTo>
                    <a:pt x="11546" y="0"/>
                  </a:moveTo>
                  <a:cubicBezTo>
                    <a:pt x="5164" y="0"/>
                    <a:pt x="1" y="34"/>
                    <a:pt x="1" y="67"/>
                  </a:cubicBezTo>
                  <a:cubicBezTo>
                    <a:pt x="1" y="117"/>
                    <a:pt x="5164" y="151"/>
                    <a:pt x="11546" y="151"/>
                  </a:cubicBezTo>
                  <a:cubicBezTo>
                    <a:pt x="17929" y="151"/>
                    <a:pt x="23109" y="117"/>
                    <a:pt x="23109" y="67"/>
                  </a:cubicBezTo>
                  <a:cubicBezTo>
                    <a:pt x="23109" y="34"/>
                    <a:pt x="17929" y="0"/>
                    <a:pt x="11546" y="0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01" name="Google Shape;1100;p34"/>
            <p:cNvSpPr>
              <a:spLocks/>
            </p:cNvSpPr>
            <p:nvPr/>
          </p:nvSpPr>
          <p:spPr bwMode="auto">
            <a:xfrm>
              <a:off x="4895736" y="2792853"/>
              <a:ext cx="789904" cy="5384"/>
            </a:xfrm>
            <a:custGeom>
              <a:avLst/>
              <a:gdLst/>
              <a:ahLst/>
              <a:cxnLst>
                <a:cxn ang="0">
                  <a:pos x="12315" y="1"/>
                </a:cxn>
                <a:cxn ang="0">
                  <a:pos x="1" y="84"/>
                </a:cxn>
                <a:cxn ang="0">
                  <a:pos x="12315" y="168"/>
                </a:cxn>
                <a:cxn ang="0">
                  <a:pos x="24646" y="84"/>
                </a:cxn>
                <a:cxn ang="0">
                  <a:pos x="12315" y="1"/>
                </a:cxn>
              </a:cxnLst>
              <a:rect l="0" t="0" r="r" b="b"/>
              <a:pathLst>
                <a:path w="24646" h="168" extrusionOk="0">
                  <a:moveTo>
                    <a:pt x="12315" y="1"/>
                  </a:moveTo>
                  <a:cubicBezTo>
                    <a:pt x="5515" y="1"/>
                    <a:pt x="1" y="34"/>
                    <a:pt x="1" y="84"/>
                  </a:cubicBezTo>
                  <a:cubicBezTo>
                    <a:pt x="1" y="135"/>
                    <a:pt x="5515" y="168"/>
                    <a:pt x="12315" y="168"/>
                  </a:cubicBezTo>
                  <a:cubicBezTo>
                    <a:pt x="19132" y="168"/>
                    <a:pt x="24646" y="135"/>
                    <a:pt x="24646" y="84"/>
                  </a:cubicBezTo>
                  <a:cubicBezTo>
                    <a:pt x="24646" y="34"/>
                    <a:pt x="19132" y="1"/>
                    <a:pt x="12315" y="1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02" name="Google Shape;1101;p34"/>
            <p:cNvSpPr>
              <a:spLocks/>
            </p:cNvSpPr>
            <p:nvPr/>
          </p:nvSpPr>
          <p:spPr bwMode="auto">
            <a:xfrm>
              <a:off x="5226684" y="2925123"/>
              <a:ext cx="246913" cy="4872"/>
            </a:xfrm>
            <a:custGeom>
              <a:avLst/>
              <a:gdLst/>
              <a:ahLst/>
              <a:cxnLst>
                <a:cxn ang="0">
                  <a:pos x="3844" y="1"/>
                </a:cxn>
                <a:cxn ang="0">
                  <a:pos x="1" y="68"/>
                </a:cxn>
                <a:cxn ang="0">
                  <a:pos x="3844" y="151"/>
                </a:cxn>
                <a:cxn ang="0">
                  <a:pos x="7703" y="68"/>
                </a:cxn>
                <a:cxn ang="0">
                  <a:pos x="3844" y="1"/>
                </a:cxn>
              </a:cxnLst>
              <a:rect l="0" t="0" r="r" b="b"/>
              <a:pathLst>
                <a:path w="7704" h="152" extrusionOk="0">
                  <a:moveTo>
                    <a:pt x="3844" y="1"/>
                  </a:moveTo>
                  <a:cubicBezTo>
                    <a:pt x="1722" y="1"/>
                    <a:pt x="1" y="34"/>
                    <a:pt x="1" y="68"/>
                  </a:cubicBezTo>
                  <a:cubicBezTo>
                    <a:pt x="1" y="118"/>
                    <a:pt x="1722" y="151"/>
                    <a:pt x="3844" y="151"/>
                  </a:cubicBezTo>
                  <a:cubicBezTo>
                    <a:pt x="5966" y="151"/>
                    <a:pt x="7703" y="118"/>
                    <a:pt x="7703" y="68"/>
                  </a:cubicBezTo>
                  <a:cubicBezTo>
                    <a:pt x="7703" y="34"/>
                    <a:pt x="5966" y="1"/>
                    <a:pt x="3844" y="1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03" name="Google Shape;1102;p34"/>
            <p:cNvSpPr>
              <a:spLocks/>
            </p:cNvSpPr>
            <p:nvPr/>
          </p:nvSpPr>
          <p:spPr bwMode="auto">
            <a:xfrm>
              <a:off x="5226684" y="3066848"/>
              <a:ext cx="258163" cy="5256"/>
            </a:xfrm>
            <a:custGeom>
              <a:avLst/>
              <a:gdLst/>
              <a:ahLst/>
              <a:cxnLst>
                <a:cxn ang="0">
                  <a:pos x="2461" y="0"/>
                </a:cxn>
                <a:cxn ang="0">
                  <a:pos x="1" y="57"/>
                </a:cxn>
                <a:cxn ang="0">
                  <a:pos x="4027" y="157"/>
                </a:cxn>
                <a:cxn ang="0">
                  <a:pos x="5697" y="164"/>
                </a:cxn>
                <a:cxn ang="0">
                  <a:pos x="8054" y="124"/>
                </a:cxn>
                <a:cxn ang="0">
                  <a:pos x="4027" y="7"/>
                </a:cxn>
                <a:cxn ang="0">
                  <a:pos x="2461" y="0"/>
                </a:cxn>
              </a:cxnLst>
              <a:rect l="0" t="0" r="r" b="b"/>
              <a:pathLst>
                <a:path w="8055" h="164" extrusionOk="0">
                  <a:moveTo>
                    <a:pt x="2461" y="0"/>
                  </a:moveTo>
                  <a:cubicBezTo>
                    <a:pt x="1016" y="0"/>
                    <a:pt x="1" y="19"/>
                    <a:pt x="1" y="57"/>
                  </a:cubicBezTo>
                  <a:cubicBezTo>
                    <a:pt x="1" y="90"/>
                    <a:pt x="1805" y="140"/>
                    <a:pt x="4027" y="157"/>
                  </a:cubicBezTo>
                  <a:cubicBezTo>
                    <a:pt x="4623" y="161"/>
                    <a:pt x="5188" y="164"/>
                    <a:pt x="5697" y="164"/>
                  </a:cubicBezTo>
                  <a:cubicBezTo>
                    <a:pt x="7087" y="164"/>
                    <a:pt x="8054" y="148"/>
                    <a:pt x="8054" y="124"/>
                  </a:cubicBezTo>
                  <a:cubicBezTo>
                    <a:pt x="8054" y="73"/>
                    <a:pt x="6250" y="23"/>
                    <a:pt x="4027" y="7"/>
                  </a:cubicBezTo>
                  <a:cubicBezTo>
                    <a:pt x="3472" y="2"/>
                    <a:pt x="2942" y="0"/>
                    <a:pt x="2461" y="0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04" name="Google Shape;1103;p34"/>
            <p:cNvSpPr>
              <a:spLocks/>
            </p:cNvSpPr>
            <p:nvPr/>
          </p:nvSpPr>
          <p:spPr bwMode="auto">
            <a:xfrm>
              <a:off x="5232037" y="3181106"/>
              <a:ext cx="258676" cy="6666"/>
            </a:xfrm>
            <a:custGeom>
              <a:avLst/>
              <a:gdLst/>
              <a:ahLst/>
              <a:cxnLst>
                <a:cxn ang="0">
                  <a:pos x="4028" y="1"/>
                </a:cxn>
                <a:cxn ang="0">
                  <a:pos x="1187" y="67"/>
                </a:cxn>
                <a:cxn ang="0">
                  <a:pos x="318" y="134"/>
                </a:cxn>
                <a:cxn ang="0">
                  <a:pos x="1" y="184"/>
                </a:cxn>
                <a:cxn ang="0">
                  <a:pos x="230" y="208"/>
                </a:cxn>
                <a:cxn ang="0">
                  <a:pos x="318" y="201"/>
                </a:cxn>
                <a:cxn ang="0">
                  <a:pos x="1187" y="184"/>
                </a:cxn>
                <a:cxn ang="0">
                  <a:pos x="4028" y="151"/>
                </a:cxn>
                <a:cxn ang="0">
                  <a:pos x="6885" y="184"/>
                </a:cxn>
                <a:cxn ang="0">
                  <a:pos x="7737" y="201"/>
                </a:cxn>
                <a:cxn ang="0">
                  <a:pos x="7836" y="208"/>
                </a:cxn>
                <a:cxn ang="0">
                  <a:pos x="8071" y="184"/>
                </a:cxn>
                <a:cxn ang="0">
                  <a:pos x="8054" y="184"/>
                </a:cxn>
                <a:cxn ang="0">
                  <a:pos x="7754" y="151"/>
                </a:cxn>
                <a:cxn ang="0">
                  <a:pos x="6885" y="84"/>
                </a:cxn>
                <a:cxn ang="0">
                  <a:pos x="4028" y="1"/>
                </a:cxn>
              </a:cxnLst>
              <a:rect l="0" t="0" r="r" b="b"/>
              <a:pathLst>
                <a:path w="8071" h="208" extrusionOk="0">
                  <a:moveTo>
                    <a:pt x="4028" y="1"/>
                  </a:moveTo>
                  <a:cubicBezTo>
                    <a:pt x="2925" y="1"/>
                    <a:pt x="1906" y="34"/>
                    <a:pt x="1187" y="67"/>
                  </a:cubicBezTo>
                  <a:cubicBezTo>
                    <a:pt x="819" y="101"/>
                    <a:pt x="519" y="117"/>
                    <a:pt x="318" y="134"/>
                  </a:cubicBezTo>
                  <a:cubicBezTo>
                    <a:pt x="218" y="134"/>
                    <a:pt x="118" y="151"/>
                    <a:pt x="1" y="184"/>
                  </a:cubicBezTo>
                  <a:cubicBezTo>
                    <a:pt x="83" y="196"/>
                    <a:pt x="158" y="208"/>
                    <a:pt x="230" y="208"/>
                  </a:cubicBezTo>
                  <a:cubicBezTo>
                    <a:pt x="259" y="208"/>
                    <a:pt x="289" y="206"/>
                    <a:pt x="318" y="201"/>
                  </a:cubicBezTo>
                  <a:cubicBezTo>
                    <a:pt x="569" y="201"/>
                    <a:pt x="853" y="184"/>
                    <a:pt x="1187" y="184"/>
                  </a:cubicBezTo>
                  <a:cubicBezTo>
                    <a:pt x="1922" y="168"/>
                    <a:pt x="2925" y="151"/>
                    <a:pt x="4028" y="151"/>
                  </a:cubicBezTo>
                  <a:cubicBezTo>
                    <a:pt x="5147" y="151"/>
                    <a:pt x="6150" y="168"/>
                    <a:pt x="6885" y="184"/>
                  </a:cubicBezTo>
                  <a:cubicBezTo>
                    <a:pt x="7219" y="201"/>
                    <a:pt x="7503" y="201"/>
                    <a:pt x="7737" y="201"/>
                  </a:cubicBezTo>
                  <a:cubicBezTo>
                    <a:pt x="7771" y="206"/>
                    <a:pt x="7804" y="208"/>
                    <a:pt x="7836" y="208"/>
                  </a:cubicBezTo>
                  <a:cubicBezTo>
                    <a:pt x="7914" y="208"/>
                    <a:pt x="7988" y="196"/>
                    <a:pt x="8071" y="184"/>
                  </a:cubicBezTo>
                  <a:lnTo>
                    <a:pt x="8054" y="184"/>
                  </a:lnTo>
                  <a:cubicBezTo>
                    <a:pt x="7954" y="168"/>
                    <a:pt x="7854" y="151"/>
                    <a:pt x="7754" y="151"/>
                  </a:cubicBezTo>
                  <a:cubicBezTo>
                    <a:pt x="7553" y="117"/>
                    <a:pt x="7252" y="101"/>
                    <a:pt x="6885" y="84"/>
                  </a:cubicBezTo>
                  <a:cubicBezTo>
                    <a:pt x="6150" y="34"/>
                    <a:pt x="5147" y="1"/>
                    <a:pt x="4028" y="1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05" name="Google Shape;1104;p34"/>
            <p:cNvSpPr>
              <a:spLocks/>
            </p:cNvSpPr>
            <p:nvPr/>
          </p:nvSpPr>
          <p:spPr bwMode="auto">
            <a:xfrm>
              <a:off x="5234184" y="3279115"/>
              <a:ext cx="254413" cy="4840"/>
            </a:xfrm>
            <a:custGeom>
              <a:avLst/>
              <a:gdLst/>
              <a:ahLst/>
              <a:cxnLst>
                <a:cxn ang="0">
                  <a:pos x="3977" y="0"/>
                </a:cxn>
                <a:cxn ang="0">
                  <a:pos x="1" y="67"/>
                </a:cxn>
                <a:cxn ang="0">
                  <a:pos x="3977" y="151"/>
                </a:cxn>
                <a:cxn ang="0">
                  <a:pos x="7937" y="67"/>
                </a:cxn>
                <a:cxn ang="0">
                  <a:pos x="3977" y="0"/>
                </a:cxn>
              </a:cxnLst>
              <a:rect l="0" t="0" r="r" b="b"/>
              <a:pathLst>
                <a:path w="7938" h="151" extrusionOk="0">
                  <a:moveTo>
                    <a:pt x="3977" y="0"/>
                  </a:moveTo>
                  <a:cubicBezTo>
                    <a:pt x="1772" y="0"/>
                    <a:pt x="1" y="34"/>
                    <a:pt x="1" y="67"/>
                  </a:cubicBezTo>
                  <a:cubicBezTo>
                    <a:pt x="1" y="117"/>
                    <a:pt x="1772" y="151"/>
                    <a:pt x="3977" y="151"/>
                  </a:cubicBezTo>
                  <a:cubicBezTo>
                    <a:pt x="6166" y="151"/>
                    <a:pt x="7937" y="117"/>
                    <a:pt x="7937" y="67"/>
                  </a:cubicBezTo>
                  <a:cubicBezTo>
                    <a:pt x="7937" y="34"/>
                    <a:pt x="6166" y="0"/>
                    <a:pt x="3977" y="0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06" name="Google Shape;1105;p34"/>
            <p:cNvSpPr>
              <a:spLocks/>
            </p:cNvSpPr>
            <p:nvPr/>
          </p:nvSpPr>
          <p:spPr bwMode="auto">
            <a:xfrm>
              <a:off x="5006597" y="2477449"/>
              <a:ext cx="499115" cy="4840"/>
            </a:xfrm>
            <a:custGeom>
              <a:avLst/>
              <a:gdLst/>
              <a:ahLst/>
              <a:cxnLst>
                <a:cxn ang="0">
                  <a:pos x="7787" y="1"/>
                </a:cxn>
                <a:cxn ang="0">
                  <a:pos x="0" y="84"/>
                </a:cxn>
                <a:cxn ang="0">
                  <a:pos x="7787" y="151"/>
                </a:cxn>
                <a:cxn ang="0">
                  <a:pos x="15573" y="84"/>
                </a:cxn>
                <a:cxn ang="0">
                  <a:pos x="7787" y="1"/>
                </a:cxn>
              </a:cxnLst>
              <a:rect l="0" t="0" r="r" b="b"/>
              <a:pathLst>
                <a:path w="15573" h="151" extrusionOk="0">
                  <a:moveTo>
                    <a:pt x="7787" y="1"/>
                  </a:moveTo>
                  <a:cubicBezTo>
                    <a:pt x="3493" y="1"/>
                    <a:pt x="0" y="34"/>
                    <a:pt x="0" y="84"/>
                  </a:cubicBezTo>
                  <a:cubicBezTo>
                    <a:pt x="0" y="117"/>
                    <a:pt x="3493" y="151"/>
                    <a:pt x="7787" y="151"/>
                  </a:cubicBezTo>
                  <a:cubicBezTo>
                    <a:pt x="12097" y="151"/>
                    <a:pt x="15573" y="117"/>
                    <a:pt x="15573" y="84"/>
                  </a:cubicBezTo>
                  <a:cubicBezTo>
                    <a:pt x="15573" y="34"/>
                    <a:pt x="12097" y="1"/>
                    <a:pt x="7787" y="1"/>
                  </a:cubicBez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07" name="Google Shape;1106;p34"/>
            <p:cNvSpPr>
              <a:spLocks/>
            </p:cNvSpPr>
            <p:nvPr/>
          </p:nvSpPr>
          <p:spPr bwMode="auto">
            <a:xfrm>
              <a:off x="5417862" y="2497800"/>
              <a:ext cx="74997" cy="373286"/>
            </a:xfrm>
            <a:custGeom>
              <a:avLst/>
              <a:gdLst/>
              <a:ahLst/>
              <a:cxnLst>
                <a:cxn ang="0">
                  <a:pos x="2340" y="0"/>
                </a:cxn>
                <a:cxn ang="0">
                  <a:pos x="2206" y="17"/>
                </a:cxn>
                <a:cxn ang="0">
                  <a:pos x="1839" y="101"/>
                </a:cxn>
                <a:cxn ang="0">
                  <a:pos x="719" y="936"/>
                </a:cxn>
                <a:cxn ang="0">
                  <a:pos x="34" y="2874"/>
                </a:cxn>
                <a:cxn ang="0">
                  <a:pos x="218" y="5397"/>
                </a:cxn>
                <a:cxn ang="0">
                  <a:pos x="1287" y="9842"/>
                </a:cxn>
                <a:cxn ang="0">
                  <a:pos x="1688" y="11162"/>
                </a:cxn>
                <a:cxn ang="0">
                  <a:pos x="1872" y="11646"/>
                </a:cxn>
                <a:cxn ang="0">
                  <a:pos x="1755" y="11145"/>
                </a:cxn>
                <a:cxn ang="0">
                  <a:pos x="1387" y="9808"/>
                </a:cxn>
                <a:cxn ang="0">
                  <a:pos x="368" y="5364"/>
                </a:cxn>
                <a:cxn ang="0">
                  <a:pos x="184" y="2891"/>
                </a:cxn>
                <a:cxn ang="0">
                  <a:pos x="803" y="1003"/>
                </a:cxn>
                <a:cxn ang="0">
                  <a:pos x="1855" y="151"/>
                </a:cxn>
                <a:cxn ang="0">
                  <a:pos x="2340" y="0"/>
                </a:cxn>
              </a:cxnLst>
              <a:rect l="0" t="0" r="r" b="b"/>
              <a:pathLst>
                <a:path w="2340" h="11647" extrusionOk="0">
                  <a:moveTo>
                    <a:pt x="2340" y="0"/>
                  </a:moveTo>
                  <a:cubicBezTo>
                    <a:pt x="2290" y="0"/>
                    <a:pt x="2240" y="0"/>
                    <a:pt x="2206" y="17"/>
                  </a:cubicBezTo>
                  <a:cubicBezTo>
                    <a:pt x="2072" y="34"/>
                    <a:pt x="1956" y="51"/>
                    <a:pt x="1839" y="101"/>
                  </a:cubicBezTo>
                  <a:cubicBezTo>
                    <a:pt x="1387" y="268"/>
                    <a:pt x="1003" y="552"/>
                    <a:pt x="719" y="936"/>
                  </a:cubicBezTo>
                  <a:cubicBezTo>
                    <a:pt x="301" y="1504"/>
                    <a:pt x="67" y="2173"/>
                    <a:pt x="34" y="2874"/>
                  </a:cubicBezTo>
                  <a:cubicBezTo>
                    <a:pt x="1" y="3726"/>
                    <a:pt x="67" y="4562"/>
                    <a:pt x="218" y="5397"/>
                  </a:cubicBezTo>
                  <a:cubicBezTo>
                    <a:pt x="468" y="6901"/>
                    <a:pt x="836" y="8388"/>
                    <a:pt x="1287" y="9842"/>
                  </a:cubicBezTo>
                  <a:cubicBezTo>
                    <a:pt x="1454" y="10393"/>
                    <a:pt x="1588" y="10844"/>
                    <a:pt x="1688" y="11162"/>
                  </a:cubicBezTo>
                  <a:cubicBezTo>
                    <a:pt x="1738" y="11329"/>
                    <a:pt x="1805" y="11479"/>
                    <a:pt x="1872" y="11646"/>
                  </a:cubicBezTo>
                  <a:cubicBezTo>
                    <a:pt x="1839" y="11479"/>
                    <a:pt x="1805" y="11312"/>
                    <a:pt x="1755" y="11145"/>
                  </a:cubicBezTo>
                  <a:cubicBezTo>
                    <a:pt x="1655" y="10811"/>
                    <a:pt x="1538" y="10360"/>
                    <a:pt x="1387" y="9808"/>
                  </a:cubicBezTo>
                  <a:cubicBezTo>
                    <a:pt x="970" y="8355"/>
                    <a:pt x="636" y="6868"/>
                    <a:pt x="368" y="5364"/>
                  </a:cubicBezTo>
                  <a:cubicBezTo>
                    <a:pt x="218" y="4545"/>
                    <a:pt x="168" y="3710"/>
                    <a:pt x="184" y="2891"/>
                  </a:cubicBezTo>
                  <a:cubicBezTo>
                    <a:pt x="201" y="2206"/>
                    <a:pt x="418" y="1554"/>
                    <a:pt x="803" y="1003"/>
                  </a:cubicBezTo>
                  <a:cubicBezTo>
                    <a:pt x="1070" y="619"/>
                    <a:pt x="1438" y="335"/>
                    <a:pt x="1855" y="151"/>
                  </a:cubicBezTo>
                  <a:cubicBezTo>
                    <a:pt x="2156" y="34"/>
                    <a:pt x="2340" y="17"/>
                    <a:pt x="2340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08" name="Google Shape;1107;p34"/>
            <p:cNvSpPr>
              <a:spLocks/>
            </p:cNvSpPr>
            <p:nvPr/>
          </p:nvSpPr>
          <p:spPr bwMode="auto">
            <a:xfrm>
              <a:off x="5501417" y="2864100"/>
              <a:ext cx="204062" cy="92112"/>
            </a:xfrm>
            <a:custGeom>
              <a:avLst/>
              <a:gdLst/>
              <a:ahLst/>
              <a:cxnLst>
                <a:cxn ang="0">
                  <a:pos x="6366" y="0"/>
                </a:cxn>
                <a:cxn ang="0">
                  <a:pos x="6366" y="0"/>
                </a:cxn>
                <a:cxn ang="0">
                  <a:pos x="5430" y="418"/>
                </a:cxn>
                <a:cxn ang="0">
                  <a:pos x="3192" y="1437"/>
                </a:cxn>
                <a:cxn ang="0">
                  <a:pos x="936" y="2440"/>
                </a:cxn>
                <a:cxn ang="0">
                  <a:pos x="0" y="2874"/>
                </a:cxn>
                <a:cxn ang="0">
                  <a:pos x="969" y="2540"/>
                </a:cxn>
                <a:cxn ang="0">
                  <a:pos x="3258" y="1587"/>
                </a:cxn>
                <a:cxn ang="0">
                  <a:pos x="5481" y="501"/>
                </a:cxn>
                <a:cxn ang="0">
                  <a:pos x="6366" y="0"/>
                </a:cxn>
              </a:cxnLst>
              <a:rect l="0" t="0" r="r" b="b"/>
              <a:pathLst>
                <a:path w="6367" h="2874" extrusionOk="0">
                  <a:moveTo>
                    <a:pt x="6366" y="0"/>
                  </a:moveTo>
                  <a:lnTo>
                    <a:pt x="6366" y="0"/>
                  </a:lnTo>
                  <a:cubicBezTo>
                    <a:pt x="6032" y="117"/>
                    <a:pt x="5731" y="251"/>
                    <a:pt x="5430" y="418"/>
                  </a:cubicBezTo>
                  <a:cubicBezTo>
                    <a:pt x="4846" y="685"/>
                    <a:pt x="4060" y="1053"/>
                    <a:pt x="3192" y="1437"/>
                  </a:cubicBezTo>
                  <a:cubicBezTo>
                    <a:pt x="2306" y="1838"/>
                    <a:pt x="1504" y="2189"/>
                    <a:pt x="936" y="2440"/>
                  </a:cubicBezTo>
                  <a:cubicBezTo>
                    <a:pt x="618" y="2556"/>
                    <a:pt x="301" y="2707"/>
                    <a:pt x="0" y="2874"/>
                  </a:cubicBezTo>
                  <a:cubicBezTo>
                    <a:pt x="334" y="2790"/>
                    <a:pt x="652" y="2673"/>
                    <a:pt x="969" y="2540"/>
                  </a:cubicBezTo>
                  <a:cubicBezTo>
                    <a:pt x="1571" y="2306"/>
                    <a:pt x="2373" y="1988"/>
                    <a:pt x="3258" y="1587"/>
                  </a:cubicBezTo>
                  <a:cubicBezTo>
                    <a:pt x="4127" y="1186"/>
                    <a:pt x="4912" y="802"/>
                    <a:pt x="5481" y="501"/>
                  </a:cubicBezTo>
                  <a:cubicBezTo>
                    <a:pt x="5781" y="368"/>
                    <a:pt x="6082" y="201"/>
                    <a:pt x="6366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09" name="Google Shape;1108;p34"/>
            <p:cNvSpPr>
              <a:spLocks/>
            </p:cNvSpPr>
            <p:nvPr/>
          </p:nvSpPr>
          <p:spPr bwMode="auto">
            <a:xfrm>
              <a:off x="5094959" y="3373342"/>
              <a:ext cx="895413" cy="1225816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0" y="8522"/>
                </a:cxn>
                <a:cxn ang="0">
                  <a:pos x="19249" y="9023"/>
                </a:cxn>
                <a:cxn ang="0">
                  <a:pos x="18630" y="37963"/>
                </a:cxn>
                <a:cxn ang="0">
                  <a:pos x="26985" y="38247"/>
                </a:cxn>
                <a:cxn ang="0">
                  <a:pos x="27887" y="7319"/>
                </a:cxn>
                <a:cxn ang="0">
                  <a:pos x="21655" y="769"/>
                </a:cxn>
                <a:cxn ang="0">
                  <a:pos x="17" y="1"/>
                </a:cxn>
              </a:cxnLst>
              <a:rect l="0" t="0" r="r" b="b"/>
              <a:pathLst>
                <a:path w="27938" h="38247" extrusionOk="0">
                  <a:moveTo>
                    <a:pt x="17" y="1"/>
                  </a:moveTo>
                  <a:lnTo>
                    <a:pt x="0" y="8522"/>
                  </a:lnTo>
                  <a:lnTo>
                    <a:pt x="19249" y="9023"/>
                  </a:lnTo>
                  <a:lnTo>
                    <a:pt x="18630" y="37963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10" name="Google Shape;1109;p34"/>
            <p:cNvSpPr>
              <a:spLocks/>
            </p:cNvSpPr>
            <p:nvPr/>
          </p:nvSpPr>
          <p:spPr bwMode="auto">
            <a:xfrm>
              <a:off x="4808464" y="3373342"/>
              <a:ext cx="895381" cy="12258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8506"/>
                </a:cxn>
                <a:cxn ang="0">
                  <a:pos x="19232" y="9023"/>
                </a:cxn>
                <a:cxn ang="0">
                  <a:pos x="18513" y="37562"/>
                </a:cxn>
                <a:cxn ang="0">
                  <a:pos x="26985" y="38247"/>
                </a:cxn>
                <a:cxn ang="0">
                  <a:pos x="27887" y="7319"/>
                </a:cxn>
                <a:cxn ang="0">
                  <a:pos x="21655" y="769"/>
                </a:cxn>
                <a:cxn ang="0">
                  <a:pos x="0" y="1"/>
                </a:cxn>
              </a:cxnLst>
              <a:rect l="0" t="0" r="r" b="b"/>
              <a:pathLst>
                <a:path w="27937" h="38247" extrusionOk="0">
                  <a:moveTo>
                    <a:pt x="0" y="1"/>
                  </a:moveTo>
                  <a:lnTo>
                    <a:pt x="0" y="8506"/>
                  </a:lnTo>
                  <a:lnTo>
                    <a:pt x="19232" y="9023"/>
                  </a:lnTo>
                  <a:lnTo>
                    <a:pt x="18513" y="37562"/>
                  </a:lnTo>
                  <a:lnTo>
                    <a:pt x="26985" y="38247"/>
                  </a:lnTo>
                  <a:lnTo>
                    <a:pt x="27887" y="7319"/>
                  </a:lnTo>
                  <a:cubicBezTo>
                    <a:pt x="27937" y="3810"/>
                    <a:pt x="25163" y="903"/>
                    <a:pt x="21655" y="7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11" name="Google Shape;1110;p34"/>
            <p:cNvSpPr>
              <a:spLocks/>
            </p:cNvSpPr>
            <p:nvPr/>
          </p:nvSpPr>
          <p:spPr bwMode="auto">
            <a:xfrm>
              <a:off x="5259343" y="3733744"/>
              <a:ext cx="68587" cy="81721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25498"/>
                </a:cxn>
                <a:cxn ang="0">
                  <a:pos x="2140" y="25498"/>
                </a:cxn>
                <a:cxn ang="0">
                  <a:pos x="2140" y="1"/>
                </a:cxn>
                <a:cxn ang="0">
                  <a:pos x="1" y="1"/>
                </a:cxn>
              </a:cxnLst>
              <a:rect l="0" t="0" r="r" b="b"/>
              <a:pathLst>
                <a:path w="2140" h="25498" extrusionOk="0">
                  <a:moveTo>
                    <a:pt x="1" y="1"/>
                  </a:moveTo>
                  <a:lnTo>
                    <a:pt x="1" y="25498"/>
                  </a:lnTo>
                  <a:lnTo>
                    <a:pt x="2140" y="25498"/>
                  </a:lnTo>
                  <a:lnTo>
                    <a:pt x="2140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12" name="Google Shape;1111;p34"/>
            <p:cNvSpPr>
              <a:spLocks/>
            </p:cNvSpPr>
            <p:nvPr/>
          </p:nvSpPr>
          <p:spPr bwMode="auto">
            <a:xfrm>
              <a:off x="4686898" y="2876407"/>
              <a:ext cx="544113" cy="808109"/>
            </a:xfrm>
            <a:custGeom>
              <a:avLst/>
              <a:gdLst/>
              <a:ahLst/>
              <a:cxnLst>
                <a:cxn ang="0">
                  <a:pos x="1989" y="0"/>
                </a:cxn>
                <a:cxn ang="0">
                  <a:pos x="0" y="1989"/>
                </a:cxn>
                <a:cxn ang="0">
                  <a:pos x="0" y="20752"/>
                </a:cxn>
                <a:cxn ang="0">
                  <a:pos x="4462" y="25214"/>
                </a:cxn>
                <a:cxn ang="0">
                  <a:pos x="16976" y="25214"/>
                </a:cxn>
                <a:cxn ang="0">
                  <a:pos x="16976" y="1989"/>
                </a:cxn>
                <a:cxn ang="0">
                  <a:pos x="14988" y="0"/>
                </a:cxn>
                <a:cxn ang="0">
                  <a:pos x="1989" y="0"/>
                </a:cxn>
              </a:cxnLst>
              <a:rect l="0" t="0" r="r" b="b"/>
              <a:pathLst>
                <a:path w="16977" h="25214" extrusionOk="0">
                  <a:moveTo>
                    <a:pt x="1989" y="0"/>
                  </a:moveTo>
                  <a:cubicBezTo>
                    <a:pt x="886" y="0"/>
                    <a:pt x="0" y="886"/>
                    <a:pt x="0" y="1989"/>
                  </a:cubicBezTo>
                  <a:lnTo>
                    <a:pt x="0" y="20752"/>
                  </a:lnTo>
                  <a:cubicBezTo>
                    <a:pt x="0" y="23225"/>
                    <a:pt x="2005" y="25214"/>
                    <a:pt x="4462" y="25214"/>
                  </a:cubicBezTo>
                  <a:lnTo>
                    <a:pt x="16976" y="25214"/>
                  </a:lnTo>
                  <a:lnTo>
                    <a:pt x="16976" y="1989"/>
                  </a:lnTo>
                  <a:cubicBezTo>
                    <a:pt x="16976" y="886"/>
                    <a:pt x="16074" y="0"/>
                    <a:pt x="14988" y="0"/>
                  </a:cubicBezTo>
                  <a:lnTo>
                    <a:pt x="1989" y="0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13" name="Google Shape;1112;p34"/>
            <p:cNvSpPr>
              <a:spLocks/>
            </p:cNvSpPr>
            <p:nvPr/>
          </p:nvSpPr>
          <p:spPr bwMode="auto">
            <a:xfrm>
              <a:off x="4794009" y="3627723"/>
              <a:ext cx="976243" cy="106053"/>
            </a:xfrm>
            <a:custGeom>
              <a:avLst/>
              <a:gdLst/>
              <a:ahLst/>
              <a:cxnLst>
                <a:cxn ang="0">
                  <a:pos x="3308" y="0"/>
                </a:cxn>
                <a:cxn ang="0">
                  <a:pos x="0" y="3309"/>
                </a:cxn>
                <a:cxn ang="0">
                  <a:pos x="30460" y="3309"/>
                </a:cxn>
                <a:cxn ang="0">
                  <a:pos x="27152" y="0"/>
                </a:cxn>
                <a:cxn ang="0">
                  <a:pos x="3308" y="0"/>
                </a:cxn>
              </a:cxnLst>
              <a:rect l="0" t="0" r="r" b="b"/>
              <a:pathLst>
                <a:path w="30460" h="3309" extrusionOk="0">
                  <a:moveTo>
                    <a:pt x="3308" y="0"/>
                  </a:moveTo>
                  <a:cubicBezTo>
                    <a:pt x="1487" y="0"/>
                    <a:pt x="0" y="1471"/>
                    <a:pt x="0" y="3309"/>
                  </a:cubicBezTo>
                  <a:lnTo>
                    <a:pt x="30460" y="3309"/>
                  </a:lnTo>
                  <a:cubicBezTo>
                    <a:pt x="30460" y="1471"/>
                    <a:pt x="28973" y="0"/>
                    <a:pt x="27152" y="0"/>
                  </a:cubicBezTo>
                  <a:lnTo>
                    <a:pt x="3308" y="0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14" name="Google Shape;1113;p34"/>
            <p:cNvSpPr>
              <a:spLocks/>
            </p:cNvSpPr>
            <p:nvPr/>
          </p:nvSpPr>
          <p:spPr bwMode="auto">
            <a:xfrm>
              <a:off x="4820771" y="3613268"/>
              <a:ext cx="410240" cy="74132"/>
            </a:xfrm>
            <a:custGeom>
              <a:avLst/>
              <a:gdLst/>
              <a:ahLst/>
              <a:cxnLst>
                <a:cxn ang="0">
                  <a:pos x="12799" y="0"/>
                </a:cxn>
                <a:cxn ang="0">
                  <a:pos x="12699" y="552"/>
                </a:cxn>
                <a:cxn ang="0">
                  <a:pos x="11864" y="1738"/>
                </a:cxn>
                <a:cxn ang="0">
                  <a:pos x="10945" y="2122"/>
                </a:cxn>
                <a:cxn ang="0">
                  <a:pos x="10198" y="2166"/>
                </a:cxn>
                <a:cxn ang="0">
                  <a:pos x="9758" y="2156"/>
                </a:cxn>
                <a:cxn ang="0">
                  <a:pos x="7035" y="2156"/>
                </a:cxn>
                <a:cxn ang="0">
                  <a:pos x="2056" y="2189"/>
                </a:cxn>
                <a:cxn ang="0">
                  <a:pos x="552" y="2206"/>
                </a:cxn>
                <a:cxn ang="0">
                  <a:pos x="134" y="2223"/>
                </a:cxn>
                <a:cxn ang="0">
                  <a:pos x="1" y="2239"/>
                </a:cxn>
                <a:cxn ang="0">
                  <a:pos x="134" y="2256"/>
                </a:cxn>
                <a:cxn ang="0">
                  <a:pos x="552" y="2273"/>
                </a:cxn>
                <a:cxn ang="0">
                  <a:pos x="2056" y="2289"/>
                </a:cxn>
                <a:cxn ang="0">
                  <a:pos x="7035" y="2306"/>
                </a:cxn>
                <a:cxn ang="0">
                  <a:pos x="9758" y="2306"/>
                </a:cxn>
                <a:cxn ang="0">
                  <a:pos x="10059" y="2312"/>
                </a:cxn>
                <a:cxn ang="0">
                  <a:pos x="10961" y="2256"/>
                </a:cxn>
                <a:cxn ang="0">
                  <a:pos x="12749" y="568"/>
                </a:cxn>
                <a:cxn ang="0">
                  <a:pos x="12799" y="151"/>
                </a:cxn>
                <a:cxn ang="0">
                  <a:pos x="12799" y="0"/>
                </a:cxn>
              </a:cxnLst>
              <a:rect l="0" t="0" r="r" b="b"/>
              <a:pathLst>
                <a:path w="12800" h="2313" extrusionOk="0">
                  <a:moveTo>
                    <a:pt x="12799" y="0"/>
                  </a:moveTo>
                  <a:cubicBezTo>
                    <a:pt x="12783" y="0"/>
                    <a:pt x="12783" y="201"/>
                    <a:pt x="12699" y="552"/>
                  </a:cubicBezTo>
                  <a:cubicBezTo>
                    <a:pt x="12565" y="1020"/>
                    <a:pt x="12265" y="1437"/>
                    <a:pt x="11864" y="1738"/>
                  </a:cubicBezTo>
                  <a:cubicBezTo>
                    <a:pt x="11596" y="1938"/>
                    <a:pt x="11279" y="2072"/>
                    <a:pt x="10945" y="2122"/>
                  </a:cubicBezTo>
                  <a:cubicBezTo>
                    <a:pt x="10701" y="2154"/>
                    <a:pt x="10451" y="2166"/>
                    <a:pt x="10198" y="2166"/>
                  </a:cubicBezTo>
                  <a:cubicBezTo>
                    <a:pt x="10052" y="2166"/>
                    <a:pt x="9905" y="2162"/>
                    <a:pt x="9758" y="2156"/>
                  </a:cubicBezTo>
                  <a:lnTo>
                    <a:pt x="7035" y="2156"/>
                  </a:lnTo>
                  <a:cubicBezTo>
                    <a:pt x="5080" y="2156"/>
                    <a:pt x="3326" y="2172"/>
                    <a:pt x="2056" y="2189"/>
                  </a:cubicBezTo>
                  <a:lnTo>
                    <a:pt x="552" y="2206"/>
                  </a:lnTo>
                  <a:lnTo>
                    <a:pt x="134" y="2223"/>
                  </a:lnTo>
                  <a:cubicBezTo>
                    <a:pt x="101" y="2223"/>
                    <a:pt x="51" y="2223"/>
                    <a:pt x="1" y="2239"/>
                  </a:cubicBezTo>
                  <a:cubicBezTo>
                    <a:pt x="51" y="2256"/>
                    <a:pt x="101" y="2256"/>
                    <a:pt x="134" y="2256"/>
                  </a:cubicBezTo>
                  <a:lnTo>
                    <a:pt x="552" y="2273"/>
                  </a:lnTo>
                  <a:lnTo>
                    <a:pt x="2056" y="2289"/>
                  </a:lnTo>
                  <a:cubicBezTo>
                    <a:pt x="3326" y="2306"/>
                    <a:pt x="5080" y="2306"/>
                    <a:pt x="7035" y="2306"/>
                  </a:cubicBezTo>
                  <a:lnTo>
                    <a:pt x="9758" y="2306"/>
                  </a:lnTo>
                  <a:cubicBezTo>
                    <a:pt x="9859" y="2310"/>
                    <a:pt x="9959" y="2312"/>
                    <a:pt x="10059" y="2312"/>
                  </a:cubicBezTo>
                  <a:cubicBezTo>
                    <a:pt x="10360" y="2312"/>
                    <a:pt x="10661" y="2294"/>
                    <a:pt x="10961" y="2256"/>
                  </a:cubicBezTo>
                  <a:cubicBezTo>
                    <a:pt x="11847" y="2089"/>
                    <a:pt x="12549" y="1437"/>
                    <a:pt x="12749" y="568"/>
                  </a:cubicBezTo>
                  <a:cubicBezTo>
                    <a:pt x="12783" y="435"/>
                    <a:pt x="12799" y="284"/>
                    <a:pt x="12799" y="151"/>
                  </a:cubicBezTo>
                  <a:cubicBezTo>
                    <a:pt x="12799" y="101"/>
                    <a:pt x="12799" y="50"/>
                    <a:pt x="12799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15" name="Google Shape;1114;p34"/>
            <p:cNvSpPr>
              <a:spLocks/>
            </p:cNvSpPr>
            <p:nvPr/>
          </p:nvSpPr>
          <p:spPr bwMode="auto">
            <a:xfrm>
              <a:off x="5233639" y="3733232"/>
              <a:ext cx="119995" cy="4840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" y="67"/>
                </a:cxn>
                <a:cxn ang="0">
                  <a:pos x="1872" y="150"/>
                </a:cxn>
                <a:cxn ang="0">
                  <a:pos x="3744" y="67"/>
                </a:cxn>
                <a:cxn ang="0">
                  <a:pos x="1872" y="0"/>
                </a:cxn>
              </a:cxnLst>
              <a:rect l="0" t="0" r="r" b="b"/>
              <a:pathLst>
                <a:path w="3744" h="151" extrusionOk="0">
                  <a:moveTo>
                    <a:pt x="1872" y="0"/>
                  </a:moveTo>
                  <a:cubicBezTo>
                    <a:pt x="836" y="0"/>
                    <a:pt x="1" y="33"/>
                    <a:pt x="1" y="67"/>
                  </a:cubicBezTo>
                  <a:cubicBezTo>
                    <a:pt x="1" y="117"/>
                    <a:pt x="836" y="150"/>
                    <a:pt x="1872" y="150"/>
                  </a:cubicBezTo>
                  <a:cubicBezTo>
                    <a:pt x="2908" y="150"/>
                    <a:pt x="3744" y="117"/>
                    <a:pt x="3744" y="67"/>
                  </a:cubicBezTo>
                  <a:cubicBezTo>
                    <a:pt x="3744" y="33"/>
                    <a:pt x="2908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16" name="Google Shape;1115;p34"/>
            <p:cNvSpPr>
              <a:spLocks/>
            </p:cNvSpPr>
            <p:nvPr/>
          </p:nvSpPr>
          <p:spPr bwMode="auto">
            <a:xfrm>
              <a:off x="5153867" y="3309467"/>
              <a:ext cx="496967" cy="380401"/>
            </a:xfrm>
            <a:custGeom>
              <a:avLst/>
              <a:gdLst/>
              <a:ahLst/>
              <a:cxnLst>
                <a:cxn ang="0">
                  <a:pos x="6269" y="1"/>
                </a:cxn>
                <a:cxn ang="0">
                  <a:pos x="3392" y="22"/>
                </a:cxn>
                <a:cxn ang="0">
                  <a:pos x="903" y="72"/>
                </a:cxn>
                <a:cxn ang="0">
                  <a:pos x="0" y="139"/>
                </a:cxn>
                <a:cxn ang="0">
                  <a:pos x="903" y="206"/>
                </a:cxn>
                <a:cxn ang="0">
                  <a:pos x="3392" y="256"/>
                </a:cxn>
                <a:cxn ang="0">
                  <a:pos x="7085" y="290"/>
                </a:cxn>
                <a:cxn ang="0">
                  <a:pos x="9173" y="657"/>
                </a:cxn>
                <a:cxn ang="0">
                  <a:pos x="11228" y="1660"/>
                </a:cxn>
                <a:cxn ang="0">
                  <a:pos x="12933" y="3180"/>
                </a:cxn>
                <a:cxn ang="0">
                  <a:pos x="14069" y="4985"/>
                </a:cxn>
                <a:cxn ang="0">
                  <a:pos x="14904" y="8527"/>
                </a:cxn>
                <a:cxn ang="0">
                  <a:pos x="15305" y="10983"/>
                </a:cxn>
                <a:cxn ang="0">
                  <a:pos x="15506" y="11869"/>
                </a:cxn>
                <a:cxn ang="0">
                  <a:pos x="15439" y="10966"/>
                </a:cxn>
                <a:cxn ang="0">
                  <a:pos x="15138" y="8493"/>
                </a:cxn>
                <a:cxn ang="0">
                  <a:pos x="14888" y="6789"/>
                </a:cxn>
                <a:cxn ang="0">
                  <a:pos x="14804" y="6321"/>
                </a:cxn>
                <a:cxn ang="0">
                  <a:pos x="14670" y="5837"/>
                </a:cxn>
                <a:cxn ang="0">
                  <a:pos x="14604" y="5603"/>
                </a:cxn>
                <a:cxn ang="0">
                  <a:pos x="14520" y="5352"/>
                </a:cxn>
                <a:cxn ang="0">
                  <a:pos x="14336" y="4868"/>
                </a:cxn>
                <a:cxn ang="0">
                  <a:pos x="13167" y="2980"/>
                </a:cxn>
                <a:cxn ang="0">
                  <a:pos x="11412" y="1392"/>
                </a:cxn>
                <a:cxn ang="0">
                  <a:pos x="9274" y="373"/>
                </a:cxn>
                <a:cxn ang="0">
                  <a:pos x="7085" y="6"/>
                </a:cxn>
                <a:cxn ang="0">
                  <a:pos x="6269" y="1"/>
                </a:cxn>
              </a:cxnLst>
              <a:rect l="0" t="0" r="r" b="b"/>
              <a:pathLst>
                <a:path w="15506" h="11869" extrusionOk="0">
                  <a:moveTo>
                    <a:pt x="6269" y="1"/>
                  </a:moveTo>
                  <a:cubicBezTo>
                    <a:pt x="5205" y="1"/>
                    <a:pt x="4234" y="22"/>
                    <a:pt x="3392" y="22"/>
                  </a:cubicBezTo>
                  <a:cubicBezTo>
                    <a:pt x="2340" y="39"/>
                    <a:pt x="1504" y="56"/>
                    <a:pt x="903" y="72"/>
                  </a:cubicBezTo>
                  <a:cubicBezTo>
                    <a:pt x="602" y="72"/>
                    <a:pt x="301" y="89"/>
                    <a:pt x="0" y="139"/>
                  </a:cubicBezTo>
                  <a:cubicBezTo>
                    <a:pt x="301" y="189"/>
                    <a:pt x="602" y="206"/>
                    <a:pt x="903" y="206"/>
                  </a:cubicBezTo>
                  <a:cubicBezTo>
                    <a:pt x="1487" y="223"/>
                    <a:pt x="2340" y="239"/>
                    <a:pt x="3392" y="256"/>
                  </a:cubicBezTo>
                  <a:cubicBezTo>
                    <a:pt x="4445" y="273"/>
                    <a:pt x="5698" y="273"/>
                    <a:pt x="7085" y="290"/>
                  </a:cubicBezTo>
                  <a:cubicBezTo>
                    <a:pt x="7787" y="323"/>
                    <a:pt x="8505" y="440"/>
                    <a:pt x="9173" y="657"/>
                  </a:cubicBezTo>
                  <a:cubicBezTo>
                    <a:pt x="9908" y="891"/>
                    <a:pt x="10610" y="1225"/>
                    <a:pt x="11228" y="1660"/>
                  </a:cubicBezTo>
                  <a:cubicBezTo>
                    <a:pt x="11863" y="2077"/>
                    <a:pt x="12448" y="2595"/>
                    <a:pt x="12933" y="3180"/>
                  </a:cubicBezTo>
                  <a:cubicBezTo>
                    <a:pt x="13384" y="3732"/>
                    <a:pt x="13768" y="4333"/>
                    <a:pt x="14069" y="4985"/>
                  </a:cubicBezTo>
                  <a:cubicBezTo>
                    <a:pt x="14637" y="6238"/>
                    <a:pt x="14737" y="7491"/>
                    <a:pt x="14904" y="8527"/>
                  </a:cubicBezTo>
                  <a:cubicBezTo>
                    <a:pt x="15071" y="9563"/>
                    <a:pt x="15205" y="10398"/>
                    <a:pt x="15305" y="10983"/>
                  </a:cubicBezTo>
                  <a:cubicBezTo>
                    <a:pt x="15339" y="11284"/>
                    <a:pt x="15406" y="11585"/>
                    <a:pt x="15506" y="11869"/>
                  </a:cubicBezTo>
                  <a:cubicBezTo>
                    <a:pt x="15506" y="11568"/>
                    <a:pt x="15489" y="11267"/>
                    <a:pt x="15439" y="10966"/>
                  </a:cubicBezTo>
                  <a:cubicBezTo>
                    <a:pt x="15372" y="10382"/>
                    <a:pt x="15272" y="9529"/>
                    <a:pt x="15138" y="8493"/>
                  </a:cubicBezTo>
                  <a:cubicBezTo>
                    <a:pt x="15055" y="7976"/>
                    <a:pt x="15005" y="7407"/>
                    <a:pt x="14888" y="6789"/>
                  </a:cubicBezTo>
                  <a:cubicBezTo>
                    <a:pt x="14871" y="6639"/>
                    <a:pt x="14838" y="6472"/>
                    <a:pt x="14804" y="6321"/>
                  </a:cubicBezTo>
                  <a:cubicBezTo>
                    <a:pt x="14771" y="6154"/>
                    <a:pt x="14721" y="6004"/>
                    <a:pt x="14670" y="5837"/>
                  </a:cubicBezTo>
                  <a:lnTo>
                    <a:pt x="14604" y="5603"/>
                  </a:lnTo>
                  <a:cubicBezTo>
                    <a:pt x="14587" y="5519"/>
                    <a:pt x="14553" y="5436"/>
                    <a:pt x="14520" y="5352"/>
                  </a:cubicBezTo>
                  <a:cubicBezTo>
                    <a:pt x="14453" y="5202"/>
                    <a:pt x="14403" y="5035"/>
                    <a:pt x="14336" y="4868"/>
                  </a:cubicBezTo>
                  <a:cubicBezTo>
                    <a:pt x="14019" y="4199"/>
                    <a:pt x="13635" y="3564"/>
                    <a:pt x="13167" y="2980"/>
                  </a:cubicBezTo>
                  <a:cubicBezTo>
                    <a:pt x="12665" y="2378"/>
                    <a:pt x="12064" y="1827"/>
                    <a:pt x="11412" y="1392"/>
                  </a:cubicBezTo>
                  <a:cubicBezTo>
                    <a:pt x="10761" y="941"/>
                    <a:pt x="10025" y="590"/>
                    <a:pt x="9274" y="373"/>
                  </a:cubicBezTo>
                  <a:cubicBezTo>
                    <a:pt x="8555" y="139"/>
                    <a:pt x="7837" y="22"/>
                    <a:pt x="7085" y="6"/>
                  </a:cubicBezTo>
                  <a:cubicBezTo>
                    <a:pt x="6807" y="2"/>
                    <a:pt x="6535" y="1"/>
                    <a:pt x="6269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17" name="Google Shape;1116;p34"/>
            <p:cNvSpPr>
              <a:spLocks/>
            </p:cNvSpPr>
            <p:nvPr/>
          </p:nvSpPr>
          <p:spPr bwMode="auto">
            <a:xfrm>
              <a:off x="4991597" y="4323881"/>
              <a:ext cx="601418" cy="301526"/>
            </a:xfrm>
            <a:custGeom>
              <a:avLst/>
              <a:gdLst/>
              <a:ahLst/>
              <a:cxnLst>
                <a:cxn ang="0">
                  <a:pos x="9374" y="1"/>
                </a:cxn>
                <a:cxn ang="0">
                  <a:pos x="17" y="9407"/>
                </a:cxn>
                <a:cxn ang="0">
                  <a:pos x="318" y="9407"/>
                </a:cxn>
                <a:cxn ang="0">
                  <a:pos x="9374" y="335"/>
                </a:cxn>
                <a:cxn ang="0">
                  <a:pos x="18447" y="9407"/>
                </a:cxn>
                <a:cxn ang="0">
                  <a:pos x="18748" y="9407"/>
                </a:cxn>
                <a:cxn ang="0">
                  <a:pos x="9374" y="1"/>
                </a:cxn>
              </a:cxnLst>
              <a:rect l="0" t="0" r="r" b="b"/>
              <a:pathLst>
                <a:path w="18765" h="9408" extrusionOk="0">
                  <a:moveTo>
                    <a:pt x="9374" y="1"/>
                  </a:moveTo>
                  <a:cubicBezTo>
                    <a:pt x="4194" y="1"/>
                    <a:pt x="1" y="4211"/>
                    <a:pt x="17" y="9407"/>
                  </a:cubicBezTo>
                  <a:lnTo>
                    <a:pt x="318" y="9407"/>
                  </a:lnTo>
                  <a:cubicBezTo>
                    <a:pt x="318" y="4395"/>
                    <a:pt x="4378" y="335"/>
                    <a:pt x="9374" y="335"/>
                  </a:cubicBezTo>
                  <a:cubicBezTo>
                    <a:pt x="14387" y="335"/>
                    <a:pt x="18447" y="4395"/>
                    <a:pt x="18447" y="9407"/>
                  </a:cubicBezTo>
                  <a:lnTo>
                    <a:pt x="18748" y="9407"/>
                  </a:lnTo>
                  <a:cubicBezTo>
                    <a:pt x="18764" y="4211"/>
                    <a:pt x="14570" y="1"/>
                    <a:pt x="9374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18" name="Google Shape;1117;p34"/>
            <p:cNvSpPr>
              <a:spLocks/>
            </p:cNvSpPr>
            <p:nvPr/>
          </p:nvSpPr>
          <p:spPr bwMode="auto">
            <a:xfrm>
              <a:off x="4936984" y="4595377"/>
              <a:ext cx="104996" cy="89868"/>
            </a:xfrm>
            <a:custGeom>
              <a:avLst/>
              <a:gdLst/>
              <a:ahLst/>
              <a:cxnLst>
                <a:cxn ang="0">
                  <a:pos x="1872" y="1"/>
                </a:cxn>
                <a:cxn ang="0">
                  <a:pos x="886" y="2390"/>
                </a:cxn>
                <a:cxn ang="0">
                  <a:pos x="1865" y="2803"/>
                </a:cxn>
                <a:cxn ang="0">
                  <a:pos x="3275" y="1404"/>
                </a:cxn>
                <a:cxn ang="0">
                  <a:pos x="1872" y="1"/>
                </a:cxn>
              </a:cxnLst>
              <a:rect l="0" t="0" r="r" b="b"/>
              <a:pathLst>
                <a:path w="3276" h="2804" extrusionOk="0">
                  <a:moveTo>
                    <a:pt x="1872" y="1"/>
                  </a:moveTo>
                  <a:cubicBezTo>
                    <a:pt x="619" y="1"/>
                    <a:pt x="0" y="1504"/>
                    <a:pt x="886" y="2390"/>
                  </a:cubicBezTo>
                  <a:cubicBezTo>
                    <a:pt x="1172" y="2676"/>
                    <a:pt x="1522" y="2803"/>
                    <a:pt x="1865" y="2803"/>
                  </a:cubicBezTo>
                  <a:cubicBezTo>
                    <a:pt x="2585" y="2803"/>
                    <a:pt x="3275" y="2242"/>
                    <a:pt x="3275" y="1404"/>
                  </a:cubicBezTo>
                  <a:cubicBezTo>
                    <a:pt x="3275" y="619"/>
                    <a:pt x="2640" y="1"/>
                    <a:pt x="1872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19" name="Google Shape;1118;p34"/>
            <p:cNvSpPr>
              <a:spLocks/>
            </p:cNvSpPr>
            <p:nvPr/>
          </p:nvSpPr>
          <p:spPr bwMode="auto">
            <a:xfrm>
              <a:off x="5529781" y="4588967"/>
              <a:ext cx="104996" cy="89964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870" y="2390"/>
                </a:cxn>
                <a:cxn ang="0">
                  <a:pos x="1860" y="2806"/>
                </a:cxn>
                <a:cxn ang="0">
                  <a:pos x="3276" y="1404"/>
                </a:cxn>
                <a:cxn ang="0">
                  <a:pos x="1872" y="0"/>
                </a:cxn>
              </a:cxnLst>
              <a:rect l="0" t="0" r="r" b="b"/>
              <a:pathLst>
                <a:path w="3276" h="2807" extrusionOk="0">
                  <a:moveTo>
                    <a:pt x="1872" y="0"/>
                  </a:moveTo>
                  <a:cubicBezTo>
                    <a:pt x="619" y="0"/>
                    <a:pt x="1" y="1504"/>
                    <a:pt x="870" y="2390"/>
                  </a:cubicBezTo>
                  <a:cubicBezTo>
                    <a:pt x="1157" y="2677"/>
                    <a:pt x="1512" y="2806"/>
                    <a:pt x="1860" y="2806"/>
                  </a:cubicBezTo>
                  <a:cubicBezTo>
                    <a:pt x="2583" y="2806"/>
                    <a:pt x="3276" y="2250"/>
                    <a:pt x="3276" y="1404"/>
                  </a:cubicBezTo>
                  <a:cubicBezTo>
                    <a:pt x="3276" y="635"/>
                    <a:pt x="2641" y="0"/>
                    <a:pt x="1872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20" name="Google Shape;1119;p34"/>
            <p:cNvSpPr>
              <a:spLocks/>
            </p:cNvSpPr>
            <p:nvPr/>
          </p:nvSpPr>
          <p:spPr bwMode="auto">
            <a:xfrm>
              <a:off x="5006052" y="4548808"/>
              <a:ext cx="583214" cy="4840"/>
            </a:xfrm>
            <a:custGeom>
              <a:avLst/>
              <a:gdLst/>
              <a:ahLst/>
              <a:cxnLst>
                <a:cxn ang="0">
                  <a:pos x="9107" y="0"/>
                </a:cxn>
                <a:cxn ang="0">
                  <a:pos x="1" y="67"/>
                </a:cxn>
                <a:cxn ang="0">
                  <a:pos x="9107" y="150"/>
                </a:cxn>
                <a:cxn ang="0">
                  <a:pos x="18196" y="67"/>
                </a:cxn>
                <a:cxn ang="0">
                  <a:pos x="9107" y="0"/>
                </a:cxn>
              </a:cxnLst>
              <a:rect l="0" t="0" r="r" b="b"/>
              <a:pathLst>
                <a:path w="18197" h="151" extrusionOk="0">
                  <a:moveTo>
                    <a:pt x="9107" y="0"/>
                  </a:moveTo>
                  <a:cubicBezTo>
                    <a:pt x="4078" y="0"/>
                    <a:pt x="1" y="33"/>
                    <a:pt x="1" y="67"/>
                  </a:cubicBezTo>
                  <a:cubicBezTo>
                    <a:pt x="1" y="117"/>
                    <a:pt x="4078" y="150"/>
                    <a:pt x="9107" y="150"/>
                  </a:cubicBezTo>
                  <a:cubicBezTo>
                    <a:pt x="14119" y="150"/>
                    <a:pt x="18196" y="117"/>
                    <a:pt x="18196" y="67"/>
                  </a:cubicBezTo>
                  <a:cubicBezTo>
                    <a:pt x="18196" y="33"/>
                    <a:pt x="14136" y="0"/>
                    <a:pt x="9107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21" name="Google Shape;1120;p34"/>
            <p:cNvSpPr>
              <a:spLocks/>
            </p:cNvSpPr>
            <p:nvPr/>
          </p:nvSpPr>
          <p:spPr bwMode="auto">
            <a:xfrm>
              <a:off x="4541776" y="2672184"/>
              <a:ext cx="83042" cy="176403"/>
            </a:xfrm>
            <a:custGeom>
              <a:avLst/>
              <a:gdLst/>
              <a:ahLst/>
              <a:cxnLst>
                <a:cxn ang="0">
                  <a:pos x="1449" y="0"/>
                </a:cxn>
                <a:cxn ang="0">
                  <a:pos x="17" y="2696"/>
                </a:cxn>
                <a:cxn ang="0">
                  <a:pos x="802" y="5504"/>
                </a:cxn>
                <a:cxn ang="0">
                  <a:pos x="2440" y="2847"/>
                </a:cxn>
                <a:cxn ang="0">
                  <a:pos x="2473" y="1276"/>
                </a:cxn>
                <a:cxn ang="0">
                  <a:pos x="1604" y="23"/>
                </a:cxn>
                <a:cxn ang="0">
                  <a:pos x="1449" y="0"/>
                </a:cxn>
              </a:cxnLst>
              <a:rect l="0" t="0" r="r" b="b"/>
              <a:pathLst>
                <a:path w="2591" h="5504" extrusionOk="0">
                  <a:moveTo>
                    <a:pt x="1449" y="0"/>
                  </a:moveTo>
                  <a:cubicBezTo>
                    <a:pt x="668" y="0"/>
                    <a:pt x="48" y="1709"/>
                    <a:pt x="17" y="2696"/>
                  </a:cubicBezTo>
                  <a:cubicBezTo>
                    <a:pt x="0" y="3365"/>
                    <a:pt x="51" y="4668"/>
                    <a:pt x="802" y="5504"/>
                  </a:cubicBezTo>
                  <a:cubicBezTo>
                    <a:pt x="1521" y="4768"/>
                    <a:pt x="2206" y="3833"/>
                    <a:pt x="2440" y="2847"/>
                  </a:cubicBezTo>
                  <a:cubicBezTo>
                    <a:pt x="2574" y="2329"/>
                    <a:pt x="2590" y="1794"/>
                    <a:pt x="2473" y="1276"/>
                  </a:cubicBezTo>
                  <a:cubicBezTo>
                    <a:pt x="2373" y="758"/>
                    <a:pt x="2056" y="307"/>
                    <a:pt x="1604" y="23"/>
                  </a:cubicBezTo>
                  <a:cubicBezTo>
                    <a:pt x="1552" y="8"/>
                    <a:pt x="1500" y="0"/>
                    <a:pt x="1449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22" name="Google Shape;1121;p34"/>
            <p:cNvSpPr>
              <a:spLocks/>
            </p:cNvSpPr>
            <p:nvPr/>
          </p:nvSpPr>
          <p:spPr bwMode="auto">
            <a:xfrm>
              <a:off x="4591037" y="2844998"/>
              <a:ext cx="103938" cy="66023"/>
            </a:xfrm>
            <a:custGeom>
              <a:avLst/>
              <a:gdLst/>
              <a:ahLst/>
              <a:cxnLst>
                <a:cxn ang="0">
                  <a:pos x="2009" y="0"/>
                </a:cxn>
                <a:cxn ang="0">
                  <a:pos x="769" y="362"/>
                </a:cxn>
                <a:cxn ang="0">
                  <a:pos x="51" y="1883"/>
                </a:cxn>
                <a:cxn ang="0">
                  <a:pos x="908" y="2059"/>
                </a:cxn>
                <a:cxn ang="0">
                  <a:pos x="2473" y="1632"/>
                </a:cxn>
                <a:cxn ang="0">
                  <a:pos x="3058" y="1181"/>
                </a:cxn>
                <a:cxn ang="0">
                  <a:pos x="3142" y="462"/>
                </a:cxn>
                <a:cxn ang="0">
                  <a:pos x="2457" y="45"/>
                </a:cxn>
                <a:cxn ang="0">
                  <a:pos x="2009" y="0"/>
                </a:cxn>
              </a:cxnLst>
              <a:rect l="0" t="0" r="r" b="b"/>
              <a:pathLst>
                <a:path w="3243" h="2060" extrusionOk="0">
                  <a:moveTo>
                    <a:pt x="2009" y="0"/>
                  </a:moveTo>
                  <a:cubicBezTo>
                    <a:pt x="1572" y="0"/>
                    <a:pt x="1143" y="126"/>
                    <a:pt x="769" y="362"/>
                  </a:cubicBezTo>
                  <a:cubicBezTo>
                    <a:pt x="285" y="713"/>
                    <a:pt x="1" y="1281"/>
                    <a:pt x="51" y="1883"/>
                  </a:cubicBezTo>
                  <a:cubicBezTo>
                    <a:pt x="334" y="2006"/>
                    <a:pt x="621" y="2059"/>
                    <a:pt x="908" y="2059"/>
                  </a:cubicBezTo>
                  <a:cubicBezTo>
                    <a:pt x="1436" y="2059"/>
                    <a:pt x="1965" y="1881"/>
                    <a:pt x="2473" y="1632"/>
                  </a:cubicBezTo>
                  <a:cubicBezTo>
                    <a:pt x="2707" y="1532"/>
                    <a:pt x="2908" y="1381"/>
                    <a:pt x="3058" y="1181"/>
                  </a:cubicBezTo>
                  <a:cubicBezTo>
                    <a:pt x="3209" y="964"/>
                    <a:pt x="3242" y="696"/>
                    <a:pt x="3142" y="462"/>
                  </a:cubicBezTo>
                  <a:cubicBezTo>
                    <a:pt x="2975" y="228"/>
                    <a:pt x="2741" y="78"/>
                    <a:pt x="2457" y="45"/>
                  </a:cubicBezTo>
                  <a:cubicBezTo>
                    <a:pt x="2308" y="15"/>
                    <a:pt x="2158" y="0"/>
                    <a:pt x="2009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23" name="Google Shape;1122;p34"/>
            <p:cNvSpPr>
              <a:spLocks/>
            </p:cNvSpPr>
            <p:nvPr/>
          </p:nvSpPr>
          <p:spPr bwMode="auto">
            <a:xfrm>
              <a:off x="4551936" y="2875990"/>
              <a:ext cx="97496" cy="100060"/>
            </a:xfrm>
            <a:custGeom>
              <a:avLst/>
              <a:gdLst/>
              <a:ahLst/>
              <a:cxnLst>
                <a:cxn ang="0">
                  <a:pos x="2939" y="1"/>
                </a:cxn>
                <a:cxn ang="0">
                  <a:pos x="2841" y="13"/>
                </a:cxn>
                <a:cxn ang="0">
                  <a:pos x="2373" y="147"/>
                </a:cxn>
                <a:cxn ang="0">
                  <a:pos x="1054" y="1099"/>
                </a:cxn>
                <a:cxn ang="0">
                  <a:pos x="536" y="1818"/>
                </a:cxn>
                <a:cxn ang="0">
                  <a:pos x="201" y="2470"/>
                </a:cxn>
                <a:cxn ang="0">
                  <a:pos x="1" y="3121"/>
                </a:cxn>
                <a:cxn ang="0">
                  <a:pos x="268" y="2503"/>
                </a:cxn>
                <a:cxn ang="0">
                  <a:pos x="619" y="1885"/>
                </a:cxn>
                <a:cxn ang="0">
                  <a:pos x="1137" y="1166"/>
                </a:cxn>
                <a:cxn ang="0">
                  <a:pos x="2407" y="214"/>
                </a:cxn>
                <a:cxn ang="0">
                  <a:pos x="3025" y="13"/>
                </a:cxn>
                <a:cxn ang="0">
                  <a:pos x="2939" y="1"/>
                </a:cxn>
              </a:cxnLst>
              <a:rect l="0" t="0" r="r" b="b"/>
              <a:pathLst>
                <a:path w="3042" h="3122" extrusionOk="0">
                  <a:moveTo>
                    <a:pt x="2939" y="1"/>
                  </a:moveTo>
                  <a:cubicBezTo>
                    <a:pt x="2908" y="1"/>
                    <a:pt x="2875" y="5"/>
                    <a:pt x="2841" y="13"/>
                  </a:cubicBezTo>
                  <a:cubicBezTo>
                    <a:pt x="2691" y="47"/>
                    <a:pt x="2524" y="80"/>
                    <a:pt x="2373" y="147"/>
                  </a:cubicBezTo>
                  <a:cubicBezTo>
                    <a:pt x="1856" y="348"/>
                    <a:pt x="1404" y="682"/>
                    <a:pt x="1054" y="1099"/>
                  </a:cubicBezTo>
                  <a:cubicBezTo>
                    <a:pt x="870" y="1333"/>
                    <a:pt x="686" y="1567"/>
                    <a:pt x="536" y="1818"/>
                  </a:cubicBezTo>
                  <a:cubicBezTo>
                    <a:pt x="402" y="2018"/>
                    <a:pt x="285" y="2252"/>
                    <a:pt x="201" y="2470"/>
                  </a:cubicBezTo>
                  <a:cubicBezTo>
                    <a:pt x="118" y="2687"/>
                    <a:pt x="51" y="2904"/>
                    <a:pt x="1" y="3121"/>
                  </a:cubicBezTo>
                  <a:cubicBezTo>
                    <a:pt x="118" y="2921"/>
                    <a:pt x="201" y="2720"/>
                    <a:pt x="268" y="2503"/>
                  </a:cubicBezTo>
                  <a:cubicBezTo>
                    <a:pt x="368" y="2286"/>
                    <a:pt x="485" y="2069"/>
                    <a:pt x="619" y="1885"/>
                  </a:cubicBezTo>
                  <a:cubicBezTo>
                    <a:pt x="786" y="1634"/>
                    <a:pt x="953" y="1400"/>
                    <a:pt x="1137" y="1166"/>
                  </a:cubicBezTo>
                  <a:cubicBezTo>
                    <a:pt x="1488" y="765"/>
                    <a:pt x="1922" y="431"/>
                    <a:pt x="2407" y="214"/>
                  </a:cubicBezTo>
                  <a:cubicBezTo>
                    <a:pt x="2774" y="47"/>
                    <a:pt x="3042" y="30"/>
                    <a:pt x="3025" y="13"/>
                  </a:cubicBezTo>
                  <a:cubicBezTo>
                    <a:pt x="3000" y="5"/>
                    <a:pt x="2971" y="1"/>
                    <a:pt x="2939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24" name="Google Shape;1123;p34"/>
            <p:cNvSpPr>
              <a:spLocks/>
            </p:cNvSpPr>
            <p:nvPr/>
          </p:nvSpPr>
          <p:spPr bwMode="auto">
            <a:xfrm>
              <a:off x="4549275" y="2720035"/>
              <a:ext cx="31633" cy="275277"/>
            </a:xfrm>
            <a:custGeom>
              <a:avLst/>
              <a:gdLst/>
              <a:ahLst/>
              <a:cxnLst>
                <a:cxn ang="0">
                  <a:pos x="969" y="0"/>
                </a:cxn>
                <a:cxn ang="0">
                  <a:pos x="919" y="351"/>
                </a:cxn>
                <a:cxn ang="0">
                  <a:pos x="819" y="1270"/>
                </a:cxn>
                <a:cxn ang="0">
                  <a:pos x="518" y="4295"/>
                </a:cxn>
                <a:cxn ang="0">
                  <a:pos x="151" y="7319"/>
                </a:cxn>
                <a:cxn ang="0">
                  <a:pos x="34" y="8238"/>
                </a:cxn>
                <a:cxn ang="0">
                  <a:pos x="0" y="8589"/>
                </a:cxn>
                <a:cxn ang="0">
                  <a:pos x="67" y="8254"/>
                </a:cxn>
                <a:cxn ang="0">
                  <a:pos x="234" y="7336"/>
                </a:cxn>
                <a:cxn ang="0">
                  <a:pos x="635" y="4311"/>
                </a:cxn>
                <a:cxn ang="0">
                  <a:pos x="903" y="1270"/>
                </a:cxn>
                <a:cxn ang="0">
                  <a:pos x="969" y="351"/>
                </a:cxn>
                <a:cxn ang="0">
                  <a:pos x="969" y="0"/>
                </a:cxn>
              </a:cxnLst>
              <a:rect l="0" t="0" r="r" b="b"/>
              <a:pathLst>
                <a:path w="987" h="8589" extrusionOk="0">
                  <a:moveTo>
                    <a:pt x="969" y="0"/>
                  </a:moveTo>
                  <a:cubicBezTo>
                    <a:pt x="936" y="117"/>
                    <a:pt x="919" y="234"/>
                    <a:pt x="919" y="351"/>
                  </a:cubicBezTo>
                  <a:cubicBezTo>
                    <a:pt x="903" y="585"/>
                    <a:pt x="869" y="886"/>
                    <a:pt x="819" y="1270"/>
                  </a:cubicBezTo>
                  <a:cubicBezTo>
                    <a:pt x="736" y="2056"/>
                    <a:pt x="635" y="3125"/>
                    <a:pt x="518" y="4295"/>
                  </a:cubicBezTo>
                  <a:cubicBezTo>
                    <a:pt x="385" y="5481"/>
                    <a:pt x="251" y="6550"/>
                    <a:pt x="151" y="7319"/>
                  </a:cubicBezTo>
                  <a:cubicBezTo>
                    <a:pt x="101" y="7703"/>
                    <a:pt x="67" y="8004"/>
                    <a:pt x="34" y="8238"/>
                  </a:cubicBezTo>
                  <a:cubicBezTo>
                    <a:pt x="0" y="8355"/>
                    <a:pt x="0" y="8472"/>
                    <a:pt x="0" y="8589"/>
                  </a:cubicBezTo>
                  <a:cubicBezTo>
                    <a:pt x="34" y="8472"/>
                    <a:pt x="50" y="8355"/>
                    <a:pt x="67" y="8254"/>
                  </a:cubicBezTo>
                  <a:cubicBezTo>
                    <a:pt x="117" y="8037"/>
                    <a:pt x="167" y="7720"/>
                    <a:pt x="234" y="7336"/>
                  </a:cubicBezTo>
                  <a:cubicBezTo>
                    <a:pt x="351" y="6567"/>
                    <a:pt x="502" y="5498"/>
                    <a:pt x="635" y="4311"/>
                  </a:cubicBezTo>
                  <a:cubicBezTo>
                    <a:pt x="752" y="3125"/>
                    <a:pt x="852" y="2056"/>
                    <a:pt x="903" y="1270"/>
                  </a:cubicBezTo>
                  <a:cubicBezTo>
                    <a:pt x="936" y="886"/>
                    <a:pt x="953" y="569"/>
                    <a:pt x="969" y="351"/>
                  </a:cubicBezTo>
                  <a:cubicBezTo>
                    <a:pt x="969" y="234"/>
                    <a:pt x="986" y="117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25" name="Google Shape;1124;p34"/>
            <p:cNvSpPr>
              <a:spLocks/>
            </p:cNvSpPr>
            <p:nvPr/>
          </p:nvSpPr>
          <p:spPr bwMode="auto">
            <a:xfrm>
              <a:off x="4444312" y="2818589"/>
              <a:ext cx="106598" cy="96951"/>
            </a:xfrm>
            <a:custGeom>
              <a:avLst/>
              <a:gdLst/>
              <a:ahLst/>
              <a:cxnLst>
                <a:cxn ang="0">
                  <a:pos x="605" y="0"/>
                </a:cxn>
                <a:cxn ang="0">
                  <a:pos x="234" y="134"/>
                </a:cxn>
                <a:cxn ang="0">
                  <a:pos x="184" y="1019"/>
                </a:cxn>
                <a:cxn ang="0">
                  <a:pos x="3250" y="3024"/>
                </a:cxn>
                <a:cxn ang="0">
                  <a:pos x="3292" y="3024"/>
                </a:cxn>
                <a:cxn ang="0">
                  <a:pos x="3325" y="2941"/>
                </a:cxn>
                <a:cxn ang="0">
                  <a:pos x="1120" y="134"/>
                </a:cxn>
                <a:cxn ang="0">
                  <a:pos x="605" y="0"/>
                </a:cxn>
              </a:cxnLst>
              <a:rect l="0" t="0" r="r" b="b"/>
              <a:pathLst>
                <a:path w="3326" h="3025" extrusionOk="0">
                  <a:moveTo>
                    <a:pt x="605" y="0"/>
                  </a:moveTo>
                  <a:cubicBezTo>
                    <a:pt x="468" y="0"/>
                    <a:pt x="338" y="37"/>
                    <a:pt x="234" y="134"/>
                  </a:cubicBezTo>
                  <a:cubicBezTo>
                    <a:pt x="0" y="351"/>
                    <a:pt x="67" y="735"/>
                    <a:pt x="184" y="1019"/>
                  </a:cubicBezTo>
                  <a:cubicBezTo>
                    <a:pt x="713" y="2243"/>
                    <a:pt x="1930" y="3024"/>
                    <a:pt x="3250" y="3024"/>
                  </a:cubicBezTo>
                  <a:cubicBezTo>
                    <a:pt x="3264" y="3024"/>
                    <a:pt x="3278" y="3024"/>
                    <a:pt x="3292" y="3024"/>
                  </a:cubicBezTo>
                  <a:lnTo>
                    <a:pt x="3325" y="2941"/>
                  </a:lnTo>
                  <a:cubicBezTo>
                    <a:pt x="3075" y="1704"/>
                    <a:pt x="2273" y="668"/>
                    <a:pt x="1120" y="134"/>
                  </a:cubicBezTo>
                  <a:cubicBezTo>
                    <a:pt x="962" y="59"/>
                    <a:pt x="777" y="0"/>
                    <a:pt x="605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26" name="Google Shape;1125;p34"/>
            <p:cNvSpPr>
              <a:spLocks/>
            </p:cNvSpPr>
            <p:nvPr/>
          </p:nvSpPr>
          <p:spPr bwMode="auto">
            <a:xfrm>
              <a:off x="4487163" y="2851248"/>
              <a:ext cx="70157" cy="117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35" y="418"/>
                </a:cxn>
                <a:cxn ang="0">
                  <a:pos x="1621" y="1537"/>
                </a:cxn>
                <a:cxn ang="0">
                  <a:pos x="1988" y="2306"/>
                </a:cxn>
                <a:cxn ang="0">
                  <a:pos x="2089" y="3008"/>
                </a:cxn>
                <a:cxn ang="0">
                  <a:pos x="2055" y="3659"/>
                </a:cxn>
                <a:cxn ang="0">
                  <a:pos x="2105" y="3492"/>
                </a:cxn>
                <a:cxn ang="0">
                  <a:pos x="2089" y="2289"/>
                </a:cxn>
                <a:cxn ang="0">
                  <a:pos x="1721" y="1470"/>
                </a:cxn>
                <a:cxn ang="0">
                  <a:pos x="585" y="351"/>
                </a:cxn>
                <a:cxn ang="0">
                  <a:pos x="167" y="84"/>
                </a:cxn>
                <a:cxn ang="0">
                  <a:pos x="0" y="0"/>
                </a:cxn>
              </a:cxnLst>
              <a:rect l="0" t="0" r="r" b="b"/>
              <a:pathLst>
                <a:path w="2189" h="36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50"/>
                    <a:pt x="351" y="284"/>
                    <a:pt x="535" y="418"/>
                  </a:cubicBezTo>
                  <a:cubicBezTo>
                    <a:pt x="953" y="719"/>
                    <a:pt x="1320" y="1103"/>
                    <a:pt x="1621" y="1537"/>
                  </a:cubicBezTo>
                  <a:cubicBezTo>
                    <a:pt x="1788" y="1771"/>
                    <a:pt x="1905" y="2039"/>
                    <a:pt x="1988" y="2306"/>
                  </a:cubicBezTo>
                  <a:cubicBezTo>
                    <a:pt x="2055" y="2540"/>
                    <a:pt x="2089" y="2774"/>
                    <a:pt x="2089" y="3008"/>
                  </a:cubicBezTo>
                  <a:cubicBezTo>
                    <a:pt x="2089" y="3409"/>
                    <a:pt x="2039" y="3659"/>
                    <a:pt x="2055" y="3659"/>
                  </a:cubicBezTo>
                  <a:cubicBezTo>
                    <a:pt x="2089" y="3609"/>
                    <a:pt x="2105" y="3559"/>
                    <a:pt x="2105" y="3492"/>
                  </a:cubicBezTo>
                  <a:cubicBezTo>
                    <a:pt x="2189" y="3091"/>
                    <a:pt x="2189" y="2673"/>
                    <a:pt x="2089" y="2289"/>
                  </a:cubicBezTo>
                  <a:cubicBezTo>
                    <a:pt x="2005" y="1988"/>
                    <a:pt x="1888" y="1721"/>
                    <a:pt x="1721" y="1470"/>
                  </a:cubicBezTo>
                  <a:cubicBezTo>
                    <a:pt x="1420" y="1036"/>
                    <a:pt x="1019" y="652"/>
                    <a:pt x="585" y="351"/>
                  </a:cubicBezTo>
                  <a:cubicBezTo>
                    <a:pt x="401" y="234"/>
                    <a:pt x="267" y="134"/>
                    <a:pt x="167" y="84"/>
                  </a:cubicBezTo>
                  <a:cubicBezTo>
                    <a:pt x="117" y="50"/>
                    <a:pt x="6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27" name="Google Shape;1126;p34"/>
            <p:cNvSpPr>
              <a:spLocks/>
            </p:cNvSpPr>
            <p:nvPr/>
          </p:nvSpPr>
          <p:spPr bwMode="auto">
            <a:xfrm>
              <a:off x="4426652" y="2977621"/>
              <a:ext cx="241529" cy="2415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76"/>
                </a:cxn>
                <a:cxn ang="0">
                  <a:pos x="3776" y="7536"/>
                </a:cxn>
                <a:cxn ang="0">
                  <a:pos x="7536" y="3776"/>
                </a:cxn>
                <a:cxn ang="0">
                  <a:pos x="7536" y="0"/>
                </a:cxn>
                <a:cxn ang="0">
                  <a:pos x="0" y="0"/>
                </a:cxn>
              </a:cxnLst>
              <a:rect l="0" t="0" r="r" b="b"/>
              <a:pathLst>
                <a:path w="7536" h="7536" extrusionOk="0">
                  <a:moveTo>
                    <a:pt x="0" y="0"/>
                  </a:moveTo>
                  <a:lnTo>
                    <a:pt x="0" y="3776"/>
                  </a:lnTo>
                  <a:cubicBezTo>
                    <a:pt x="0" y="5848"/>
                    <a:pt x="1688" y="7536"/>
                    <a:pt x="3776" y="7536"/>
                  </a:cubicBezTo>
                  <a:cubicBezTo>
                    <a:pt x="5848" y="7536"/>
                    <a:pt x="7536" y="5848"/>
                    <a:pt x="7536" y="3776"/>
                  </a:cubicBezTo>
                  <a:lnTo>
                    <a:pt x="75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28" name="Google Shape;1127;p34"/>
            <p:cNvSpPr>
              <a:spLocks/>
            </p:cNvSpPr>
            <p:nvPr/>
          </p:nvSpPr>
          <p:spPr bwMode="auto">
            <a:xfrm>
              <a:off x="4426652" y="3034926"/>
              <a:ext cx="241529" cy="46601"/>
            </a:xfrm>
            <a:custGeom>
              <a:avLst/>
              <a:gdLst/>
              <a:ahLst/>
              <a:cxnLst>
                <a:cxn ang="0">
                  <a:pos x="3759" y="0"/>
                </a:cxn>
                <a:cxn ang="0">
                  <a:pos x="3743" y="17"/>
                </a:cxn>
                <a:cxn ang="0">
                  <a:pos x="1747" y="1336"/>
                </a:cxn>
                <a:cxn ang="0">
                  <a:pos x="1747" y="1336"/>
                </a:cxn>
                <a:cxn ang="0">
                  <a:pos x="501" y="401"/>
                </a:cxn>
                <a:cxn ang="0">
                  <a:pos x="134" y="150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17" y="167"/>
                </a:cxn>
                <a:cxn ang="0">
                  <a:pos x="468" y="451"/>
                </a:cxn>
                <a:cxn ang="0">
                  <a:pos x="1704" y="1437"/>
                </a:cxn>
                <a:cxn ang="0">
                  <a:pos x="1738" y="1454"/>
                </a:cxn>
                <a:cxn ang="0">
                  <a:pos x="1771" y="1437"/>
                </a:cxn>
                <a:cxn ang="0">
                  <a:pos x="3777" y="138"/>
                </a:cxn>
                <a:cxn ang="0">
                  <a:pos x="3777" y="138"/>
                </a:cxn>
                <a:cxn ang="0">
                  <a:pos x="5932" y="1437"/>
                </a:cxn>
                <a:cxn ang="0">
                  <a:pos x="5965" y="1454"/>
                </a:cxn>
                <a:cxn ang="0">
                  <a:pos x="5982" y="1437"/>
                </a:cxn>
                <a:cxn ang="0">
                  <a:pos x="7118" y="451"/>
                </a:cxn>
                <a:cxn ang="0">
                  <a:pos x="7435" y="167"/>
                </a:cxn>
                <a:cxn ang="0">
                  <a:pos x="7536" y="67"/>
                </a:cxn>
                <a:cxn ang="0">
                  <a:pos x="7536" y="67"/>
                </a:cxn>
                <a:cxn ang="0">
                  <a:pos x="7419" y="150"/>
                </a:cxn>
                <a:cxn ang="0">
                  <a:pos x="7084" y="401"/>
                </a:cxn>
                <a:cxn ang="0">
                  <a:pos x="5944" y="1330"/>
                </a:cxn>
                <a:cxn ang="0">
                  <a:pos x="5944" y="1330"/>
                </a:cxn>
                <a:cxn ang="0">
                  <a:pos x="3810" y="17"/>
                </a:cxn>
                <a:cxn ang="0">
                  <a:pos x="3793" y="17"/>
                </a:cxn>
                <a:cxn ang="0">
                  <a:pos x="3759" y="0"/>
                </a:cxn>
              </a:cxnLst>
              <a:rect l="0" t="0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501" y="401"/>
                  </a:lnTo>
                  <a:cubicBezTo>
                    <a:pt x="351" y="301"/>
                    <a:pt x="234" y="217"/>
                    <a:pt x="134" y="150"/>
                  </a:cubicBezTo>
                  <a:cubicBezTo>
                    <a:pt x="100" y="117"/>
                    <a:pt x="50" y="84"/>
                    <a:pt x="0" y="67"/>
                  </a:cubicBezTo>
                  <a:cubicBezTo>
                    <a:pt x="0" y="67"/>
                    <a:pt x="33" y="117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lnTo>
                    <a:pt x="1704" y="1437"/>
                  </a:ln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lnTo>
                    <a:pt x="7118" y="451"/>
                  </a:lnTo>
                  <a:cubicBezTo>
                    <a:pt x="7252" y="334"/>
                    <a:pt x="7352" y="251"/>
                    <a:pt x="7435" y="167"/>
                  </a:cubicBezTo>
                  <a:cubicBezTo>
                    <a:pt x="7502" y="117"/>
                    <a:pt x="7536" y="67"/>
                    <a:pt x="7536" y="67"/>
                  </a:cubicBezTo>
                  <a:cubicBezTo>
                    <a:pt x="7486" y="84"/>
                    <a:pt x="7452" y="117"/>
                    <a:pt x="7419" y="150"/>
                  </a:cubicBezTo>
                  <a:lnTo>
                    <a:pt x="7084" y="401"/>
                  </a:lnTo>
                  <a:cubicBezTo>
                    <a:pt x="6790" y="647"/>
                    <a:pt x="6399" y="956"/>
                    <a:pt x="5944" y="1330"/>
                  </a:cubicBez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29" name="Google Shape;1128;p34"/>
            <p:cNvSpPr>
              <a:spLocks/>
            </p:cNvSpPr>
            <p:nvPr/>
          </p:nvSpPr>
          <p:spPr bwMode="auto">
            <a:xfrm>
              <a:off x="4426652" y="3010825"/>
              <a:ext cx="241529" cy="46601"/>
            </a:xfrm>
            <a:custGeom>
              <a:avLst/>
              <a:gdLst/>
              <a:ahLst/>
              <a:cxnLst>
                <a:cxn ang="0">
                  <a:pos x="3759" y="0"/>
                </a:cxn>
                <a:cxn ang="0">
                  <a:pos x="3743" y="17"/>
                </a:cxn>
                <a:cxn ang="0">
                  <a:pos x="1747" y="1336"/>
                </a:cxn>
                <a:cxn ang="0">
                  <a:pos x="1747" y="1336"/>
                </a:cxn>
                <a:cxn ang="0">
                  <a:pos x="501" y="401"/>
                </a:cxn>
                <a:cxn ang="0">
                  <a:pos x="134" y="151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17" y="167"/>
                </a:cxn>
                <a:cxn ang="0">
                  <a:pos x="468" y="451"/>
                </a:cxn>
                <a:cxn ang="0">
                  <a:pos x="1704" y="1437"/>
                </a:cxn>
                <a:cxn ang="0">
                  <a:pos x="1738" y="1454"/>
                </a:cxn>
                <a:cxn ang="0">
                  <a:pos x="1771" y="1437"/>
                </a:cxn>
                <a:cxn ang="0">
                  <a:pos x="3777" y="138"/>
                </a:cxn>
                <a:cxn ang="0">
                  <a:pos x="3777" y="138"/>
                </a:cxn>
                <a:cxn ang="0">
                  <a:pos x="5932" y="1437"/>
                </a:cxn>
                <a:cxn ang="0">
                  <a:pos x="5965" y="1454"/>
                </a:cxn>
                <a:cxn ang="0">
                  <a:pos x="5982" y="1437"/>
                </a:cxn>
                <a:cxn ang="0">
                  <a:pos x="7118" y="451"/>
                </a:cxn>
                <a:cxn ang="0">
                  <a:pos x="7435" y="167"/>
                </a:cxn>
                <a:cxn ang="0">
                  <a:pos x="7536" y="67"/>
                </a:cxn>
                <a:cxn ang="0">
                  <a:pos x="7536" y="67"/>
                </a:cxn>
                <a:cxn ang="0">
                  <a:pos x="7419" y="151"/>
                </a:cxn>
                <a:cxn ang="0">
                  <a:pos x="7084" y="401"/>
                </a:cxn>
                <a:cxn ang="0">
                  <a:pos x="5944" y="1330"/>
                </a:cxn>
                <a:cxn ang="0">
                  <a:pos x="5944" y="1330"/>
                </a:cxn>
                <a:cxn ang="0">
                  <a:pos x="3810" y="17"/>
                </a:cxn>
                <a:cxn ang="0">
                  <a:pos x="3793" y="17"/>
                </a:cxn>
                <a:cxn ang="0">
                  <a:pos x="3759" y="0"/>
                </a:cxn>
              </a:cxnLst>
              <a:rect l="0" t="0" r="r" b="b"/>
              <a:pathLst>
                <a:path w="7536" h="1454" extrusionOk="0">
                  <a:moveTo>
                    <a:pt x="3759" y="0"/>
                  </a:moveTo>
                  <a:lnTo>
                    <a:pt x="3743" y="17"/>
                  </a:lnTo>
                  <a:cubicBezTo>
                    <a:pt x="3002" y="494"/>
                    <a:pt x="2326" y="939"/>
                    <a:pt x="1747" y="1336"/>
                  </a:cubicBezTo>
                  <a:lnTo>
                    <a:pt x="501" y="401"/>
                  </a:lnTo>
                  <a:lnTo>
                    <a:pt x="134" y="151"/>
                  </a:lnTo>
                  <a:cubicBezTo>
                    <a:pt x="100" y="117"/>
                    <a:pt x="50" y="84"/>
                    <a:pt x="0" y="67"/>
                  </a:cubicBezTo>
                  <a:cubicBezTo>
                    <a:pt x="33" y="100"/>
                    <a:pt x="84" y="151"/>
                    <a:pt x="117" y="167"/>
                  </a:cubicBezTo>
                  <a:cubicBezTo>
                    <a:pt x="217" y="251"/>
                    <a:pt x="334" y="351"/>
                    <a:pt x="468" y="451"/>
                  </a:cubicBezTo>
                  <a:cubicBezTo>
                    <a:pt x="785" y="702"/>
                    <a:pt x="1203" y="1036"/>
                    <a:pt x="1704" y="1437"/>
                  </a:cubicBezTo>
                  <a:lnTo>
                    <a:pt x="1738" y="1454"/>
                  </a:lnTo>
                  <a:lnTo>
                    <a:pt x="1771" y="1437"/>
                  </a:lnTo>
                  <a:cubicBezTo>
                    <a:pt x="2348" y="1058"/>
                    <a:pt x="3038" y="615"/>
                    <a:pt x="3777" y="138"/>
                  </a:cubicBezTo>
                  <a:cubicBezTo>
                    <a:pt x="4566" y="615"/>
                    <a:pt x="5306" y="1058"/>
                    <a:pt x="5932" y="1437"/>
                  </a:cubicBezTo>
                  <a:lnTo>
                    <a:pt x="5965" y="1454"/>
                  </a:lnTo>
                  <a:lnTo>
                    <a:pt x="5982" y="1437"/>
                  </a:lnTo>
                  <a:cubicBezTo>
                    <a:pt x="6450" y="1036"/>
                    <a:pt x="6834" y="702"/>
                    <a:pt x="7118" y="451"/>
                  </a:cubicBezTo>
                  <a:lnTo>
                    <a:pt x="7435" y="167"/>
                  </a:lnTo>
                  <a:cubicBezTo>
                    <a:pt x="7502" y="100"/>
                    <a:pt x="7536" y="67"/>
                    <a:pt x="7536" y="67"/>
                  </a:cubicBezTo>
                  <a:cubicBezTo>
                    <a:pt x="7486" y="84"/>
                    <a:pt x="7452" y="117"/>
                    <a:pt x="7419" y="151"/>
                  </a:cubicBezTo>
                  <a:lnTo>
                    <a:pt x="7084" y="401"/>
                  </a:lnTo>
                  <a:lnTo>
                    <a:pt x="5944" y="1330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30" name="Google Shape;1129;p34"/>
            <p:cNvSpPr>
              <a:spLocks/>
            </p:cNvSpPr>
            <p:nvPr/>
          </p:nvSpPr>
          <p:spPr bwMode="auto">
            <a:xfrm>
              <a:off x="4426652" y="3059541"/>
              <a:ext cx="241529" cy="46633"/>
            </a:xfrm>
            <a:custGeom>
              <a:avLst/>
              <a:gdLst/>
              <a:ahLst/>
              <a:cxnLst>
                <a:cxn ang="0">
                  <a:pos x="3759" y="1"/>
                </a:cxn>
                <a:cxn ang="0">
                  <a:pos x="3743" y="17"/>
                </a:cxn>
                <a:cxn ang="0">
                  <a:pos x="1736" y="1328"/>
                </a:cxn>
                <a:cxn ang="0">
                  <a:pos x="1736" y="1328"/>
                </a:cxn>
                <a:cxn ang="0">
                  <a:pos x="501" y="402"/>
                </a:cxn>
                <a:cxn ang="0">
                  <a:pos x="134" y="151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117" y="168"/>
                </a:cxn>
                <a:cxn ang="0">
                  <a:pos x="468" y="452"/>
                </a:cxn>
                <a:cxn ang="0">
                  <a:pos x="1704" y="1438"/>
                </a:cxn>
                <a:cxn ang="0">
                  <a:pos x="1738" y="1454"/>
                </a:cxn>
                <a:cxn ang="0">
                  <a:pos x="1771" y="1438"/>
                </a:cxn>
                <a:cxn ang="0">
                  <a:pos x="3777" y="138"/>
                </a:cxn>
                <a:cxn ang="0">
                  <a:pos x="3777" y="138"/>
                </a:cxn>
                <a:cxn ang="0">
                  <a:pos x="5932" y="1438"/>
                </a:cxn>
                <a:cxn ang="0">
                  <a:pos x="5965" y="1454"/>
                </a:cxn>
                <a:cxn ang="0">
                  <a:pos x="5982" y="1421"/>
                </a:cxn>
                <a:cxn ang="0">
                  <a:pos x="7118" y="452"/>
                </a:cxn>
                <a:cxn ang="0">
                  <a:pos x="7435" y="168"/>
                </a:cxn>
                <a:cxn ang="0">
                  <a:pos x="7536" y="68"/>
                </a:cxn>
                <a:cxn ang="0">
                  <a:pos x="7536" y="68"/>
                </a:cxn>
                <a:cxn ang="0">
                  <a:pos x="7419" y="151"/>
                </a:cxn>
                <a:cxn ang="0">
                  <a:pos x="7084" y="402"/>
                </a:cxn>
                <a:cxn ang="0">
                  <a:pos x="5944" y="1331"/>
                </a:cxn>
                <a:cxn ang="0">
                  <a:pos x="5944" y="1331"/>
                </a:cxn>
                <a:cxn ang="0">
                  <a:pos x="3810" y="17"/>
                </a:cxn>
                <a:cxn ang="0">
                  <a:pos x="3793" y="17"/>
                </a:cxn>
                <a:cxn ang="0">
                  <a:pos x="3759" y="1"/>
                </a:cxn>
              </a:cxnLst>
              <a:rect l="0" t="0" r="r" b="b"/>
              <a:pathLst>
                <a:path w="7536" h="1455" extrusionOk="0">
                  <a:moveTo>
                    <a:pt x="3759" y="1"/>
                  </a:moveTo>
                  <a:lnTo>
                    <a:pt x="3743" y="17"/>
                  </a:lnTo>
                  <a:lnTo>
                    <a:pt x="1736" y="1328"/>
                  </a:lnTo>
                  <a:lnTo>
                    <a:pt x="501" y="402"/>
                  </a:lnTo>
                  <a:cubicBezTo>
                    <a:pt x="351" y="301"/>
                    <a:pt x="234" y="218"/>
                    <a:pt x="134" y="151"/>
                  </a:cubicBezTo>
                  <a:cubicBezTo>
                    <a:pt x="100" y="118"/>
                    <a:pt x="50" y="84"/>
                    <a:pt x="0" y="68"/>
                  </a:cubicBezTo>
                  <a:cubicBezTo>
                    <a:pt x="0" y="68"/>
                    <a:pt x="34" y="101"/>
                    <a:pt x="117" y="168"/>
                  </a:cubicBezTo>
                  <a:lnTo>
                    <a:pt x="468" y="452"/>
                  </a:lnTo>
                  <a:cubicBezTo>
                    <a:pt x="785" y="702"/>
                    <a:pt x="1203" y="1037"/>
                    <a:pt x="1704" y="1438"/>
                  </a:cubicBezTo>
                  <a:lnTo>
                    <a:pt x="1738" y="1454"/>
                  </a:lnTo>
                  <a:lnTo>
                    <a:pt x="1771" y="1438"/>
                  </a:lnTo>
                  <a:cubicBezTo>
                    <a:pt x="2348" y="1059"/>
                    <a:pt x="3038" y="615"/>
                    <a:pt x="3777" y="138"/>
                  </a:cubicBezTo>
                  <a:cubicBezTo>
                    <a:pt x="4566" y="615"/>
                    <a:pt x="5306" y="1059"/>
                    <a:pt x="5932" y="1438"/>
                  </a:cubicBezTo>
                  <a:lnTo>
                    <a:pt x="5965" y="1454"/>
                  </a:lnTo>
                  <a:lnTo>
                    <a:pt x="5982" y="1421"/>
                  </a:lnTo>
                  <a:lnTo>
                    <a:pt x="7118" y="452"/>
                  </a:lnTo>
                  <a:cubicBezTo>
                    <a:pt x="7252" y="335"/>
                    <a:pt x="7352" y="251"/>
                    <a:pt x="7435" y="168"/>
                  </a:cubicBezTo>
                  <a:cubicBezTo>
                    <a:pt x="7502" y="101"/>
                    <a:pt x="7536" y="68"/>
                    <a:pt x="7536" y="68"/>
                  </a:cubicBezTo>
                  <a:cubicBezTo>
                    <a:pt x="7486" y="84"/>
                    <a:pt x="7452" y="118"/>
                    <a:pt x="7419" y="151"/>
                  </a:cubicBezTo>
                  <a:lnTo>
                    <a:pt x="7084" y="402"/>
                  </a:lnTo>
                  <a:lnTo>
                    <a:pt x="5944" y="1331"/>
                  </a:lnTo>
                  <a:lnTo>
                    <a:pt x="3810" y="17"/>
                  </a:lnTo>
                  <a:lnTo>
                    <a:pt x="3793" y="17"/>
                  </a:lnTo>
                  <a:lnTo>
                    <a:pt x="3759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31" name="Google Shape;1130;p34"/>
            <p:cNvSpPr>
              <a:spLocks/>
            </p:cNvSpPr>
            <p:nvPr/>
          </p:nvSpPr>
          <p:spPr bwMode="auto">
            <a:xfrm>
              <a:off x="7679310" y="3501895"/>
              <a:ext cx="352935" cy="864805"/>
            </a:xfrm>
            <a:custGeom>
              <a:avLst/>
              <a:gdLst/>
              <a:ahLst/>
              <a:cxnLst>
                <a:cxn ang="0">
                  <a:pos x="4046" y="0"/>
                </a:cxn>
                <a:cxn ang="0">
                  <a:pos x="3627" y="17"/>
                </a:cxn>
                <a:cxn ang="0">
                  <a:pos x="1505" y="3759"/>
                </a:cxn>
                <a:cxn ang="0">
                  <a:pos x="2106" y="8454"/>
                </a:cxn>
                <a:cxn ang="0">
                  <a:pos x="201" y="14135"/>
                </a:cxn>
                <a:cxn ang="0">
                  <a:pos x="2173" y="20902"/>
                </a:cxn>
                <a:cxn ang="0">
                  <a:pos x="2791" y="24294"/>
                </a:cxn>
                <a:cxn ang="0">
                  <a:pos x="6748" y="26982"/>
                </a:cxn>
                <a:cxn ang="0">
                  <a:pos x="7486" y="26917"/>
                </a:cxn>
                <a:cxn ang="0">
                  <a:pos x="10978" y="22824"/>
                </a:cxn>
                <a:cxn ang="0">
                  <a:pos x="10026" y="17494"/>
                </a:cxn>
                <a:cxn ang="0">
                  <a:pos x="10745" y="13567"/>
                </a:cxn>
                <a:cxn ang="0">
                  <a:pos x="8572" y="9357"/>
                </a:cxn>
                <a:cxn ang="0">
                  <a:pos x="8372" y="4611"/>
                </a:cxn>
                <a:cxn ang="0">
                  <a:pos x="4046" y="0"/>
                </a:cxn>
              </a:cxnLst>
              <a:rect l="0" t="0" r="r" b="b"/>
              <a:pathLst>
                <a:path w="11012" h="26983" extrusionOk="0">
                  <a:moveTo>
                    <a:pt x="4046" y="0"/>
                  </a:moveTo>
                  <a:cubicBezTo>
                    <a:pt x="3910" y="0"/>
                    <a:pt x="3770" y="6"/>
                    <a:pt x="3627" y="17"/>
                  </a:cubicBezTo>
                  <a:cubicBezTo>
                    <a:pt x="2056" y="267"/>
                    <a:pt x="1371" y="2189"/>
                    <a:pt x="1505" y="3759"/>
                  </a:cubicBezTo>
                  <a:cubicBezTo>
                    <a:pt x="1638" y="5347"/>
                    <a:pt x="2290" y="6884"/>
                    <a:pt x="2106" y="8454"/>
                  </a:cubicBezTo>
                  <a:cubicBezTo>
                    <a:pt x="1889" y="10443"/>
                    <a:pt x="385" y="12130"/>
                    <a:pt x="201" y="14135"/>
                  </a:cubicBezTo>
                  <a:cubicBezTo>
                    <a:pt x="1" y="16491"/>
                    <a:pt x="1672" y="18580"/>
                    <a:pt x="2173" y="20902"/>
                  </a:cubicBezTo>
                  <a:cubicBezTo>
                    <a:pt x="2407" y="22022"/>
                    <a:pt x="2374" y="23208"/>
                    <a:pt x="2791" y="24294"/>
                  </a:cubicBezTo>
                  <a:cubicBezTo>
                    <a:pt x="3435" y="25933"/>
                    <a:pt x="5027" y="26982"/>
                    <a:pt x="6748" y="26982"/>
                  </a:cubicBezTo>
                  <a:cubicBezTo>
                    <a:pt x="6992" y="26982"/>
                    <a:pt x="7239" y="26961"/>
                    <a:pt x="7486" y="26917"/>
                  </a:cubicBezTo>
                  <a:cubicBezTo>
                    <a:pt x="9475" y="26566"/>
                    <a:pt x="10945" y="24845"/>
                    <a:pt x="10978" y="22824"/>
                  </a:cubicBezTo>
                  <a:cubicBezTo>
                    <a:pt x="11012" y="21019"/>
                    <a:pt x="9892" y="19315"/>
                    <a:pt x="10026" y="17494"/>
                  </a:cubicBezTo>
                  <a:cubicBezTo>
                    <a:pt x="10126" y="16174"/>
                    <a:pt x="10912" y="14904"/>
                    <a:pt x="10745" y="13567"/>
                  </a:cubicBezTo>
                  <a:cubicBezTo>
                    <a:pt x="10544" y="11997"/>
                    <a:pt x="9090" y="10877"/>
                    <a:pt x="8572" y="9357"/>
                  </a:cubicBezTo>
                  <a:cubicBezTo>
                    <a:pt x="8054" y="7853"/>
                    <a:pt x="8539" y="6199"/>
                    <a:pt x="8372" y="4611"/>
                  </a:cubicBezTo>
                  <a:cubicBezTo>
                    <a:pt x="8070" y="1914"/>
                    <a:pt x="6624" y="0"/>
                    <a:pt x="4046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32" name="Google Shape;1131;p34"/>
            <p:cNvSpPr>
              <a:spLocks/>
            </p:cNvSpPr>
            <p:nvPr/>
          </p:nvSpPr>
          <p:spPr bwMode="auto">
            <a:xfrm>
              <a:off x="7531528" y="3943127"/>
              <a:ext cx="304731" cy="424727"/>
            </a:xfrm>
            <a:custGeom>
              <a:avLst/>
              <a:gdLst/>
              <a:ahLst/>
              <a:cxnLst>
                <a:cxn ang="0">
                  <a:pos x="268" y="1"/>
                </a:cxn>
                <a:cxn ang="0">
                  <a:pos x="268" y="1"/>
                </a:cxn>
                <a:cxn ang="0">
                  <a:pos x="2523" y="8004"/>
                </a:cxn>
                <a:cxn ang="0">
                  <a:pos x="8405" y="13117"/>
                </a:cxn>
                <a:cxn ang="0">
                  <a:pos x="8939" y="13252"/>
                </a:cxn>
                <a:cxn ang="0">
                  <a:pos x="9257" y="13150"/>
                </a:cxn>
                <a:cxn ang="0">
                  <a:pos x="9474" y="12465"/>
                </a:cxn>
                <a:cxn ang="0">
                  <a:pos x="268" y="1"/>
                </a:cxn>
              </a:cxnLst>
              <a:rect l="0" t="0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33" name="Google Shape;1132;p34"/>
            <p:cNvSpPr>
              <a:spLocks/>
            </p:cNvSpPr>
            <p:nvPr/>
          </p:nvSpPr>
          <p:spPr bwMode="auto">
            <a:xfrm>
              <a:off x="7531528" y="3943127"/>
              <a:ext cx="304731" cy="424727"/>
            </a:xfrm>
            <a:custGeom>
              <a:avLst/>
              <a:gdLst/>
              <a:ahLst/>
              <a:cxnLst>
                <a:cxn ang="0">
                  <a:pos x="268" y="1"/>
                </a:cxn>
                <a:cxn ang="0">
                  <a:pos x="268" y="1"/>
                </a:cxn>
                <a:cxn ang="0">
                  <a:pos x="2523" y="8004"/>
                </a:cxn>
                <a:cxn ang="0">
                  <a:pos x="8405" y="13117"/>
                </a:cxn>
                <a:cxn ang="0">
                  <a:pos x="8939" y="13252"/>
                </a:cxn>
                <a:cxn ang="0">
                  <a:pos x="9257" y="13150"/>
                </a:cxn>
                <a:cxn ang="0">
                  <a:pos x="9474" y="12465"/>
                </a:cxn>
                <a:cxn ang="0">
                  <a:pos x="268" y="1"/>
                </a:cxn>
              </a:cxnLst>
              <a:rect l="0" t="0" r="r" b="b"/>
              <a:pathLst>
                <a:path w="9508" h="13252" extrusionOk="0">
                  <a:moveTo>
                    <a:pt x="268" y="1"/>
                  </a:moveTo>
                  <a:lnTo>
                    <a:pt x="268" y="1"/>
                  </a:lnTo>
                  <a:cubicBezTo>
                    <a:pt x="0" y="2641"/>
                    <a:pt x="1170" y="5732"/>
                    <a:pt x="2523" y="8004"/>
                  </a:cubicBezTo>
                  <a:cubicBezTo>
                    <a:pt x="3893" y="10293"/>
                    <a:pt x="5949" y="12081"/>
                    <a:pt x="8405" y="13117"/>
                  </a:cubicBezTo>
                  <a:cubicBezTo>
                    <a:pt x="8576" y="13187"/>
                    <a:pt x="8765" y="13252"/>
                    <a:pt x="8939" y="13252"/>
                  </a:cubicBezTo>
                  <a:cubicBezTo>
                    <a:pt x="9055" y="13252"/>
                    <a:pt x="9164" y="13224"/>
                    <a:pt x="9257" y="13150"/>
                  </a:cubicBezTo>
                  <a:cubicBezTo>
                    <a:pt x="9441" y="12983"/>
                    <a:pt x="9474" y="12716"/>
                    <a:pt x="9474" y="12465"/>
                  </a:cubicBezTo>
                  <a:cubicBezTo>
                    <a:pt x="9508" y="6734"/>
                    <a:pt x="5765" y="1655"/>
                    <a:pt x="268" y="1"/>
                  </a:cubicBezTo>
                  <a:close/>
                </a:path>
              </a:pathLst>
            </a:custGeom>
            <a:solidFill>
              <a:srgbClr val="263238">
                <a:alpha val="1960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34" name="Google Shape;1133;p34"/>
            <p:cNvSpPr>
              <a:spLocks/>
            </p:cNvSpPr>
            <p:nvPr/>
          </p:nvSpPr>
          <p:spPr bwMode="auto">
            <a:xfrm>
              <a:off x="7647741" y="4095204"/>
              <a:ext cx="259733" cy="44504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84" y="151"/>
                </a:cxn>
                <a:cxn ang="0">
                  <a:pos x="368" y="519"/>
                </a:cxn>
                <a:cxn ang="0">
                  <a:pos x="1404" y="1906"/>
                </a:cxn>
                <a:cxn ang="0">
                  <a:pos x="7151" y="11714"/>
                </a:cxn>
                <a:cxn ang="0">
                  <a:pos x="7836" y="13301"/>
                </a:cxn>
                <a:cxn ang="0">
                  <a:pos x="8020" y="13735"/>
                </a:cxn>
                <a:cxn ang="0">
                  <a:pos x="8104" y="13886"/>
                </a:cxn>
                <a:cxn ang="0">
                  <a:pos x="8054" y="13719"/>
                </a:cxn>
                <a:cxn ang="0">
                  <a:pos x="7887" y="13284"/>
                </a:cxn>
                <a:cxn ang="0">
                  <a:pos x="7235" y="11680"/>
                </a:cxn>
                <a:cxn ang="0">
                  <a:pos x="1487" y="1839"/>
                </a:cxn>
                <a:cxn ang="0">
                  <a:pos x="418" y="486"/>
                </a:cxn>
                <a:cxn ang="0">
                  <a:pos x="117" y="118"/>
                </a:cxn>
                <a:cxn ang="0">
                  <a:pos x="0" y="1"/>
                </a:cxn>
              </a:cxnLst>
              <a:rect l="0" t="0" r="r" b="b"/>
              <a:pathLst>
                <a:path w="8104" h="13886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51"/>
                    <a:pt x="50" y="101"/>
                    <a:pt x="84" y="151"/>
                  </a:cubicBezTo>
                  <a:lnTo>
                    <a:pt x="368" y="519"/>
                  </a:lnTo>
                  <a:cubicBezTo>
                    <a:pt x="618" y="836"/>
                    <a:pt x="969" y="1321"/>
                    <a:pt x="1404" y="1906"/>
                  </a:cubicBezTo>
                  <a:cubicBezTo>
                    <a:pt x="3659" y="4963"/>
                    <a:pt x="5581" y="8255"/>
                    <a:pt x="7151" y="11714"/>
                  </a:cubicBezTo>
                  <a:cubicBezTo>
                    <a:pt x="7452" y="12382"/>
                    <a:pt x="7686" y="12933"/>
                    <a:pt x="7836" y="13301"/>
                  </a:cubicBezTo>
                  <a:cubicBezTo>
                    <a:pt x="7920" y="13485"/>
                    <a:pt x="7987" y="13618"/>
                    <a:pt x="8020" y="13735"/>
                  </a:cubicBezTo>
                  <a:cubicBezTo>
                    <a:pt x="8054" y="13785"/>
                    <a:pt x="8070" y="13836"/>
                    <a:pt x="8104" y="13886"/>
                  </a:cubicBezTo>
                  <a:cubicBezTo>
                    <a:pt x="8087" y="13819"/>
                    <a:pt x="8070" y="13769"/>
                    <a:pt x="8054" y="13719"/>
                  </a:cubicBezTo>
                  <a:cubicBezTo>
                    <a:pt x="8020" y="13602"/>
                    <a:pt x="7953" y="13451"/>
                    <a:pt x="7887" y="13284"/>
                  </a:cubicBezTo>
                  <a:cubicBezTo>
                    <a:pt x="7753" y="12900"/>
                    <a:pt x="7536" y="12349"/>
                    <a:pt x="7235" y="11680"/>
                  </a:cubicBezTo>
                  <a:cubicBezTo>
                    <a:pt x="5731" y="8188"/>
                    <a:pt x="3793" y="4880"/>
                    <a:pt x="1487" y="1839"/>
                  </a:cubicBezTo>
                  <a:cubicBezTo>
                    <a:pt x="1053" y="1254"/>
                    <a:pt x="685" y="786"/>
                    <a:pt x="418" y="486"/>
                  </a:cubicBezTo>
                  <a:cubicBezTo>
                    <a:pt x="284" y="335"/>
                    <a:pt x="184" y="218"/>
                    <a:pt x="117" y="118"/>
                  </a:cubicBezTo>
                  <a:cubicBezTo>
                    <a:pt x="84" y="85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35" name="Google Shape;1134;p34"/>
            <p:cNvSpPr>
              <a:spLocks/>
            </p:cNvSpPr>
            <p:nvPr/>
          </p:nvSpPr>
          <p:spPr bwMode="auto">
            <a:xfrm>
              <a:off x="7852829" y="3735892"/>
              <a:ext cx="56793" cy="797404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251"/>
                </a:cxn>
                <a:cxn ang="0">
                  <a:pos x="34" y="986"/>
                </a:cxn>
                <a:cxn ang="0">
                  <a:pos x="151" y="3643"/>
                </a:cxn>
                <a:cxn ang="0">
                  <a:pos x="702" y="12448"/>
                </a:cxn>
                <a:cxn ang="0">
                  <a:pos x="1404" y="21237"/>
                </a:cxn>
                <a:cxn ang="0">
                  <a:pos x="1655" y="23910"/>
                </a:cxn>
                <a:cxn ang="0">
                  <a:pos x="1721" y="24629"/>
                </a:cxn>
                <a:cxn ang="0">
                  <a:pos x="1755" y="24880"/>
                </a:cxn>
                <a:cxn ang="0">
                  <a:pos x="1755" y="24629"/>
                </a:cxn>
                <a:cxn ang="0">
                  <a:pos x="1705" y="23894"/>
                </a:cxn>
                <a:cxn ang="0">
                  <a:pos x="1504" y="21237"/>
                </a:cxn>
                <a:cxn ang="0">
                  <a:pos x="853" y="12448"/>
                </a:cxn>
                <a:cxn ang="0">
                  <a:pos x="268" y="3643"/>
                </a:cxn>
                <a:cxn ang="0">
                  <a:pos x="84" y="986"/>
                </a:cxn>
                <a:cxn ang="0">
                  <a:pos x="34" y="251"/>
                </a:cxn>
                <a:cxn ang="0">
                  <a:pos x="17" y="1"/>
                </a:cxn>
              </a:cxnLst>
              <a:rect l="0" t="0" r="r" b="b"/>
              <a:pathLst>
                <a:path w="1772" h="24880" extrusionOk="0">
                  <a:moveTo>
                    <a:pt x="17" y="1"/>
                  </a:moveTo>
                  <a:cubicBezTo>
                    <a:pt x="1" y="84"/>
                    <a:pt x="1" y="168"/>
                    <a:pt x="17" y="251"/>
                  </a:cubicBezTo>
                  <a:cubicBezTo>
                    <a:pt x="17" y="435"/>
                    <a:pt x="17" y="669"/>
                    <a:pt x="34" y="986"/>
                  </a:cubicBezTo>
                  <a:cubicBezTo>
                    <a:pt x="67" y="1621"/>
                    <a:pt x="101" y="2540"/>
                    <a:pt x="151" y="3643"/>
                  </a:cubicBezTo>
                  <a:cubicBezTo>
                    <a:pt x="268" y="5899"/>
                    <a:pt x="452" y="9023"/>
                    <a:pt x="702" y="12448"/>
                  </a:cubicBezTo>
                  <a:cubicBezTo>
                    <a:pt x="936" y="15890"/>
                    <a:pt x="1187" y="18998"/>
                    <a:pt x="1404" y="21237"/>
                  </a:cubicBezTo>
                  <a:cubicBezTo>
                    <a:pt x="1504" y="22357"/>
                    <a:pt x="1588" y="23259"/>
                    <a:pt x="1655" y="23910"/>
                  </a:cubicBezTo>
                  <a:cubicBezTo>
                    <a:pt x="1671" y="24211"/>
                    <a:pt x="1705" y="24445"/>
                    <a:pt x="1721" y="24629"/>
                  </a:cubicBezTo>
                  <a:cubicBezTo>
                    <a:pt x="1721" y="24712"/>
                    <a:pt x="1738" y="24796"/>
                    <a:pt x="1755" y="24880"/>
                  </a:cubicBezTo>
                  <a:cubicBezTo>
                    <a:pt x="1772" y="24796"/>
                    <a:pt x="1755" y="24712"/>
                    <a:pt x="1755" y="24629"/>
                  </a:cubicBezTo>
                  <a:cubicBezTo>
                    <a:pt x="1738" y="24445"/>
                    <a:pt x="1721" y="24211"/>
                    <a:pt x="1705" y="23894"/>
                  </a:cubicBezTo>
                  <a:cubicBezTo>
                    <a:pt x="1655" y="23259"/>
                    <a:pt x="1588" y="22357"/>
                    <a:pt x="1504" y="21237"/>
                  </a:cubicBezTo>
                  <a:cubicBezTo>
                    <a:pt x="1320" y="18981"/>
                    <a:pt x="1087" y="15874"/>
                    <a:pt x="853" y="12448"/>
                  </a:cubicBezTo>
                  <a:cubicBezTo>
                    <a:pt x="602" y="9006"/>
                    <a:pt x="402" y="5899"/>
                    <a:pt x="268" y="3643"/>
                  </a:cubicBezTo>
                  <a:cubicBezTo>
                    <a:pt x="184" y="2524"/>
                    <a:pt x="134" y="1621"/>
                    <a:pt x="84" y="986"/>
                  </a:cubicBezTo>
                  <a:cubicBezTo>
                    <a:pt x="67" y="669"/>
                    <a:pt x="51" y="435"/>
                    <a:pt x="34" y="251"/>
                  </a:cubicBezTo>
                  <a:cubicBezTo>
                    <a:pt x="34" y="168"/>
                    <a:pt x="34" y="8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36" name="Google Shape;1135;p34"/>
            <p:cNvSpPr>
              <a:spLocks/>
            </p:cNvSpPr>
            <p:nvPr/>
          </p:nvSpPr>
          <p:spPr bwMode="auto">
            <a:xfrm>
              <a:off x="7775717" y="4419743"/>
              <a:ext cx="211017" cy="2565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8" y="5013"/>
                </a:cxn>
                <a:cxn ang="0">
                  <a:pos x="3445" y="8004"/>
                </a:cxn>
                <a:cxn ang="0">
                  <a:pos x="3509" y="8004"/>
                </a:cxn>
                <a:cxn ang="0">
                  <a:pos x="6584" y="4846"/>
                </a:cxn>
                <a:cxn ang="0">
                  <a:pos x="6584" y="0"/>
                </a:cxn>
                <a:cxn ang="0">
                  <a:pos x="0" y="0"/>
                </a:cxn>
              </a:cxnLst>
              <a:rect l="0" t="0" r="r" b="b"/>
              <a:pathLst>
                <a:path w="6584" h="8005" extrusionOk="0">
                  <a:moveTo>
                    <a:pt x="0" y="0"/>
                  </a:moveTo>
                  <a:lnTo>
                    <a:pt x="268" y="5013"/>
                  </a:lnTo>
                  <a:cubicBezTo>
                    <a:pt x="350" y="6696"/>
                    <a:pt x="1753" y="8004"/>
                    <a:pt x="3445" y="8004"/>
                  </a:cubicBezTo>
                  <a:cubicBezTo>
                    <a:pt x="3467" y="8004"/>
                    <a:pt x="3488" y="8004"/>
                    <a:pt x="3509" y="8004"/>
                  </a:cubicBezTo>
                  <a:cubicBezTo>
                    <a:pt x="5214" y="7954"/>
                    <a:pt x="6584" y="6550"/>
                    <a:pt x="6584" y="4846"/>
                  </a:cubicBezTo>
                  <a:lnTo>
                    <a:pt x="6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37" name="Google Shape;1136;p34"/>
            <p:cNvSpPr>
              <a:spLocks/>
            </p:cNvSpPr>
            <p:nvPr/>
          </p:nvSpPr>
          <p:spPr bwMode="auto">
            <a:xfrm>
              <a:off x="6691305" y="2375177"/>
              <a:ext cx="517864" cy="314378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1" y="936"/>
                </a:cxn>
                <a:cxn ang="0">
                  <a:pos x="15573" y="9808"/>
                </a:cxn>
                <a:cxn ang="0">
                  <a:pos x="16158" y="8689"/>
                </a:cxn>
                <a:cxn ang="0">
                  <a:pos x="435" y="0"/>
                </a:cxn>
              </a:cxnLst>
              <a:rect l="0" t="0" r="r" b="b"/>
              <a:pathLst>
                <a:path w="16158" h="9809" extrusionOk="0">
                  <a:moveTo>
                    <a:pt x="435" y="0"/>
                  </a:moveTo>
                  <a:lnTo>
                    <a:pt x="1" y="936"/>
                  </a:lnTo>
                  <a:lnTo>
                    <a:pt x="15573" y="9808"/>
                  </a:lnTo>
                  <a:lnTo>
                    <a:pt x="16158" y="868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38" name="Google Shape;1137;p34"/>
            <p:cNvSpPr>
              <a:spLocks/>
            </p:cNvSpPr>
            <p:nvPr/>
          </p:nvSpPr>
          <p:spPr bwMode="auto">
            <a:xfrm>
              <a:off x="6680600" y="2313064"/>
              <a:ext cx="36986" cy="43941"/>
            </a:xfrm>
            <a:custGeom>
              <a:avLst/>
              <a:gdLst/>
              <a:ahLst/>
              <a:cxnLst>
                <a:cxn ang="0">
                  <a:pos x="719" y="0"/>
                </a:cxn>
                <a:cxn ang="0">
                  <a:pos x="0" y="1103"/>
                </a:cxn>
                <a:cxn ang="0">
                  <a:pos x="502" y="1370"/>
                </a:cxn>
                <a:cxn ang="0">
                  <a:pos x="1153" y="267"/>
                </a:cxn>
                <a:cxn ang="0">
                  <a:pos x="719" y="0"/>
                </a:cxn>
              </a:cxnLst>
              <a:rect l="0" t="0" r="r" b="b"/>
              <a:pathLst>
                <a:path w="1154" h="1371" extrusionOk="0">
                  <a:moveTo>
                    <a:pt x="719" y="0"/>
                  </a:moveTo>
                  <a:lnTo>
                    <a:pt x="0" y="1103"/>
                  </a:lnTo>
                  <a:lnTo>
                    <a:pt x="502" y="1370"/>
                  </a:lnTo>
                  <a:lnTo>
                    <a:pt x="1153" y="267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39" name="Google Shape;1138;p34"/>
            <p:cNvSpPr>
              <a:spLocks/>
            </p:cNvSpPr>
            <p:nvPr/>
          </p:nvSpPr>
          <p:spPr bwMode="auto">
            <a:xfrm>
              <a:off x="7053855" y="2609719"/>
              <a:ext cx="124258" cy="553760"/>
            </a:xfrm>
            <a:custGeom>
              <a:avLst/>
              <a:gdLst/>
              <a:ahLst/>
              <a:cxnLst>
                <a:cxn ang="0">
                  <a:pos x="3058" y="1"/>
                </a:cxn>
                <a:cxn ang="0">
                  <a:pos x="0" y="17277"/>
                </a:cxn>
                <a:cxn ang="0">
                  <a:pos x="0" y="17277"/>
                </a:cxn>
                <a:cxn ang="0">
                  <a:pos x="1237" y="17260"/>
                </a:cxn>
                <a:cxn ang="0">
                  <a:pos x="3877" y="468"/>
                </a:cxn>
                <a:cxn ang="0">
                  <a:pos x="3058" y="1"/>
                </a:cxn>
              </a:cxnLst>
              <a:rect l="0" t="0" r="r" b="b"/>
              <a:pathLst>
                <a:path w="3877" h="17278" extrusionOk="0">
                  <a:moveTo>
                    <a:pt x="3058" y="1"/>
                  </a:moveTo>
                  <a:lnTo>
                    <a:pt x="0" y="17277"/>
                  </a:lnTo>
                  <a:lnTo>
                    <a:pt x="1237" y="17260"/>
                  </a:lnTo>
                  <a:lnTo>
                    <a:pt x="3877" y="468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40" name="Google Shape;1139;p34"/>
            <p:cNvSpPr>
              <a:spLocks/>
            </p:cNvSpPr>
            <p:nvPr/>
          </p:nvSpPr>
          <p:spPr bwMode="auto">
            <a:xfrm>
              <a:off x="6937641" y="3161075"/>
              <a:ext cx="268323" cy="58075"/>
            </a:xfrm>
            <a:custGeom>
              <a:avLst/>
              <a:gdLst/>
              <a:ahLst/>
              <a:cxnLst>
                <a:cxn ang="0">
                  <a:pos x="4225" y="1"/>
                </a:cxn>
                <a:cxn ang="0">
                  <a:pos x="1" y="1812"/>
                </a:cxn>
                <a:cxn ang="0">
                  <a:pos x="8372" y="1795"/>
                </a:cxn>
                <a:cxn ang="0">
                  <a:pos x="4478" y="7"/>
                </a:cxn>
                <a:cxn ang="0">
                  <a:pos x="4225" y="1"/>
                </a:cxn>
              </a:cxnLst>
              <a:rect l="0" t="0" r="r" b="b"/>
              <a:pathLst>
                <a:path w="8372" h="1812" extrusionOk="0">
                  <a:moveTo>
                    <a:pt x="4225" y="1"/>
                  </a:moveTo>
                  <a:cubicBezTo>
                    <a:pt x="1796" y="1"/>
                    <a:pt x="1" y="1812"/>
                    <a:pt x="1" y="1812"/>
                  </a:cubicBezTo>
                  <a:lnTo>
                    <a:pt x="8372" y="1795"/>
                  </a:lnTo>
                  <a:cubicBezTo>
                    <a:pt x="7369" y="709"/>
                    <a:pt x="5966" y="74"/>
                    <a:pt x="4478" y="7"/>
                  </a:cubicBezTo>
                  <a:cubicBezTo>
                    <a:pt x="4393" y="3"/>
                    <a:pt x="4309" y="1"/>
                    <a:pt x="4225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41" name="Google Shape;1140;p34"/>
            <p:cNvSpPr>
              <a:spLocks/>
            </p:cNvSpPr>
            <p:nvPr/>
          </p:nvSpPr>
          <p:spPr bwMode="auto">
            <a:xfrm>
              <a:off x="6481922" y="2321109"/>
              <a:ext cx="288130" cy="271496"/>
            </a:xfrm>
            <a:custGeom>
              <a:avLst/>
              <a:gdLst/>
              <a:ahLst/>
              <a:cxnLst>
                <a:cxn ang="0">
                  <a:pos x="4887" y="1"/>
                </a:cxn>
                <a:cxn ang="0">
                  <a:pos x="1788" y="1771"/>
                </a:cxn>
                <a:cxn ang="0">
                  <a:pos x="1" y="4879"/>
                </a:cxn>
                <a:cxn ang="0">
                  <a:pos x="6216" y="8471"/>
                </a:cxn>
                <a:cxn ang="0">
                  <a:pos x="8021" y="5363"/>
                </a:cxn>
                <a:cxn ang="0">
                  <a:pos x="6684" y="484"/>
                </a:cxn>
                <a:cxn ang="0">
                  <a:pos x="4887" y="1"/>
                </a:cxn>
              </a:cxnLst>
              <a:rect l="0" t="0" r="r" b="b"/>
              <a:pathLst>
                <a:path w="8990" h="8471" extrusionOk="0">
                  <a:moveTo>
                    <a:pt x="4887" y="1"/>
                  </a:moveTo>
                  <a:cubicBezTo>
                    <a:pt x="3657" y="1"/>
                    <a:pt x="2458" y="632"/>
                    <a:pt x="1788" y="1771"/>
                  </a:cubicBezTo>
                  <a:lnTo>
                    <a:pt x="1" y="4879"/>
                  </a:lnTo>
                  <a:lnTo>
                    <a:pt x="6216" y="8471"/>
                  </a:lnTo>
                  <a:lnTo>
                    <a:pt x="8021" y="5363"/>
                  </a:lnTo>
                  <a:cubicBezTo>
                    <a:pt x="8990" y="3642"/>
                    <a:pt x="8388" y="1470"/>
                    <a:pt x="6684" y="484"/>
                  </a:cubicBezTo>
                  <a:cubicBezTo>
                    <a:pt x="6118" y="157"/>
                    <a:pt x="5499" y="1"/>
                    <a:pt x="4887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145;p35"/>
          <p:cNvSpPr txBox="1">
            <a:spLocks noGrp="1" noChangeArrowheads="1"/>
          </p:cNvSpPr>
          <p:nvPr>
            <p:ph type="title"/>
          </p:nvPr>
        </p:nvSpPr>
        <p:spPr>
          <a:xfrm>
            <a:off x="736600" y="285750"/>
            <a:ext cx="7704138" cy="3206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45A68"/>
              </a:buClr>
              <a:buFont typeface="Lilita One" charset="0"/>
              <a:buNone/>
            </a:pPr>
            <a:r>
              <a:rPr lang="en-IN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Customer Churn in banking</a:t>
            </a:r>
            <a:endParaRPr lang="en-US" smtClean="0">
              <a:solidFill>
                <a:srgbClr val="045A68"/>
              </a:solidFill>
              <a:latin typeface="Lilita One" charset="0"/>
              <a:cs typeface="Arial" charset="0"/>
              <a:sym typeface="Lilita One" charset="0"/>
            </a:endParaRPr>
          </a:p>
        </p:txBody>
      </p:sp>
      <p:sp>
        <p:nvSpPr>
          <p:cNvPr id="1146" name="Google Shape;1146;p35"/>
          <p:cNvSpPr txBox="1">
            <a:spLocks noGrp="1"/>
          </p:cNvSpPr>
          <p:nvPr>
            <p:ph type="body" idx="1"/>
          </p:nvPr>
        </p:nvSpPr>
        <p:spPr>
          <a:xfrm>
            <a:off x="735013" y="803275"/>
            <a:ext cx="6340475" cy="1825625"/>
          </a:xfrm>
        </p:spPr>
        <p:txBody>
          <a:bodyPr/>
          <a:lstStyle/>
          <a:p>
            <a:pPr marL="0" indent="0" eaLnBrk="1" fontAlgn="auto" hangingPunct="1">
              <a:buClr>
                <a:schemeClr val="dk2"/>
              </a:buClr>
              <a:buFont typeface="Josefin Sans"/>
              <a:buNone/>
              <a:defRPr/>
            </a:pPr>
            <a:r>
              <a:rPr lang="en-US" sz="1100" b="1" dirty="0">
                <a:solidFill>
                  <a:schemeClr val="accent4">
                    <a:lumMod val="2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Churn prediction aims to detect customers intended to leave a service provider. </a:t>
            </a:r>
          </a:p>
          <a:p>
            <a:pPr marL="0" indent="0" eaLnBrk="1" fontAlgn="auto" hangingPunct="1">
              <a:buClr>
                <a:schemeClr val="dk2"/>
              </a:buClr>
              <a:buFont typeface="Josefin Sans"/>
              <a:buNone/>
              <a:defRPr/>
            </a:pPr>
            <a:endParaRPr lang="en-US" sz="1100" b="1" dirty="0">
              <a:solidFill>
                <a:schemeClr val="accent4">
                  <a:lumMod val="25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0" indent="0" eaLnBrk="1" fontAlgn="auto" hangingPunct="1">
              <a:buClr>
                <a:schemeClr val="dk2"/>
              </a:buClr>
              <a:buFont typeface="Josefin Sans"/>
              <a:buNone/>
              <a:defRPr/>
            </a:pPr>
            <a:r>
              <a:rPr lang="en-IN" sz="1100" b="1" dirty="0">
                <a:solidFill>
                  <a:schemeClr val="accent4">
                    <a:lumMod val="25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The reason for example can be: </a:t>
            </a:r>
            <a:r>
              <a:rPr lang="en-IN" sz="1100" b="1" dirty="0">
                <a:solidFill>
                  <a:schemeClr val="accent4">
                    <a:lumMod val="25000"/>
                  </a:schemeClr>
                </a:solidFill>
                <a:latin typeface="Josefin Sans"/>
                <a:ea typeface="Josefin Sans"/>
                <a:cs typeface="Josefin Sans"/>
                <a:sym typeface="Wingdings" panose="05000000000000000000" pitchFamily="2" charset="2"/>
              </a:rPr>
              <a:t>	</a:t>
            </a:r>
          </a:p>
          <a:p>
            <a:pPr marL="1085850" lvl="2" indent="-171450" eaLnBrk="1" fontAlgn="auto" hangingPunct="1">
              <a:lnSpc>
                <a:spcPct val="115000"/>
              </a:lnSpc>
              <a:buClr>
                <a:schemeClr val="dk2"/>
              </a:buClr>
              <a:buFont typeface="Wingdings" panose="05000000000000000000" pitchFamily="2" charset="2"/>
              <a:buChar char="è"/>
              <a:defRPr/>
            </a:pPr>
            <a:r>
              <a:rPr lang="en-IN" sz="1100" b="1" dirty="0">
                <a:solidFill>
                  <a:schemeClr val="accent4">
                    <a:lumMod val="25000"/>
                  </a:schemeClr>
                </a:solidFill>
                <a:latin typeface="Josefin Sans"/>
                <a:ea typeface="Josefin Sans"/>
                <a:cs typeface="Josefin Sans"/>
                <a:sym typeface="Wingdings" panose="05000000000000000000" pitchFamily="2" charset="2"/>
              </a:rPr>
              <a:t>Availability of newer or better technology </a:t>
            </a:r>
          </a:p>
          <a:p>
            <a:pPr marL="1085850" lvl="2" indent="-171450" eaLnBrk="1" fontAlgn="auto" hangingPunct="1">
              <a:lnSpc>
                <a:spcPct val="115000"/>
              </a:lnSpc>
              <a:buClr>
                <a:schemeClr val="dk2"/>
              </a:buClr>
              <a:buFont typeface="Wingdings" panose="05000000000000000000" pitchFamily="2" charset="2"/>
              <a:buChar char="è"/>
              <a:defRPr/>
            </a:pPr>
            <a:r>
              <a:rPr lang="en-IN" sz="1100" b="1" dirty="0">
                <a:solidFill>
                  <a:schemeClr val="accent4">
                    <a:lumMod val="25000"/>
                  </a:schemeClr>
                </a:solidFill>
                <a:latin typeface="Josefin Sans"/>
                <a:ea typeface="Josefin Sans"/>
                <a:cs typeface="Josefin Sans"/>
                <a:sym typeface="Wingdings" panose="05000000000000000000" pitchFamily="2" charset="2"/>
              </a:rPr>
              <a:t>Price sensitivity</a:t>
            </a:r>
          </a:p>
          <a:p>
            <a:pPr marL="1085850" lvl="2" indent="-171450" eaLnBrk="1" fontAlgn="auto" hangingPunct="1">
              <a:lnSpc>
                <a:spcPct val="115000"/>
              </a:lnSpc>
              <a:buClr>
                <a:schemeClr val="dk2"/>
              </a:buClr>
              <a:buFont typeface="Wingdings" panose="05000000000000000000" pitchFamily="2" charset="2"/>
              <a:buChar char="è"/>
              <a:defRPr/>
            </a:pPr>
            <a:r>
              <a:rPr lang="en-IN" sz="1100" b="1" dirty="0">
                <a:solidFill>
                  <a:schemeClr val="accent4">
                    <a:lumMod val="25000"/>
                  </a:schemeClr>
                </a:solidFill>
                <a:latin typeface="Josefin Sans"/>
                <a:ea typeface="Josefin Sans"/>
                <a:cs typeface="Josefin Sans"/>
                <a:sym typeface="Wingdings" panose="05000000000000000000" pitchFamily="2" charset="2"/>
              </a:rPr>
              <a:t>Service quality factors</a:t>
            </a:r>
          </a:p>
          <a:p>
            <a:pPr marL="1085850" lvl="2" indent="-171450" eaLnBrk="1" fontAlgn="auto" hangingPunct="1">
              <a:lnSpc>
                <a:spcPct val="115000"/>
              </a:lnSpc>
              <a:buClr>
                <a:schemeClr val="dk2"/>
              </a:buClr>
              <a:buFont typeface="Wingdings" panose="05000000000000000000" pitchFamily="2" charset="2"/>
              <a:buChar char="è"/>
              <a:defRPr/>
            </a:pPr>
            <a:r>
              <a:rPr lang="en-IN" sz="1100" b="1" dirty="0">
                <a:solidFill>
                  <a:schemeClr val="accent4">
                    <a:lumMod val="25000"/>
                  </a:schemeClr>
                </a:solidFill>
                <a:latin typeface="Josefin Sans"/>
                <a:ea typeface="Josefin Sans"/>
                <a:cs typeface="Josefin Sans"/>
                <a:sym typeface="Wingdings" panose="05000000000000000000" pitchFamily="2" charset="2"/>
              </a:rPr>
              <a:t>Social or psychological factors</a:t>
            </a:r>
          </a:p>
          <a:p>
            <a:pPr marL="171450" indent="-171450" eaLnBrk="1" fontAlgn="auto" hangingPunct="1">
              <a:buClr>
                <a:schemeClr val="dk2"/>
              </a:buClr>
              <a:buFont typeface="Wingdings" panose="05000000000000000000" pitchFamily="2" charset="2"/>
              <a:buChar char="è"/>
              <a:defRPr/>
            </a:pPr>
            <a:endParaRPr sz="1100" b="1" dirty="0">
              <a:solidFill>
                <a:schemeClr val="accent4">
                  <a:lumMod val="25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7412" name="Google Shape;1147;p35"/>
          <p:cNvGrpSpPr>
            <a:grpSpLocks/>
          </p:cNvGrpSpPr>
          <p:nvPr/>
        </p:nvGrpSpPr>
        <p:grpSpPr bwMode="auto">
          <a:xfrm>
            <a:off x="7059613" y="1327150"/>
            <a:ext cx="2444750" cy="3352800"/>
            <a:chOff x="5213500" y="1896950"/>
            <a:chExt cx="1894375" cy="2597325"/>
          </a:xfrm>
        </p:grpSpPr>
        <p:sp>
          <p:nvSpPr>
            <p:cNvPr id="17415" name="Google Shape;1148;p35"/>
            <p:cNvSpPr>
              <a:spLocks/>
            </p:cNvSpPr>
            <p:nvPr/>
          </p:nvSpPr>
          <p:spPr bwMode="auto">
            <a:xfrm>
              <a:off x="7045175" y="1896950"/>
              <a:ext cx="62700" cy="258860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68" y="103543"/>
                </a:cxn>
                <a:cxn ang="0">
                  <a:pos x="2507" y="103543"/>
                </a:cxn>
                <a:cxn ang="0">
                  <a:pos x="2323" y="1"/>
                </a:cxn>
                <a:cxn ang="0">
                  <a:pos x="1" y="1"/>
                </a:cxn>
              </a:cxnLst>
              <a:rect l="0" t="0" r="r" b="b"/>
              <a:pathLst>
                <a:path w="2508" h="103544" extrusionOk="0">
                  <a:moveTo>
                    <a:pt x="1" y="1"/>
                  </a:moveTo>
                  <a:lnTo>
                    <a:pt x="168" y="103543"/>
                  </a:lnTo>
                  <a:lnTo>
                    <a:pt x="2507" y="103543"/>
                  </a:lnTo>
                  <a:lnTo>
                    <a:pt x="232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16" name="Google Shape;1149;p35"/>
            <p:cNvSpPr>
              <a:spLocks/>
            </p:cNvSpPr>
            <p:nvPr/>
          </p:nvSpPr>
          <p:spPr bwMode="auto">
            <a:xfrm>
              <a:off x="6905675" y="1897375"/>
              <a:ext cx="62675" cy="2588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7" y="103526"/>
                </a:cxn>
                <a:cxn ang="0">
                  <a:pos x="2507" y="103526"/>
                </a:cxn>
                <a:cxn ang="0">
                  <a:pos x="2323" y="0"/>
                </a:cxn>
                <a:cxn ang="0">
                  <a:pos x="0" y="0"/>
                </a:cxn>
              </a:cxnLst>
              <a:rect l="0" t="0" r="r" b="b"/>
              <a:pathLst>
                <a:path w="2507" h="103527" extrusionOk="0">
                  <a:moveTo>
                    <a:pt x="0" y="0"/>
                  </a:moveTo>
                  <a:lnTo>
                    <a:pt x="167" y="103526"/>
                  </a:lnTo>
                  <a:lnTo>
                    <a:pt x="2507" y="103526"/>
                  </a:lnTo>
                  <a:lnTo>
                    <a:pt x="23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17" name="Google Shape;1150;p35"/>
            <p:cNvSpPr>
              <a:spLocks/>
            </p:cNvSpPr>
            <p:nvPr/>
          </p:nvSpPr>
          <p:spPr bwMode="auto">
            <a:xfrm>
              <a:off x="5687200" y="1899475"/>
              <a:ext cx="62675" cy="2588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" y="103526"/>
                </a:cxn>
                <a:cxn ang="0">
                  <a:pos x="2507" y="103526"/>
                </a:cxn>
                <a:cxn ang="0">
                  <a:pos x="2323" y="0"/>
                </a:cxn>
                <a:cxn ang="0">
                  <a:pos x="0" y="0"/>
                </a:cxn>
              </a:cxnLst>
              <a:rect l="0" t="0" r="r" b="b"/>
              <a:pathLst>
                <a:path w="2507" h="103526" extrusionOk="0">
                  <a:moveTo>
                    <a:pt x="0" y="0"/>
                  </a:moveTo>
                  <a:lnTo>
                    <a:pt x="184" y="103526"/>
                  </a:lnTo>
                  <a:lnTo>
                    <a:pt x="2507" y="103526"/>
                  </a:lnTo>
                  <a:lnTo>
                    <a:pt x="23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18" name="Google Shape;1151;p35"/>
            <p:cNvSpPr>
              <a:spLocks/>
            </p:cNvSpPr>
            <p:nvPr/>
          </p:nvSpPr>
          <p:spPr bwMode="auto">
            <a:xfrm>
              <a:off x="5547675" y="1899475"/>
              <a:ext cx="62675" cy="2588575"/>
            </a:xfrm>
            <a:custGeom>
              <a:avLst/>
              <a:gdLst/>
              <a:ahLst/>
              <a:cxnLst>
                <a:cxn ang="0">
                  <a:pos x="2340" y="0"/>
                </a:cxn>
                <a:cxn ang="0">
                  <a:pos x="1" y="17"/>
                </a:cxn>
                <a:cxn ang="0">
                  <a:pos x="184" y="103543"/>
                </a:cxn>
                <a:cxn ang="0">
                  <a:pos x="2507" y="103543"/>
                </a:cxn>
                <a:cxn ang="0">
                  <a:pos x="2340" y="0"/>
                </a:cxn>
              </a:cxnLst>
              <a:rect l="0" t="0" r="r" b="b"/>
              <a:pathLst>
                <a:path w="2507" h="103543" extrusionOk="0">
                  <a:moveTo>
                    <a:pt x="2340" y="0"/>
                  </a:moveTo>
                  <a:lnTo>
                    <a:pt x="1" y="17"/>
                  </a:lnTo>
                  <a:lnTo>
                    <a:pt x="184" y="103543"/>
                  </a:lnTo>
                  <a:lnTo>
                    <a:pt x="2507" y="103543"/>
                  </a:lnTo>
                  <a:lnTo>
                    <a:pt x="2340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19" name="Google Shape;1152;p35"/>
            <p:cNvSpPr>
              <a:spLocks/>
            </p:cNvSpPr>
            <p:nvPr/>
          </p:nvSpPr>
          <p:spPr bwMode="auto">
            <a:xfrm>
              <a:off x="5547675" y="1896950"/>
              <a:ext cx="1555600" cy="61850"/>
            </a:xfrm>
            <a:custGeom>
              <a:avLst/>
              <a:gdLst/>
              <a:ahLst/>
              <a:cxnLst>
                <a:cxn ang="0">
                  <a:pos x="62223" y="1"/>
                </a:cxn>
                <a:cxn ang="0">
                  <a:pos x="1" y="118"/>
                </a:cxn>
                <a:cxn ang="0">
                  <a:pos x="17" y="2474"/>
                </a:cxn>
                <a:cxn ang="0">
                  <a:pos x="62223" y="2373"/>
                </a:cxn>
                <a:cxn ang="0">
                  <a:pos x="62223" y="1"/>
                </a:cxn>
              </a:cxnLst>
              <a:rect l="0" t="0" r="r" b="b"/>
              <a:pathLst>
                <a:path w="62224" h="2474" extrusionOk="0">
                  <a:moveTo>
                    <a:pt x="62223" y="1"/>
                  </a:moveTo>
                  <a:lnTo>
                    <a:pt x="1" y="118"/>
                  </a:lnTo>
                  <a:lnTo>
                    <a:pt x="17" y="2474"/>
                  </a:lnTo>
                  <a:lnTo>
                    <a:pt x="62223" y="2373"/>
                  </a:lnTo>
                  <a:lnTo>
                    <a:pt x="62223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0" name="Google Shape;1153;p35"/>
            <p:cNvSpPr>
              <a:spLocks/>
            </p:cNvSpPr>
            <p:nvPr/>
          </p:nvSpPr>
          <p:spPr bwMode="auto">
            <a:xfrm>
              <a:off x="5548525" y="2428300"/>
              <a:ext cx="1555575" cy="20475"/>
            </a:xfrm>
            <a:custGeom>
              <a:avLst/>
              <a:gdLst/>
              <a:ahLst/>
              <a:cxnLst>
                <a:cxn ang="0">
                  <a:pos x="62223" y="0"/>
                </a:cxn>
                <a:cxn ang="0">
                  <a:pos x="0" y="117"/>
                </a:cxn>
                <a:cxn ang="0">
                  <a:pos x="17" y="819"/>
                </a:cxn>
                <a:cxn ang="0">
                  <a:pos x="62223" y="718"/>
                </a:cxn>
                <a:cxn ang="0">
                  <a:pos x="62223" y="0"/>
                </a:cxn>
              </a:cxnLst>
              <a:rect l="0" t="0" r="r" b="b"/>
              <a:pathLst>
                <a:path w="62223" h="819" extrusionOk="0">
                  <a:moveTo>
                    <a:pt x="62223" y="0"/>
                  </a:moveTo>
                  <a:lnTo>
                    <a:pt x="0" y="117"/>
                  </a:lnTo>
                  <a:lnTo>
                    <a:pt x="17" y="819"/>
                  </a:lnTo>
                  <a:lnTo>
                    <a:pt x="62223" y="718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1" name="Google Shape;1154;p35"/>
            <p:cNvSpPr>
              <a:spLocks/>
            </p:cNvSpPr>
            <p:nvPr/>
          </p:nvSpPr>
          <p:spPr bwMode="auto">
            <a:xfrm>
              <a:off x="5549350" y="2929550"/>
              <a:ext cx="1555600" cy="20075"/>
            </a:xfrm>
            <a:custGeom>
              <a:avLst/>
              <a:gdLst/>
              <a:ahLst/>
              <a:cxnLst>
                <a:cxn ang="0">
                  <a:pos x="62223" y="0"/>
                </a:cxn>
                <a:cxn ang="0">
                  <a:pos x="1" y="100"/>
                </a:cxn>
                <a:cxn ang="0">
                  <a:pos x="17" y="802"/>
                </a:cxn>
                <a:cxn ang="0">
                  <a:pos x="62223" y="702"/>
                </a:cxn>
                <a:cxn ang="0">
                  <a:pos x="62223" y="0"/>
                </a:cxn>
              </a:cxnLst>
              <a:rect l="0" t="0" r="r" b="b"/>
              <a:pathLst>
                <a:path w="62224" h="803" extrusionOk="0">
                  <a:moveTo>
                    <a:pt x="62223" y="0"/>
                  </a:moveTo>
                  <a:lnTo>
                    <a:pt x="1" y="100"/>
                  </a:lnTo>
                  <a:lnTo>
                    <a:pt x="17" y="802"/>
                  </a:lnTo>
                  <a:lnTo>
                    <a:pt x="62223" y="702"/>
                  </a:lnTo>
                  <a:lnTo>
                    <a:pt x="62223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2" name="Google Shape;1155;p35"/>
            <p:cNvSpPr>
              <a:spLocks/>
            </p:cNvSpPr>
            <p:nvPr/>
          </p:nvSpPr>
          <p:spPr bwMode="auto">
            <a:xfrm>
              <a:off x="5550600" y="3430375"/>
              <a:ext cx="1555175" cy="20075"/>
            </a:xfrm>
            <a:custGeom>
              <a:avLst/>
              <a:gdLst/>
              <a:ahLst/>
              <a:cxnLst>
                <a:cxn ang="0">
                  <a:pos x="62207" y="1"/>
                </a:cxn>
                <a:cxn ang="0">
                  <a:pos x="1" y="101"/>
                </a:cxn>
                <a:cxn ang="0">
                  <a:pos x="1" y="803"/>
                </a:cxn>
                <a:cxn ang="0">
                  <a:pos x="62207" y="702"/>
                </a:cxn>
                <a:cxn ang="0">
                  <a:pos x="62207" y="1"/>
                </a:cxn>
              </a:cxnLst>
              <a:rect l="0" t="0" r="r" b="b"/>
              <a:pathLst>
                <a:path w="62207" h="803" extrusionOk="0">
                  <a:moveTo>
                    <a:pt x="62207" y="1"/>
                  </a:moveTo>
                  <a:lnTo>
                    <a:pt x="1" y="101"/>
                  </a:lnTo>
                  <a:lnTo>
                    <a:pt x="1" y="803"/>
                  </a:lnTo>
                  <a:lnTo>
                    <a:pt x="62207" y="702"/>
                  </a:lnTo>
                  <a:lnTo>
                    <a:pt x="62207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3" name="Google Shape;1156;p35"/>
            <p:cNvSpPr>
              <a:spLocks/>
            </p:cNvSpPr>
            <p:nvPr/>
          </p:nvSpPr>
          <p:spPr bwMode="auto">
            <a:xfrm>
              <a:off x="5551450" y="3931225"/>
              <a:ext cx="1555175" cy="20075"/>
            </a:xfrm>
            <a:custGeom>
              <a:avLst/>
              <a:gdLst/>
              <a:ahLst/>
              <a:cxnLst>
                <a:cxn ang="0">
                  <a:pos x="62206" y="0"/>
                </a:cxn>
                <a:cxn ang="0">
                  <a:pos x="0" y="101"/>
                </a:cxn>
                <a:cxn ang="0">
                  <a:pos x="0" y="802"/>
                </a:cxn>
                <a:cxn ang="0">
                  <a:pos x="62206" y="702"/>
                </a:cxn>
                <a:cxn ang="0">
                  <a:pos x="62206" y="0"/>
                </a:cxn>
              </a:cxnLst>
              <a:rect l="0" t="0" r="r" b="b"/>
              <a:pathLst>
                <a:path w="62207" h="803" extrusionOk="0">
                  <a:moveTo>
                    <a:pt x="62206" y="0"/>
                  </a:moveTo>
                  <a:lnTo>
                    <a:pt x="0" y="101"/>
                  </a:lnTo>
                  <a:lnTo>
                    <a:pt x="0" y="802"/>
                  </a:lnTo>
                  <a:lnTo>
                    <a:pt x="62206" y="702"/>
                  </a:lnTo>
                  <a:lnTo>
                    <a:pt x="62206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4" name="Google Shape;1157;p35"/>
            <p:cNvSpPr>
              <a:spLocks/>
            </p:cNvSpPr>
            <p:nvPr/>
          </p:nvSpPr>
          <p:spPr bwMode="auto">
            <a:xfrm>
              <a:off x="6199325" y="3640075"/>
              <a:ext cx="276125" cy="292850"/>
            </a:xfrm>
            <a:custGeom>
              <a:avLst/>
              <a:gdLst/>
              <a:ahLst/>
              <a:cxnLst>
                <a:cxn ang="0">
                  <a:pos x="11011" y="0"/>
                </a:cxn>
                <a:cxn ang="0">
                  <a:pos x="0" y="17"/>
                </a:cxn>
                <a:cxn ang="0">
                  <a:pos x="17" y="11713"/>
                </a:cxn>
                <a:cxn ang="0">
                  <a:pos x="11044" y="11680"/>
                </a:cxn>
                <a:cxn ang="0">
                  <a:pos x="11011" y="0"/>
                </a:cxn>
              </a:cxnLst>
              <a:rect l="0" t="0" r="r" b="b"/>
              <a:pathLst>
                <a:path w="11045" h="11714" extrusionOk="0">
                  <a:moveTo>
                    <a:pt x="11011" y="0"/>
                  </a:moveTo>
                  <a:lnTo>
                    <a:pt x="0" y="17"/>
                  </a:lnTo>
                  <a:lnTo>
                    <a:pt x="17" y="11713"/>
                  </a:lnTo>
                  <a:lnTo>
                    <a:pt x="11044" y="11680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5" name="Google Shape;1158;p35"/>
            <p:cNvSpPr>
              <a:spLocks/>
            </p:cNvSpPr>
            <p:nvPr/>
          </p:nvSpPr>
          <p:spPr bwMode="auto">
            <a:xfrm>
              <a:off x="5924875" y="3640500"/>
              <a:ext cx="276125" cy="292825"/>
            </a:xfrm>
            <a:custGeom>
              <a:avLst/>
              <a:gdLst/>
              <a:ahLst/>
              <a:cxnLst>
                <a:cxn ang="0">
                  <a:pos x="11028" y="0"/>
                </a:cxn>
                <a:cxn ang="0">
                  <a:pos x="1" y="17"/>
                </a:cxn>
                <a:cxn ang="0">
                  <a:pos x="17" y="11713"/>
                </a:cxn>
                <a:cxn ang="0">
                  <a:pos x="11045" y="11679"/>
                </a:cxn>
                <a:cxn ang="0">
                  <a:pos x="11028" y="0"/>
                </a:cxn>
              </a:cxnLst>
              <a:rect l="0" t="0" r="r" b="b"/>
              <a:pathLst>
                <a:path w="11045" h="11713" extrusionOk="0">
                  <a:moveTo>
                    <a:pt x="11028" y="0"/>
                  </a:moveTo>
                  <a:lnTo>
                    <a:pt x="1" y="17"/>
                  </a:lnTo>
                  <a:lnTo>
                    <a:pt x="17" y="11713"/>
                  </a:lnTo>
                  <a:lnTo>
                    <a:pt x="11045" y="11679"/>
                  </a:lnTo>
                  <a:lnTo>
                    <a:pt x="11028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6" name="Google Shape;1159;p35"/>
            <p:cNvSpPr>
              <a:spLocks/>
            </p:cNvSpPr>
            <p:nvPr/>
          </p:nvSpPr>
          <p:spPr bwMode="auto">
            <a:xfrm>
              <a:off x="5922375" y="3714875"/>
              <a:ext cx="555150" cy="7525"/>
            </a:xfrm>
            <a:custGeom>
              <a:avLst/>
              <a:gdLst/>
              <a:ahLst/>
              <a:cxnLst>
                <a:cxn ang="0">
                  <a:pos x="13223" y="1"/>
                </a:cxn>
                <a:cxn ang="0">
                  <a:pos x="117" y="83"/>
                </a:cxn>
                <a:cxn ang="0">
                  <a:pos x="117" y="250"/>
                </a:cxn>
                <a:cxn ang="0">
                  <a:pos x="10175" y="301"/>
                </a:cxn>
                <a:cxn ang="0">
                  <a:pos x="22106" y="200"/>
                </a:cxn>
                <a:cxn ang="0">
                  <a:pos x="22106" y="49"/>
                </a:cxn>
                <a:cxn ang="0">
                  <a:pos x="13223" y="1"/>
                </a:cxn>
              </a:cxnLst>
              <a:rect l="0" t="0" r="r" b="b"/>
              <a:pathLst>
                <a:path w="22206" h="301" extrusionOk="0">
                  <a:moveTo>
                    <a:pt x="13223" y="1"/>
                  </a:moveTo>
                  <a:cubicBezTo>
                    <a:pt x="8851" y="1"/>
                    <a:pt x="4481" y="33"/>
                    <a:pt x="117" y="83"/>
                  </a:cubicBezTo>
                  <a:cubicBezTo>
                    <a:pt x="0" y="83"/>
                    <a:pt x="0" y="250"/>
                    <a:pt x="117" y="250"/>
                  </a:cubicBezTo>
                  <a:cubicBezTo>
                    <a:pt x="3465" y="280"/>
                    <a:pt x="6819" y="301"/>
                    <a:pt x="10175" y="301"/>
                  </a:cubicBezTo>
                  <a:cubicBezTo>
                    <a:pt x="14154" y="301"/>
                    <a:pt x="18135" y="272"/>
                    <a:pt x="22106" y="200"/>
                  </a:cubicBezTo>
                  <a:cubicBezTo>
                    <a:pt x="22206" y="200"/>
                    <a:pt x="22206" y="49"/>
                    <a:pt x="22106" y="49"/>
                  </a:cubicBezTo>
                  <a:cubicBezTo>
                    <a:pt x="19144" y="16"/>
                    <a:pt x="16183" y="1"/>
                    <a:pt x="13223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7" name="Google Shape;1160;p35"/>
            <p:cNvSpPr>
              <a:spLocks/>
            </p:cNvSpPr>
            <p:nvPr/>
          </p:nvSpPr>
          <p:spPr bwMode="auto">
            <a:xfrm>
              <a:off x="6271150" y="2538975"/>
              <a:ext cx="202200" cy="214725"/>
            </a:xfrm>
            <a:custGeom>
              <a:avLst/>
              <a:gdLst/>
              <a:ahLst/>
              <a:cxnLst>
                <a:cxn ang="0">
                  <a:pos x="8071" y="1"/>
                </a:cxn>
                <a:cxn ang="0">
                  <a:pos x="1" y="17"/>
                </a:cxn>
                <a:cxn ang="0">
                  <a:pos x="18" y="8589"/>
                </a:cxn>
                <a:cxn ang="0">
                  <a:pos x="8088" y="8572"/>
                </a:cxn>
                <a:cxn ang="0">
                  <a:pos x="8071" y="1"/>
                </a:cxn>
              </a:cxnLst>
              <a:rect l="0" t="0" r="r" b="b"/>
              <a:pathLst>
                <a:path w="8088" h="8589" extrusionOk="0">
                  <a:moveTo>
                    <a:pt x="8071" y="1"/>
                  </a:moveTo>
                  <a:lnTo>
                    <a:pt x="1" y="17"/>
                  </a:lnTo>
                  <a:lnTo>
                    <a:pt x="18" y="8589"/>
                  </a:lnTo>
                  <a:lnTo>
                    <a:pt x="8088" y="8572"/>
                  </a:lnTo>
                  <a:lnTo>
                    <a:pt x="8071" y="1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8" name="Google Shape;1161;p35"/>
            <p:cNvSpPr>
              <a:spLocks/>
            </p:cNvSpPr>
            <p:nvPr/>
          </p:nvSpPr>
          <p:spPr bwMode="auto">
            <a:xfrm>
              <a:off x="6070250" y="2539400"/>
              <a:ext cx="202200" cy="214725"/>
            </a:xfrm>
            <a:custGeom>
              <a:avLst/>
              <a:gdLst/>
              <a:ahLst/>
              <a:cxnLst>
                <a:cxn ang="0">
                  <a:pos x="8070" y="0"/>
                </a:cxn>
                <a:cxn ang="0">
                  <a:pos x="0" y="17"/>
                </a:cxn>
                <a:cxn ang="0">
                  <a:pos x="17" y="8589"/>
                </a:cxn>
                <a:cxn ang="0">
                  <a:pos x="8087" y="8572"/>
                </a:cxn>
                <a:cxn ang="0">
                  <a:pos x="8070" y="0"/>
                </a:cxn>
              </a:cxnLst>
              <a:rect l="0" t="0" r="r" b="b"/>
              <a:pathLst>
                <a:path w="8088" h="8589" extrusionOk="0">
                  <a:moveTo>
                    <a:pt x="8070" y="0"/>
                  </a:moveTo>
                  <a:lnTo>
                    <a:pt x="0" y="17"/>
                  </a:lnTo>
                  <a:lnTo>
                    <a:pt x="17" y="8589"/>
                  </a:lnTo>
                  <a:lnTo>
                    <a:pt x="8087" y="8572"/>
                  </a:lnTo>
                  <a:lnTo>
                    <a:pt x="8070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29" name="Google Shape;1162;p35"/>
            <p:cNvSpPr>
              <a:spLocks/>
            </p:cNvSpPr>
            <p:nvPr/>
          </p:nvSpPr>
          <p:spPr bwMode="auto">
            <a:xfrm>
              <a:off x="6067725" y="2593475"/>
              <a:ext cx="407300" cy="6525"/>
            </a:xfrm>
            <a:custGeom>
              <a:avLst/>
              <a:gdLst/>
              <a:ahLst/>
              <a:cxnLst>
                <a:cxn ang="0">
                  <a:pos x="9147" y="0"/>
                </a:cxn>
                <a:cxn ang="0">
                  <a:pos x="101" y="60"/>
                </a:cxn>
                <a:cxn ang="0">
                  <a:pos x="101" y="227"/>
                </a:cxn>
                <a:cxn ang="0">
                  <a:pos x="7131" y="261"/>
                </a:cxn>
                <a:cxn ang="0">
                  <a:pos x="16208" y="193"/>
                </a:cxn>
                <a:cxn ang="0">
                  <a:pos x="16208" y="43"/>
                </a:cxn>
                <a:cxn ang="0">
                  <a:pos x="9147" y="0"/>
                </a:cxn>
              </a:cxnLst>
              <a:rect l="0" t="0" r="r" b="b"/>
              <a:pathLst>
                <a:path w="16292" h="261" extrusionOk="0">
                  <a:moveTo>
                    <a:pt x="9147" y="0"/>
                  </a:moveTo>
                  <a:cubicBezTo>
                    <a:pt x="6130" y="0"/>
                    <a:pt x="3113" y="22"/>
                    <a:pt x="101" y="60"/>
                  </a:cubicBezTo>
                  <a:cubicBezTo>
                    <a:pt x="1" y="60"/>
                    <a:pt x="1" y="227"/>
                    <a:pt x="101" y="227"/>
                  </a:cubicBezTo>
                  <a:cubicBezTo>
                    <a:pt x="2442" y="249"/>
                    <a:pt x="4786" y="261"/>
                    <a:pt x="7131" y="261"/>
                  </a:cubicBezTo>
                  <a:cubicBezTo>
                    <a:pt x="10158" y="261"/>
                    <a:pt x="13186" y="240"/>
                    <a:pt x="16208" y="193"/>
                  </a:cubicBezTo>
                  <a:cubicBezTo>
                    <a:pt x="16292" y="177"/>
                    <a:pt x="16292" y="60"/>
                    <a:pt x="16208" y="43"/>
                  </a:cubicBezTo>
                  <a:cubicBezTo>
                    <a:pt x="13857" y="14"/>
                    <a:pt x="11502" y="0"/>
                    <a:pt x="9147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0" name="Google Shape;1163;p35"/>
            <p:cNvSpPr>
              <a:spLocks/>
            </p:cNvSpPr>
            <p:nvPr/>
          </p:nvSpPr>
          <p:spPr bwMode="auto">
            <a:xfrm>
              <a:off x="6233575" y="2749925"/>
              <a:ext cx="366775" cy="175050"/>
            </a:xfrm>
            <a:custGeom>
              <a:avLst/>
              <a:gdLst/>
              <a:ahLst/>
              <a:cxnLst>
                <a:cxn ang="0">
                  <a:pos x="14670" y="1"/>
                </a:cxn>
                <a:cxn ang="0">
                  <a:pos x="0" y="17"/>
                </a:cxn>
                <a:cxn ang="0">
                  <a:pos x="17" y="7001"/>
                </a:cxn>
                <a:cxn ang="0">
                  <a:pos x="14670" y="6968"/>
                </a:cxn>
                <a:cxn ang="0">
                  <a:pos x="14670" y="1"/>
                </a:cxn>
              </a:cxnLst>
              <a:rect l="0" t="0" r="r" b="b"/>
              <a:pathLst>
                <a:path w="14671" h="7002" extrusionOk="0">
                  <a:moveTo>
                    <a:pt x="14670" y="1"/>
                  </a:moveTo>
                  <a:lnTo>
                    <a:pt x="0" y="17"/>
                  </a:lnTo>
                  <a:lnTo>
                    <a:pt x="17" y="7001"/>
                  </a:lnTo>
                  <a:lnTo>
                    <a:pt x="14670" y="6968"/>
                  </a:lnTo>
                  <a:lnTo>
                    <a:pt x="14670" y="1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1" name="Google Shape;1164;p35"/>
            <p:cNvSpPr>
              <a:spLocks/>
            </p:cNvSpPr>
            <p:nvPr/>
          </p:nvSpPr>
          <p:spPr bwMode="auto">
            <a:xfrm>
              <a:off x="5869325" y="2748675"/>
              <a:ext cx="366775" cy="175050"/>
            </a:xfrm>
            <a:custGeom>
              <a:avLst/>
              <a:gdLst/>
              <a:ahLst/>
              <a:cxnLst>
                <a:cxn ang="0">
                  <a:pos x="14654" y="0"/>
                </a:cxn>
                <a:cxn ang="0">
                  <a:pos x="0" y="34"/>
                </a:cxn>
                <a:cxn ang="0">
                  <a:pos x="0" y="7001"/>
                </a:cxn>
                <a:cxn ang="0">
                  <a:pos x="14670" y="6985"/>
                </a:cxn>
                <a:cxn ang="0">
                  <a:pos x="14654" y="0"/>
                </a:cxn>
              </a:cxnLst>
              <a:rect l="0" t="0" r="r" b="b"/>
              <a:pathLst>
                <a:path w="14671" h="7002" extrusionOk="0">
                  <a:moveTo>
                    <a:pt x="14654" y="0"/>
                  </a:moveTo>
                  <a:lnTo>
                    <a:pt x="0" y="34"/>
                  </a:lnTo>
                  <a:lnTo>
                    <a:pt x="0" y="7001"/>
                  </a:lnTo>
                  <a:lnTo>
                    <a:pt x="14670" y="6985"/>
                  </a:lnTo>
                  <a:lnTo>
                    <a:pt x="14654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2" name="Google Shape;1165;p35"/>
            <p:cNvSpPr>
              <a:spLocks/>
            </p:cNvSpPr>
            <p:nvPr/>
          </p:nvSpPr>
          <p:spPr bwMode="auto">
            <a:xfrm>
              <a:off x="5865975" y="2792450"/>
              <a:ext cx="736450" cy="9100"/>
            </a:xfrm>
            <a:custGeom>
              <a:avLst/>
              <a:gdLst/>
              <a:ahLst/>
              <a:cxnLst>
                <a:cxn ang="0">
                  <a:pos x="17345" y="0"/>
                </a:cxn>
                <a:cxn ang="0">
                  <a:pos x="101" y="121"/>
                </a:cxn>
                <a:cxn ang="0">
                  <a:pos x="101" y="288"/>
                </a:cxn>
                <a:cxn ang="0">
                  <a:pos x="13818" y="363"/>
                </a:cxn>
                <a:cxn ang="0">
                  <a:pos x="29374" y="238"/>
                </a:cxn>
                <a:cxn ang="0">
                  <a:pos x="29374" y="87"/>
                </a:cxn>
                <a:cxn ang="0">
                  <a:pos x="17345" y="0"/>
                </a:cxn>
              </a:cxnLst>
              <a:rect l="0" t="0" r="r" b="b"/>
              <a:pathLst>
                <a:path w="29458" h="364" extrusionOk="0">
                  <a:moveTo>
                    <a:pt x="17345" y="0"/>
                  </a:moveTo>
                  <a:cubicBezTo>
                    <a:pt x="11598" y="0"/>
                    <a:pt x="5846" y="52"/>
                    <a:pt x="101" y="121"/>
                  </a:cubicBezTo>
                  <a:cubicBezTo>
                    <a:pt x="1" y="121"/>
                    <a:pt x="1" y="288"/>
                    <a:pt x="101" y="288"/>
                  </a:cubicBezTo>
                  <a:cubicBezTo>
                    <a:pt x="4671" y="335"/>
                    <a:pt x="9245" y="363"/>
                    <a:pt x="13818" y="363"/>
                  </a:cubicBezTo>
                  <a:cubicBezTo>
                    <a:pt x="19008" y="363"/>
                    <a:pt x="24196" y="327"/>
                    <a:pt x="29374" y="238"/>
                  </a:cubicBezTo>
                  <a:cubicBezTo>
                    <a:pt x="29458" y="221"/>
                    <a:pt x="29458" y="87"/>
                    <a:pt x="29374" y="87"/>
                  </a:cubicBezTo>
                  <a:cubicBezTo>
                    <a:pt x="25369" y="26"/>
                    <a:pt x="21358" y="0"/>
                    <a:pt x="17345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3" name="Google Shape;1166;p35"/>
            <p:cNvSpPr>
              <a:spLocks/>
            </p:cNvSpPr>
            <p:nvPr/>
          </p:nvSpPr>
          <p:spPr bwMode="auto">
            <a:xfrm>
              <a:off x="6493375" y="2071150"/>
              <a:ext cx="92775" cy="3592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8" y="14370"/>
                </a:cxn>
                <a:cxn ang="0">
                  <a:pos x="3710" y="14370"/>
                </a:cxn>
                <a:cxn ang="0">
                  <a:pos x="3677" y="0"/>
                </a:cxn>
                <a:cxn ang="0">
                  <a:pos x="1" y="0"/>
                </a:cxn>
              </a:cxnLst>
              <a:rect l="0" t="0" r="r" b="b"/>
              <a:pathLst>
                <a:path w="3711" h="14370" extrusionOk="0">
                  <a:moveTo>
                    <a:pt x="1" y="0"/>
                  </a:moveTo>
                  <a:lnTo>
                    <a:pt x="18" y="14370"/>
                  </a:lnTo>
                  <a:lnTo>
                    <a:pt x="3710" y="14370"/>
                  </a:lnTo>
                  <a:lnTo>
                    <a:pt x="36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4" name="Google Shape;1167;p35"/>
            <p:cNvSpPr>
              <a:spLocks/>
            </p:cNvSpPr>
            <p:nvPr/>
          </p:nvSpPr>
          <p:spPr bwMode="auto">
            <a:xfrm>
              <a:off x="6587375" y="2168050"/>
              <a:ext cx="92750" cy="26110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7" y="10443"/>
                </a:cxn>
                <a:cxn ang="0">
                  <a:pos x="3710" y="10443"/>
                </a:cxn>
                <a:cxn ang="0">
                  <a:pos x="3676" y="1"/>
                </a:cxn>
                <a:cxn ang="0">
                  <a:pos x="0" y="1"/>
                </a:cxn>
              </a:cxnLst>
              <a:rect l="0" t="0" r="r" b="b"/>
              <a:pathLst>
                <a:path w="3710" h="10444" extrusionOk="0">
                  <a:moveTo>
                    <a:pt x="0" y="1"/>
                  </a:moveTo>
                  <a:lnTo>
                    <a:pt x="17" y="10443"/>
                  </a:lnTo>
                  <a:lnTo>
                    <a:pt x="3710" y="10443"/>
                  </a:lnTo>
                  <a:lnTo>
                    <a:pt x="36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5" name="Google Shape;1168;p35"/>
            <p:cNvSpPr>
              <a:spLocks/>
            </p:cNvSpPr>
            <p:nvPr/>
          </p:nvSpPr>
          <p:spPr bwMode="auto">
            <a:xfrm>
              <a:off x="6349275" y="2138400"/>
              <a:ext cx="143725" cy="291575"/>
            </a:xfrm>
            <a:custGeom>
              <a:avLst/>
              <a:gdLst/>
              <a:ahLst/>
              <a:cxnLst>
                <a:cxn ang="0">
                  <a:pos x="5715" y="0"/>
                </a:cxn>
                <a:cxn ang="0">
                  <a:pos x="0" y="17"/>
                </a:cxn>
                <a:cxn ang="0">
                  <a:pos x="17" y="11663"/>
                </a:cxn>
                <a:cxn ang="0">
                  <a:pos x="5748" y="11646"/>
                </a:cxn>
                <a:cxn ang="0">
                  <a:pos x="5715" y="0"/>
                </a:cxn>
              </a:cxnLst>
              <a:rect l="0" t="0" r="r" b="b"/>
              <a:pathLst>
                <a:path w="5749" h="11663" extrusionOk="0">
                  <a:moveTo>
                    <a:pt x="5715" y="0"/>
                  </a:moveTo>
                  <a:lnTo>
                    <a:pt x="0" y="17"/>
                  </a:lnTo>
                  <a:lnTo>
                    <a:pt x="17" y="11663"/>
                  </a:lnTo>
                  <a:lnTo>
                    <a:pt x="5748" y="11646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6" name="Google Shape;1169;p35"/>
            <p:cNvSpPr>
              <a:spLocks/>
            </p:cNvSpPr>
            <p:nvPr/>
          </p:nvSpPr>
          <p:spPr bwMode="auto">
            <a:xfrm>
              <a:off x="6305825" y="2138800"/>
              <a:ext cx="45975" cy="29117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7" y="11647"/>
                </a:cxn>
                <a:cxn ang="0">
                  <a:pos x="1839" y="11647"/>
                </a:cxn>
                <a:cxn ang="0">
                  <a:pos x="1822" y="1"/>
                </a:cxn>
                <a:cxn ang="0">
                  <a:pos x="1" y="1"/>
                </a:cxn>
              </a:cxnLst>
              <a:rect l="0" t="0" r="r" b="b"/>
              <a:pathLst>
                <a:path w="1839" h="11647" extrusionOk="0">
                  <a:moveTo>
                    <a:pt x="1" y="1"/>
                  </a:moveTo>
                  <a:lnTo>
                    <a:pt x="17" y="11647"/>
                  </a:lnTo>
                  <a:lnTo>
                    <a:pt x="1839" y="11647"/>
                  </a:lnTo>
                  <a:lnTo>
                    <a:pt x="1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7" name="Google Shape;1170;p35"/>
            <p:cNvSpPr>
              <a:spLocks/>
            </p:cNvSpPr>
            <p:nvPr/>
          </p:nvSpPr>
          <p:spPr bwMode="auto">
            <a:xfrm>
              <a:off x="6260725" y="2206075"/>
              <a:ext cx="45550" cy="223900"/>
            </a:xfrm>
            <a:custGeom>
              <a:avLst/>
              <a:gdLst/>
              <a:ahLst/>
              <a:cxnLst>
                <a:cxn ang="0">
                  <a:pos x="1805" y="0"/>
                </a:cxn>
                <a:cxn ang="0">
                  <a:pos x="0" y="17"/>
                </a:cxn>
                <a:cxn ang="0">
                  <a:pos x="0" y="8956"/>
                </a:cxn>
                <a:cxn ang="0">
                  <a:pos x="1821" y="8956"/>
                </a:cxn>
                <a:cxn ang="0">
                  <a:pos x="1805" y="0"/>
                </a:cxn>
              </a:cxnLst>
              <a:rect l="0" t="0" r="r" b="b"/>
              <a:pathLst>
                <a:path w="1822" h="8956" extrusionOk="0">
                  <a:moveTo>
                    <a:pt x="1805" y="0"/>
                  </a:moveTo>
                  <a:lnTo>
                    <a:pt x="0" y="17"/>
                  </a:lnTo>
                  <a:lnTo>
                    <a:pt x="0" y="8956"/>
                  </a:lnTo>
                  <a:lnTo>
                    <a:pt x="1821" y="8956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8" name="Google Shape;1171;p35"/>
            <p:cNvSpPr>
              <a:spLocks/>
            </p:cNvSpPr>
            <p:nvPr/>
          </p:nvSpPr>
          <p:spPr bwMode="auto">
            <a:xfrm>
              <a:off x="6520125" y="3087025"/>
              <a:ext cx="215150" cy="346300"/>
            </a:xfrm>
            <a:custGeom>
              <a:avLst/>
              <a:gdLst/>
              <a:ahLst/>
              <a:cxnLst>
                <a:cxn ang="0">
                  <a:pos x="3409" y="0"/>
                </a:cxn>
                <a:cxn ang="0">
                  <a:pos x="0" y="1437"/>
                </a:cxn>
                <a:cxn ang="0">
                  <a:pos x="5197" y="13852"/>
                </a:cxn>
                <a:cxn ang="0">
                  <a:pos x="8605" y="12431"/>
                </a:cxn>
                <a:cxn ang="0">
                  <a:pos x="3409" y="0"/>
                </a:cxn>
              </a:cxnLst>
              <a:rect l="0" t="0" r="r" b="b"/>
              <a:pathLst>
                <a:path w="8606" h="13852" extrusionOk="0">
                  <a:moveTo>
                    <a:pt x="3409" y="0"/>
                  </a:moveTo>
                  <a:lnTo>
                    <a:pt x="0" y="1437"/>
                  </a:lnTo>
                  <a:lnTo>
                    <a:pt x="5197" y="13852"/>
                  </a:lnTo>
                  <a:lnTo>
                    <a:pt x="8605" y="12431"/>
                  </a:lnTo>
                  <a:lnTo>
                    <a:pt x="3409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39" name="Google Shape;1172;p35"/>
            <p:cNvSpPr>
              <a:spLocks/>
            </p:cNvSpPr>
            <p:nvPr/>
          </p:nvSpPr>
          <p:spPr bwMode="auto">
            <a:xfrm>
              <a:off x="6439925" y="3074075"/>
              <a:ext cx="92750" cy="359250"/>
            </a:xfrm>
            <a:custGeom>
              <a:avLst/>
              <a:gdLst/>
              <a:ahLst/>
              <a:cxnLst>
                <a:cxn ang="0">
                  <a:pos x="3693" y="0"/>
                </a:cxn>
                <a:cxn ang="0">
                  <a:pos x="0" y="17"/>
                </a:cxn>
                <a:cxn ang="0">
                  <a:pos x="34" y="14370"/>
                </a:cxn>
                <a:cxn ang="0">
                  <a:pos x="3709" y="14370"/>
                </a:cxn>
                <a:cxn ang="0">
                  <a:pos x="3693" y="0"/>
                </a:cxn>
              </a:cxnLst>
              <a:rect l="0" t="0" r="r" b="b"/>
              <a:pathLst>
                <a:path w="3710" h="14370" extrusionOk="0">
                  <a:moveTo>
                    <a:pt x="3693" y="0"/>
                  </a:moveTo>
                  <a:lnTo>
                    <a:pt x="0" y="17"/>
                  </a:lnTo>
                  <a:lnTo>
                    <a:pt x="34" y="14370"/>
                  </a:lnTo>
                  <a:lnTo>
                    <a:pt x="3709" y="14370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40" name="Google Shape;1173;p35"/>
            <p:cNvSpPr>
              <a:spLocks/>
            </p:cNvSpPr>
            <p:nvPr/>
          </p:nvSpPr>
          <p:spPr bwMode="auto">
            <a:xfrm>
              <a:off x="6249850" y="3141750"/>
              <a:ext cx="143725" cy="291150"/>
            </a:xfrm>
            <a:custGeom>
              <a:avLst/>
              <a:gdLst/>
              <a:ahLst/>
              <a:cxnLst>
                <a:cxn ang="0">
                  <a:pos x="5732" y="0"/>
                </a:cxn>
                <a:cxn ang="0">
                  <a:pos x="1" y="17"/>
                </a:cxn>
                <a:cxn ang="0">
                  <a:pos x="17" y="11646"/>
                </a:cxn>
                <a:cxn ang="0">
                  <a:pos x="5749" y="11646"/>
                </a:cxn>
                <a:cxn ang="0">
                  <a:pos x="5732" y="0"/>
                </a:cxn>
              </a:cxnLst>
              <a:rect l="0" t="0" r="r" b="b"/>
              <a:pathLst>
                <a:path w="5749" h="11646" extrusionOk="0">
                  <a:moveTo>
                    <a:pt x="5732" y="0"/>
                  </a:moveTo>
                  <a:lnTo>
                    <a:pt x="1" y="17"/>
                  </a:lnTo>
                  <a:lnTo>
                    <a:pt x="17" y="11646"/>
                  </a:lnTo>
                  <a:lnTo>
                    <a:pt x="5749" y="11646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41" name="Google Shape;1174;p35"/>
            <p:cNvSpPr>
              <a:spLocks/>
            </p:cNvSpPr>
            <p:nvPr/>
          </p:nvSpPr>
          <p:spPr bwMode="auto">
            <a:xfrm>
              <a:off x="6392725" y="3033975"/>
              <a:ext cx="32175" cy="398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15957"/>
                </a:cxn>
                <a:cxn ang="0">
                  <a:pos x="1287" y="15957"/>
                </a:cxn>
                <a:cxn ang="0">
                  <a:pos x="1253" y="0"/>
                </a:cxn>
                <a:cxn ang="0">
                  <a:pos x="0" y="0"/>
                </a:cxn>
              </a:cxnLst>
              <a:rect l="0" t="0" r="r" b="b"/>
              <a:pathLst>
                <a:path w="1287" h="15957" extrusionOk="0">
                  <a:moveTo>
                    <a:pt x="0" y="0"/>
                  </a:moveTo>
                  <a:lnTo>
                    <a:pt x="34" y="15957"/>
                  </a:lnTo>
                  <a:lnTo>
                    <a:pt x="1287" y="15957"/>
                  </a:lnTo>
                  <a:lnTo>
                    <a:pt x="12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42" name="Google Shape;1175;p35"/>
            <p:cNvSpPr>
              <a:spLocks/>
            </p:cNvSpPr>
            <p:nvPr/>
          </p:nvSpPr>
          <p:spPr bwMode="auto">
            <a:xfrm>
              <a:off x="6424450" y="3096200"/>
              <a:ext cx="15900" cy="33670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8" y="13468"/>
                </a:cxn>
                <a:cxn ang="0">
                  <a:pos x="636" y="13468"/>
                </a:cxn>
                <a:cxn ang="0">
                  <a:pos x="619" y="1"/>
                </a:cxn>
                <a:cxn ang="0">
                  <a:pos x="1" y="1"/>
                </a:cxn>
              </a:cxnLst>
              <a:rect l="0" t="0" r="r" b="b"/>
              <a:pathLst>
                <a:path w="636" h="13468" extrusionOk="0">
                  <a:moveTo>
                    <a:pt x="1" y="1"/>
                  </a:moveTo>
                  <a:lnTo>
                    <a:pt x="18" y="13468"/>
                  </a:lnTo>
                  <a:lnTo>
                    <a:pt x="636" y="13468"/>
                  </a:lnTo>
                  <a:lnTo>
                    <a:pt x="61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43" name="Google Shape;1176;p35"/>
            <p:cNvSpPr>
              <a:spLocks/>
            </p:cNvSpPr>
            <p:nvPr/>
          </p:nvSpPr>
          <p:spPr bwMode="auto">
            <a:xfrm>
              <a:off x="5912350" y="3418275"/>
              <a:ext cx="336700" cy="16300"/>
            </a:xfrm>
            <a:custGeom>
              <a:avLst/>
              <a:gdLst/>
              <a:ahLst/>
              <a:cxnLst>
                <a:cxn ang="0">
                  <a:pos x="13467" y="0"/>
                </a:cxn>
                <a:cxn ang="0">
                  <a:pos x="0" y="17"/>
                </a:cxn>
                <a:cxn ang="0">
                  <a:pos x="0" y="652"/>
                </a:cxn>
                <a:cxn ang="0">
                  <a:pos x="13467" y="618"/>
                </a:cxn>
                <a:cxn ang="0">
                  <a:pos x="13467" y="0"/>
                </a:cxn>
              </a:cxnLst>
              <a:rect l="0" t="0" r="r" b="b"/>
              <a:pathLst>
                <a:path w="13468" h="652" extrusionOk="0">
                  <a:moveTo>
                    <a:pt x="13467" y="0"/>
                  </a:moveTo>
                  <a:lnTo>
                    <a:pt x="0" y="17"/>
                  </a:lnTo>
                  <a:lnTo>
                    <a:pt x="0" y="652"/>
                  </a:lnTo>
                  <a:lnTo>
                    <a:pt x="13467" y="618"/>
                  </a:lnTo>
                  <a:lnTo>
                    <a:pt x="13467" y="0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44" name="Google Shape;1177;p35"/>
            <p:cNvSpPr>
              <a:spLocks/>
            </p:cNvSpPr>
            <p:nvPr/>
          </p:nvSpPr>
          <p:spPr bwMode="auto">
            <a:xfrm>
              <a:off x="5883100" y="3325125"/>
              <a:ext cx="367200" cy="93575"/>
            </a:xfrm>
            <a:custGeom>
              <a:avLst/>
              <a:gdLst/>
              <a:ahLst/>
              <a:cxnLst>
                <a:cxn ang="0">
                  <a:pos x="14687" y="0"/>
                </a:cxn>
                <a:cxn ang="0">
                  <a:pos x="1" y="17"/>
                </a:cxn>
                <a:cxn ang="0">
                  <a:pos x="17" y="3743"/>
                </a:cxn>
                <a:cxn ang="0">
                  <a:pos x="14687" y="3726"/>
                </a:cxn>
                <a:cxn ang="0">
                  <a:pos x="14687" y="0"/>
                </a:cxn>
              </a:cxnLst>
              <a:rect l="0" t="0" r="r" b="b"/>
              <a:pathLst>
                <a:path w="14688" h="3743" extrusionOk="0">
                  <a:moveTo>
                    <a:pt x="14687" y="0"/>
                  </a:moveTo>
                  <a:lnTo>
                    <a:pt x="1" y="17"/>
                  </a:lnTo>
                  <a:lnTo>
                    <a:pt x="17" y="3743"/>
                  </a:lnTo>
                  <a:lnTo>
                    <a:pt x="14687" y="3726"/>
                  </a:lnTo>
                  <a:lnTo>
                    <a:pt x="14687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45" name="Google Shape;1178;p35"/>
            <p:cNvSpPr>
              <a:spLocks/>
            </p:cNvSpPr>
            <p:nvPr/>
          </p:nvSpPr>
          <p:spPr bwMode="auto">
            <a:xfrm>
              <a:off x="5955375" y="3231125"/>
              <a:ext cx="294925" cy="94025"/>
            </a:xfrm>
            <a:custGeom>
              <a:avLst/>
              <a:gdLst/>
              <a:ahLst/>
              <a:cxnLst>
                <a:cxn ang="0">
                  <a:pos x="11780" y="1"/>
                </a:cxn>
                <a:cxn ang="0">
                  <a:pos x="0" y="34"/>
                </a:cxn>
                <a:cxn ang="0">
                  <a:pos x="0" y="3760"/>
                </a:cxn>
                <a:cxn ang="0">
                  <a:pos x="11796" y="3727"/>
                </a:cxn>
                <a:cxn ang="0">
                  <a:pos x="11780" y="1"/>
                </a:cxn>
              </a:cxnLst>
              <a:rect l="0" t="0" r="r" b="b"/>
              <a:pathLst>
                <a:path w="11797" h="3761" extrusionOk="0">
                  <a:moveTo>
                    <a:pt x="11780" y="1"/>
                  </a:moveTo>
                  <a:lnTo>
                    <a:pt x="0" y="34"/>
                  </a:lnTo>
                  <a:lnTo>
                    <a:pt x="0" y="3760"/>
                  </a:lnTo>
                  <a:lnTo>
                    <a:pt x="11796" y="3727"/>
                  </a:lnTo>
                  <a:lnTo>
                    <a:pt x="11780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46" name="Google Shape;1179;p35"/>
            <p:cNvSpPr>
              <a:spLocks/>
            </p:cNvSpPr>
            <p:nvPr/>
          </p:nvSpPr>
          <p:spPr bwMode="auto">
            <a:xfrm>
              <a:off x="5836725" y="4382350"/>
              <a:ext cx="244825" cy="107575"/>
            </a:xfrm>
            <a:custGeom>
              <a:avLst/>
              <a:gdLst/>
              <a:ahLst/>
              <a:cxnLst>
                <a:cxn ang="0">
                  <a:pos x="4496" y="0"/>
                </a:cxn>
                <a:cxn ang="0">
                  <a:pos x="4479" y="2824"/>
                </a:cxn>
                <a:cxn ang="0">
                  <a:pos x="1087" y="4161"/>
                </a:cxn>
                <a:cxn ang="0">
                  <a:pos x="3729" y="4302"/>
                </a:cxn>
                <a:cxn ang="0">
                  <a:pos x="9458" y="4144"/>
                </a:cxn>
                <a:cxn ang="0">
                  <a:pos x="9792" y="4111"/>
                </a:cxn>
                <a:cxn ang="0">
                  <a:pos x="9759" y="0"/>
                </a:cxn>
                <a:cxn ang="0">
                  <a:pos x="4496" y="0"/>
                </a:cxn>
              </a:cxnLst>
              <a:rect l="0" t="0" r="r" b="b"/>
              <a:pathLst>
                <a:path w="9793" h="4303" extrusionOk="0">
                  <a:moveTo>
                    <a:pt x="4496" y="0"/>
                  </a:moveTo>
                  <a:lnTo>
                    <a:pt x="4479" y="2824"/>
                  </a:lnTo>
                  <a:cubicBezTo>
                    <a:pt x="4479" y="2824"/>
                    <a:pt x="1" y="3827"/>
                    <a:pt x="1087" y="4161"/>
                  </a:cubicBezTo>
                  <a:cubicBezTo>
                    <a:pt x="1446" y="4266"/>
                    <a:pt x="2486" y="4302"/>
                    <a:pt x="3729" y="4302"/>
                  </a:cubicBezTo>
                  <a:cubicBezTo>
                    <a:pt x="5843" y="4302"/>
                    <a:pt x="8542" y="4197"/>
                    <a:pt x="9458" y="4144"/>
                  </a:cubicBezTo>
                  <a:lnTo>
                    <a:pt x="9792" y="4111"/>
                  </a:lnTo>
                  <a:lnTo>
                    <a:pt x="9759" y="0"/>
                  </a:lnTo>
                  <a:lnTo>
                    <a:pt x="4496" y="0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47" name="Google Shape;1180;p35"/>
            <p:cNvSpPr>
              <a:spLocks/>
            </p:cNvSpPr>
            <p:nvPr/>
          </p:nvSpPr>
          <p:spPr bwMode="auto">
            <a:xfrm>
              <a:off x="6033900" y="4448225"/>
              <a:ext cx="47225" cy="37750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669" y="390"/>
                </a:cxn>
                <a:cxn ang="0">
                  <a:pos x="0" y="1509"/>
                </a:cxn>
                <a:cxn ang="0">
                  <a:pos x="1889" y="1476"/>
                </a:cxn>
                <a:cxn ang="0">
                  <a:pos x="1889" y="5"/>
                </a:cxn>
                <a:cxn ang="0">
                  <a:pos x="1757" y="0"/>
                </a:cxn>
              </a:cxnLst>
              <a:rect l="0" t="0" r="r" b="b"/>
              <a:pathLst>
                <a:path w="1889" h="1510" extrusionOk="0">
                  <a:moveTo>
                    <a:pt x="1757" y="0"/>
                  </a:moveTo>
                  <a:cubicBezTo>
                    <a:pt x="1365" y="0"/>
                    <a:pt x="969" y="134"/>
                    <a:pt x="669" y="390"/>
                  </a:cubicBezTo>
                  <a:cubicBezTo>
                    <a:pt x="301" y="657"/>
                    <a:pt x="67" y="1058"/>
                    <a:pt x="0" y="1509"/>
                  </a:cubicBezTo>
                  <a:lnTo>
                    <a:pt x="1889" y="1476"/>
                  </a:lnTo>
                  <a:lnTo>
                    <a:pt x="1889" y="5"/>
                  </a:lnTo>
                  <a:cubicBezTo>
                    <a:pt x="1845" y="2"/>
                    <a:pt x="1801" y="0"/>
                    <a:pt x="1757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48" name="Google Shape;1181;p35"/>
            <p:cNvSpPr>
              <a:spLocks/>
            </p:cNvSpPr>
            <p:nvPr/>
          </p:nvSpPr>
          <p:spPr bwMode="auto">
            <a:xfrm>
              <a:off x="5855125" y="4467150"/>
              <a:ext cx="226425" cy="22475"/>
            </a:xfrm>
            <a:custGeom>
              <a:avLst/>
              <a:gdLst/>
              <a:ahLst/>
              <a:cxnLst>
                <a:cxn ang="0">
                  <a:pos x="1571" y="0"/>
                </a:cxn>
                <a:cxn ang="0">
                  <a:pos x="201" y="702"/>
                </a:cxn>
                <a:cxn ang="0">
                  <a:pos x="3701" y="898"/>
                </a:cxn>
                <a:cxn ang="0">
                  <a:pos x="9056" y="719"/>
                </a:cxn>
                <a:cxn ang="0">
                  <a:pos x="9040" y="602"/>
                </a:cxn>
                <a:cxn ang="0">
                  <a:pos x="2039" y="669"/>
                </a:cxn>
                <a:cxn ang="0">
                  <a:pos x="1571" y="0"/>
                </a:cxn>
              </a:cxnLst>
              <a:rect l="0" t="0" r="r" b="b"/>
              <a:pathLst>
                <a:path w="9057" h="899" extrusionOk="0">
                  <a:moveTo>
                    <a:pt x="1571" y="0"/>
                  </a:moveTo>
                  <a:cubicBezTo>
                    <a:pt x="1571" y="0"/>
                    <a:pt x="0" y="451"/>
                    <a:pt x="201" y="702"/>
                  </a:cubicBezTo>
                  <a:cubicBezTo>
                    <a:pt x="293" y="836"/>
                    <a:pt x="1842" y="898"/>
                    <a:pt x="3701" y="898"/>
                  </a:cubicBezTo>
                  <a:cubicBezTo>
                    <a:pt x="5560" y="898"/>
                    <a:pt x="7728" y="836"/>
                    <a:pt x="9056" y="719"/>
                  </a:cubicBezTo>
                  <a:lnTo>
                    <a:pt x="9040" y="602"/>
                  </a:lnTo>
                  <a:lnTo>
                    <a:pt x="2039" y="669"/>
                  </a:lnTo>
                  <a:cubicBezTo>
                    <a:pt x="2039" y="669"/>
                    <a:pt x="1872" y="0"/>
                    <a:pt x="1571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49" name="Google Shape;1182;p35"/>
            <p:cNvSpPr>
              <a:spLocks/>
            </p:cNvSpPr>
            <p:nvPr/>
          </p:nvSpPr>
          <p:spPr bwMode="auto">
            <a:xfrm>
              <a:off x="5858875" y="4480925"/>
              <a:ext cx="223500" cy="3375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1" y="34"/>
                </a:cxn>
                <a:cxn ang="0">
                  <a:pos x="84" y="34"/>
                </a:cxn>
                <a:cxn ang="0">
                  <a:pos x="55" y="27"/>
                </a:cxn>
                <a:cxn ang="0">
                  <a:pos x="8839" y="1"/>
                </a:cxn>
                <a:cxn ang="0">
                  <a:pos x="8589" y="17"/>
                </a:cxn>
                <a:cxn ang="0">
                  <a:pos x="7620" y="34"/>
                </a:cxn>
                <a:cxn ang="0">
                  <a:pos x="4462" y="68"/>
                </a:cxn>
                <a:cxn ang="0">
                  <a:pos x="3413" y="74"/>
                </a:cxn>
                <a:cxn ang="0">
                  <a:pos x="1304" y="51"/>
                </a:cxn>
                <a:cxn ang="0">
                  <a:pos x="351" y="34"/>
                </a:cxn>
                <a:cxn ang="0">
                  <a:pos x="84" y="34"/>
                </a:cxn>
                <a:cxn ang="0">
                  <a:pos x="351" y="51"/>
                </a:cxn>
                <a:cxn ang="0">
                  <a:pos x="1304" y="101"/>
                </a:cxn>
                <a:cxn ang="0">
                  <a:pos x="4462" y="134"/>
                </a:cxn>
                <a:cxn ang="0">
                  <a:pos x="7620" y="84"/>
                </a:cxn>
                <a:cxn ang="0">
                  <a:pos x="8589" y="34"/>
                </a:cxn>
                <a:cxn ang="0">
                  <a:pos x="8839" y="17"/>
                </a:cxn>
                <a:cxn ang="0">
                  <a:pos x="8940" y="17"/>
                </a:cxn>
                <a:cxn ang="0">
                  <a:pos x="8839" y="1"/>
                </a:cxn>
              </a:cxnLst>
              <a:rect l="0" t="0" r="r" b="b"/>
              <a:pathLst>
                <a:path w="8940" h="135" extrusionOk="0">
                  <a:moveTo>
                    <a:pt x="55" y="27"/>
                  </a:moveTo>
                  <a:cubicBezTo>
                    <a:pt x="38" y="27"/>
                    <a:pt x="23" y="34"/>
                    <a:pt x="1" y="34"/>
                  </a:cubicBezTo>
                  <a:lnTo>
                    <a:pt x="84" y="34"/>
                  </a:lnTo>
                  <a:cubicBezTo>
                    <a:pt x="73" y="29"/>
                    <a:pt x="64" y="27"/>
                    <a:pt x="55" y="27"/>
                  </a:cubicBezTo>
                  <a:close/>
                  <a:moveTo>
                    <a:pt x="8839" y="1"/>
                  </a:moveTo>
                  <a:lnTo>
                    <a:pt x="8589" y="17"/>
                  </a:lnTo>
                  <a:lnTo>
                    <a:pt x="7620" y="34"/>
                  </a:lnTo>
                  <a:cubicBezTo>
                    <a:pt x="6818" y="51"/>
                    <a:pt x="5698" y="68"/>
                    <a:pt x="4462" y="68"/>
                  </a:cubicBezTo>
                  <a:cubicBezTo>
                    <a:pt x="4100" y="72"/>
                    <a:pt x="3749" y="74"/>
                    <a:pt x="3413" y="74"/>
                  </a:cubicBezTo>
                  <a:cubicBezTo>
                    <a:pt x="2604" y="74"/>
                    <a:pt x="1883" y="63"/>
                    <a:pt x="1304" y="51"/>
                  </a:cubicBezTo>
                  <a:cubicBezTo>
                    <a:pt x="936" y="34"/>
                    <a:pt x="602" y="34"/>
                    <a:pt x="351" y="34"/>
                  </a:cubicBezTo>
                  <a:lnTo>
                    <a:pt x="84" y="34"/>
                  </a:lnTo>
                  <a:lnTo>
                    <a:pt x="351" y="51"/>
                  </a:lnTo>
                  <a:lnTo>
                    <a:pt x="1304" y="101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5698" y="134"/>
                    <a:pt x="6818" y="118"/>
                    <a:pt x="7620" y="84"/>
                  </a:cubicBezTo>
                  <a:lnTo>
                    <a:pt x="8589" y="34"/>
                  </a:lnTo>
                  <a:cubicBezTo>
                    <a:pt x="8672" y="34"/>
                    <a:pt x="8773" y="34"/>
                    <a:pt x="8839" y="17"/>
                  </a:cubicBezTo>
                  <a:lnTo>
                    <a:pt x="8940" y="17"/>
                  </a:lnTo>
                  <a:cubicBezTo>
                    <a:pt x="8906" y="1"/>
                    <a:pt x="8873" y="1"/>
                    <a:pt x="8839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50" name="Google Shape;1183;p35"/>
            <p:cNvSpPr>
              <a:spLocks/>
            </p:cNvSpPr>
            <p:nvPr/>
          </p:nvSpPr>
          <p:spPr bwMode="auto">
            <a:xfrm>
              <a:off x="5893125" y="4465900"/>
              <a:ext cx="13400" cy="204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519" y="819"/>
                </a:cxn>
                <a:cxn ang="0">
                  <a:pos x="1" y="0"/>
                </a:cxn>
              </a:cxnLst>
              <a:rect l="0" t="0" r="r" b="b"/>
              <a:pathLst>
                <a:path w="536" h="819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201"/>
                    <a:pt x="452" y="501"/>
                    <a:pt x="519" y="819"/>
                  </a:cubicBezTo>
                  <a:cubicBezTo>
                    <a:pt x="535" y="468"/>
                    <a:pt x="335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51" name="Google Shape;1184;p35"/>
            <p:cNvSpPr>
              <a:spLocks/>
            </p:cNvSpPr>
            <p:nvPr/>
          </p:nvSpPr>
          <p:spPr bwMode="auto">
            <a:xfrm>
              <a:off x="5939925" y="4452525"/>
              <a:ext cx="7950" cy="11300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7" y="0"/>
                </a:cxn>
                <a:cxn ang="0">
                  <a:pos x="134" y="251"/>
                </a:cxn>
                <a:cxn ang="0">
                  <a:pos x="301" y="452"/>
                </a:cxn>
                <a:cxn ang="0">
                  <a:pos x="184" y="218"/>
                </a:cxn>
                <a:cxn ang="0">
                  <a:pos x="17" y="0"/>
                </a:cxn>
              </a:cxnLst>
              <a:rect l="0" t="0" r="r" b="b"/>
              <a:pathLst>
                <a:path w="318" h="45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17"/>
                    <a:pt x="50" y="117"/>
                    <a:pt x="134" y="251"/>
                  </a:cubicBezTo>
                  <a:cubicBezTo>
                    <a:pt x="201" y="368"/>
                    <a:pt x="284" y="452"/>
                    <a:pt x="301" y="452"/>
                  </a:cubicBezTo>
                  <a:cubicBezTo>
                    <a:pt x="317" y="435"/>
                    <a:pt x="251" y="335"/>
                    <a:pt x="184" y="218"/>
                  </a:cubicBezTo>
                  <a:cubicBezTo>
                    <a:pt x="100" y="84"/>
                    <a:pt x="33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52" name="Google Shape;1185;p35"/>
            <p:cNvSpPr>
              <a:spLocks/>
            </p:cNvSpPr>
            <p:nvPr/>
          </p:nvSpPr>
          <p:spPr bwMode="auto">
            <a:xfrm>
              <a:off x="5949525" y="4450425"/>
              <a:ext cx="8800" cy="762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51" y="185"/>
                </a:cxn>
                <a:cxn ang="0">
                  <a:pos x="325" y="305"/>
                </a:cxn>
                <a:cxn ang="0">
                  <a:pos x="334" y="302"/>
                </a:cxn>
                <a:cxn ang="0">
                  <a:pos x="201" y="135"/>
                </a:cxn>
                <a:cxn ang="0">
                  <a:pos x="0" y="1"/>
                </a:cxn>
              </a:cxnLst>
              <a:rect l="0" t="0" r="r" b="b"/>
              <a:pathLst>
                <a:path w="352" h="305" extrusionOk="0">
                  <a:moveTo>
                    <a:pt x="0" y="1"/>
                  </a:moveTo>
                  <a:cubicBezTo>
                    <a:pt x="0" y="18"/>
                    <a:pt x="67" y="101"/>
                    <a:pt x="151" y="185"/>
                  </a:cubicBezTo>
                  <a:cubicBezTo>
                    <a:pt x="223" y="257"/>
                    <a:pt x="296" y="305"/>
                    <a:pt x="325" y="305"/>
                  </a:cubicBezTo>
                  <a:cubicBezTo>
                    <a:pt x="329" y="305"/>
                    <a:pt x="332" y="304"/>
                    <a:pt x="334" y="302"/>
                  </a:cubicBezTo>
                  <a:cubicBezTo>
                    <a:pt x="351" y="285"/>
                    <a:pt x="284" y="218"/>
                    <a:pt x="201" y="135"/>
                  </a:cubicBezTo>
                  <a:cubicBezTo>
                    <a:pt x="101" y="51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53" name="Google Shape;1186;p35"/>
            <p:cNvSpPr>
              <a:spLocks/>
            </p:cNvSpPr>
            <p:nvPr/>
          </p:nvSpPr>
          <p:spPr bwMode="auto">
            <a:xfrm>
              <a:off x="5950775" y="4444850"/>
              <a:ext cx="13800" cy="1700"/>
            </a:xfrm>
            <a:custGeom>
              <a:avLst/>
              <a:gdLst/>
              <a:ahLst/>
              <a:cxnLst>
                <a:cxn ang="0">
                  <a:pos x="304" y="0"/>
                </a:cxn>
                <a:cxn ang="0">
                  <a:pos x="0" y="40"/>
                </a:cxn>
                <a:cxn ang="0">
                  <a:pos x="166" y="68"/>
                </a:cxn>
                <a:cxn ang="0">
                  <a:pos x="284" y="57"/>
                </a:cxn>
                <a:cxn ang="0">
                  <a:pos x="355" y="63"/>
                </a:cxn>
                <a:cxn ang="0">
                  <a:pos x="552" y="23"/>
                </a:cxn>
                <a:cxn ang="0">
                  <a:pos x="304" y="0"/>
                </a:cxn>
              </a:cxnLst>
              <a:rect l="0" t="0" r="r" b="b"/>
              <a:pathLst>
                <a:path w="552" h="68" extrusionOk="0">
                  <a:moveTo>
                    <a:pt x="304" y="0"/>
                  </a:moveTo>
                  <a:cubicBezTo>
                    <a:pt x="203" y="0"/>
                    <a:pt x="102" y="13"/>
                    <a:pt x="0" y="40"/>
                  </a:cubicBezTo>
                  <a:cubicBezTo>
                    <a:pt x="59" y="60"/>
                    <a:pt x="112" y="68"/>
                    <a:pt x="166" y="68"/>
                  </a:cubicBezTo>
                  <a:cubicBezTo>
                    <a:pt x="204" y="68"/>
                    <a:pt x="243" y="64"/>
                    <a:pt x="284" y="57"/>
                  </a:cubicBezTo>
                  <a:cubicBezTo>
                    <a:pt x="307" y="61"/>
                    <a:pt x="330" y="63"/>
                    <a:pt x="355" y="63"/>
                  </a:cubicBezTo>
                  <a:cubicBezTo>
                    <a:pt x="421" y="63"/>
                    <a:pt x="491" y="48"/>
                    <a:pt x="552" y="23"/>
                  </a:cubicBezTo>
                  <a:cubicBezTo>
                    <a:pt x="469" y="8"/>
                    <a:pt x="387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54" name="Google Shape;1187;p35"/>
            <p:cNvSpPr>
              <a:spLocks/>
            </p:cNvSpPr>
            <p:nvPr/>
          </p:nvSpPr>
          <p:spPr bwMode="auto">
            <a:xfrm>
              <a:off x="5951200" y="4436650"/>
              <a:ext cx="15900" cy="2575"/>
            </a:xfrm>
            <a:custGeom>
              <a:avLst/>
              <a:gdLst/>
              <a:ahLst/>
              <a:cxnLst>
                <a:cxn ang="0">
                  <a:pos x="635" y="1"/>
                </a:cxn>
                <a:cxn ang="0">
                  <a:pos x="635" y="1"/>
                </a:cxn>
                <a:cxn ang="0">
                  <a:pos x="0" y="51"/>
                </a:cxn>
                <a:cxn ang="0">
                  <a:pos x="270" y="103"/>
                </a:cxn>
                <a:cxn ang="0">
                  <a:pos x="635" y="1"/>
                </a:cxn>
              </a:cxnLst>
              <a:rect l="0" t="0" r="r" b="b"/>
              <a:pathLst>
                <a:path w="636" h="103" extrusionOk="0">
                  <a:moveTo>
                    <a:pt x="635" y="1"/>
                  </a:moveTo>
                  <a:lnTo>
                    <a:pt x="635" y="1"/>
                  </a:lnTo>
                  <a:cubicBezTo>
                    <a:pt x="418" y="17"/>
                    <a:pt x="217" y="34"/>
                    <a:pt x="0" y="51"/>
                  </a:cubicBezTo>
                  <a:cubicBezTo>
                    <a:pt x="91" y="85"/>
                    <a:pt x="181" y="103"/>
                    <a:pt x="270" y="103"/>
                  </a:cubicBezTo>
                  <a:cubicBezTo>
                    <a:pt x="395" y="103"/>
                    <a:pt x="518" y="69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55" name="Google Shape;1188;p35"/>
            <p:cNvSpPr>
              <a:spLocks/>
            </p:cNvSpPr>
            <p:nvPr/>
          </p:nvSpPr>
          <p:spPr bwMode="auto">
            <a:xfrm>
              <a:off x="5917775" y="4440475"/>
              <a:ext cx="25075" cy="14175"/>
            </a:xfrm>
            <a:custGeom>
              <a:avLst/>
              <a:gdLst/>
              <a:ahLst/>
              <a:cxnLst>
                <a:cxn ang="0">
                  <a:pos x="336" y="60"/>
                </a:cxn>
                <a:cxn ang="0">
                  <a:pos x="502" y="81"/>
                </a:cxn>
                <a:cxn ang="0">
                  <a:pos x="802" y="265"/>
                </a:cxn>
                <a:cxn ang="0">
                  <a:pos x="915" y="460"/>
                </a:cxn>
                <a:cxn ang="0">
                  <a:pos x="915" y="460"/>
                </a:cxn>
                <a:cxn ang="0">
                  <a:pos x="669" y="416"/>
                </a:cxn>
                <a:cxn ang="0">
                  <a:pos x="318" y="332"/>
                </a:cxn>
                <a:cxn ang="0">
                  <a:pos x="134" y="249"/>
                </a:cxn>
                <a:cxn ang="0">
                  <a:pos x="101" y="115"/>
                </a:cxn>
                <a:cxn ang="0">
                  <a:pos x="336" y="60"/>
                </a:cxn>
                <a:cxn ang="0">
                  <a:pos x="337" y="1"/>
                </a:cxn>
                <a:cxn ang="0">
                  <a:pos x="67" y="65"/>
                </a:cxn>
                <a:cxn ang="0">
                  <a:pos x="17" y="198"/>
                </a:cxn>
                <a:cxn ang="0">
                  <a:pos x="101" y="299"/>
                </a:cxn>
                <a:cxn ang="0">
                  <a:pos x="301" y="382"/>
                </a:cxn>
                <a:cxn ang="0">
                  <a:pos x="669" y="466"/>
                </a:cxn>
                <a:cxn ang="0">
                  <a:pos x="830" y="478"/>
                </a:cxn>
                <a:cxn ang="0">
                  <a:pos x="921" y="475"/>
                </a:cxn>
                <a:cxn ang="0">
                  <a:pos x="921" y="475"/>
                </a:cxn>
                <a:cxn ang="0">
                  <a:pos x="953" y="566"/>
                </a:cxn>
                <a:cxn ang="0">
                  <a:pos x="940" y="473"/>
                </a:cxn>
                <a:cxn ang="0">
                  <a:pos x="940" y="473"/>
                </a:cxn>
                <a:cxn ang="0">
                  <a:pos x="1003" y="466"/>
                </a:cxn>
                <a:cxn ang="0">
                  <a:pos x="935" y="462"/>
                </a:cxn>
                <a:cxn ang="0">
                  <a:pos x="935" y="462"/>
                </a:cxn>
                <a:cxn ang="0">
                  <a:pos x="836" y="249"/>
                </a:cxn>
                <a:cxn ang="0">
                  <a:pos x="337" y="1"/>
                </a:cxn>
              </a:cxnLst>
              <a:rect l="0" t="0" r="r" b="b"/>
              <a:pathLst>
                <a:path w="1003" h="567" extrusionOk="0">
                  <a:moveTo>
                    <a:pt x="336" y="60"/>
                  </a:moveTo>
                  <a:cubicBezTo>
                    <a:pt x="391" y="60"/>
                    <a:pt x="446" y="68"/>
                    <a:pt x="502" y="81"/>
                  </a:cubicBezTo>
                  <a:cubicBezTo>
                    <a:pt x="619" y="115"/>
                    <a:pt x="719" y="182"/>
                    <a:pt x="802" y="265"/>
                  </a:cubicBezTo>
                  <a:cubicBezTo>
                    <a:pt x="847" y="333"/>
                    <a:pt x="885" y="392"/>
                    <a:pt x="915" y="460"/>
                  </a:cubicBezTo>
                  <a:cubicBezTo>
                    <a:pt x="856" y="454"/>
                    <a:pt x="771" y="441"/>
                    <a:pt x="669" y="416"/>
                  </a:cubicBezTo>
                  <a:cubicBezTo>
                    <a:pt x="552" y="399"/>
                    <a:pt x="435" y="366"/>
                    <a:pt x="318" y="332"/>
                  </a:cubicBezTo>
                  <a:cubicBezTo>
                    <a:pt x="251" y="315"/>
                    <a:pt x="184" y="282"/>
                    <a:pt x="134" y="249"/>
                  </a:cubicBezTo>
                  <a:cubicBezTo>
                    <a:pt x="67" y="215"/>
                    <a:pt x="51" y="148"/>
                    <a:pt x="101" y="115"/>
                  </a:cubicBezTo>
                  <a:cubicBezTo>
                    <a:pt x="179" y="76"/>
                    <a:pt x="257" y="60"/>
                    <a:pt x="336" y="60"/>
                  </a:cubicBezTo>
                  <a:close/>
                  <a:moveTo>
                    <a:pt x="337" y="1"/>
                  </a:moveTo>
                  <a:cubicBezTo>
                    <a:pt x="246" y="1"/>
                    <a:pt x="154" y="21"/>
                    <a:pt x="67" y="65"/>
                  </a:cubicBezTo>
                  <a:cubicBezTo>
                    <a:pt x="17" y="98"/>
                    <a:pt x="0" y="148"/>
                    <a:pt x="17" y="198"/>
                  </a:cubicBezTo>
                  <a:cubicBezTo>
                    <a:pt x="34" y="249"/>
                    <a:pt x="51" y="282"/>
                    <a:pt x="101" y="299"/>
                  </a:cubicBezTo>
                  <a:cubicBezTo>
                    <a:pt x="168" y="332"/>
                    <a:pt x="234" y="366"/>
                    <a:pt x="301" y="382"/>
                  </a:cubicBezTo>
                  <a:cubicBezTo>
                    <a:pt x="418" y="432"/>
                    <a:pt x="535" y="449"/>
                    <a:pt x="669" y="466"/>
                  </a:cubicBezTo>
                  <a:cubicBezTo>
                    <a:pt x="719" y="474"/>
                    <a:pt x="773" y="478"/>
                    <a:pt x="830" y="478"/>
                  </a:cubicBezTo>
                  <a:cubicBezTo>
                    <a:pt x="860" y="478"/>
                    <a:pt x="890" y="477"/>
                    <a:pt x="921" y="475"/>
                  </a:cubicBezTo>
                  <a:cubicBezTo>
                    <a:pt x="933" y="503"/>
                    <a:pt x="944" y="533"/>
                    <a:pt x="953" y="566"/>
                  </a:cubicBezTo>
                  <a:cubicBezTo>
                    <a:pt x="953" y="535"/>
                    <a:pt x="953" y="504"/>
                    <a:pt x="940" y="473"/>
                  </a:cubicBezTo>
                  <a:cubicBezTo>
                    <a:pt x="961" y="471"/>
                    <a:pt x="982" y="469"/>
                    <a:pt x="1003" y="466"/>
                  </a:cubicBezTo>
                  <a:cubicBezTo>
                    <a:pt x="1003" y="466"/>
                    <a:pt x="979" y="466"/>
                    <a:pt x="935" y="462"/>
                  </a:cubicBezTo>
                  <a:cubicBezTo>
                    <a:pt x="918" y="380"/>
                    <a:pt x="885" y="314"/>
                    <a:pt x="836" y="249"/>
                  </a:cubicBezTo>
                  <a:cubicBezTo>
                    <a:pt x="712" y="90"/>
                    <a:pt x="526" y="1"/>
                    <a:pt x="337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56" name="Google Shape;1189;p35"/>
            <p:cNvSpPr>
              <a:spLocks/>
            </p:cNvSpPr>
            <p:nvPr/>
          </p:nvSpPr>
          <p:spPr bwMode="auto">
            <a:xfrm>
              <a:off x="5939075" y="4436225"/>
              <a:ext cx="12975" cy="16325"/>
            </a:xfrm>
            <a:custGeom>
              <a:avLst/>
              <a:gdLst/>
              <a:ahLst/>
              <a:cxnLst>
                <a:cxn ang="0">
                  <a:pos x="402" y="1"/>
                </a:cxn>
                <a:cxn ang="0">
                  <a:pos x="118" y="168"/>
                </a:cxn>
                <a:cxn ang="0">
                  <a:pos x="17" y="419"/>
                </a:cxn>
                <a:cxn ang="0">
                  <a:pos x="67" y="652"/>
                </a:cxn>
                <a:cxn ang="0">
                  <a:pos x="67" y="435"/>
                </a:cxn>
                <a:cxn ang="0">
                  <a:pos x="168" y="201"/>
                </a:cxn>
                <a:cxn ang="0">
                  <a:pos x="363" y="66"/>
                </a:cxn>
                <a:cxn ang="0">
                  <a:pos x="385" y="68"/>
                </a:cxn>
                <a:cxn ang="0">
                  <a:pos x="385" y="285"/>
                </a:cxn>
                <a:cxn ang="0">
                  <a:pos x="251" y="485"/>
                </a:cxn>
                <a:cxn ang="0">
                  <a:pos x="84" y="652"/>
                </a:cxn>
                <a:cxn ang="0">
                  <a:pos x="285" y="519"/>
                </a:cxn>
                <a:cxn ang="0">
                  <a:pos x="435" y="302"/>
                </a:cxn>
                <a:cxn ang="0">
                  <a:pos x="502" y="151"/>
                </a:cxn>
                <a:cxn ang="0">
                  <a:pos x="402" y="1"/>
                </a:cxn>
              </a:cxnLst>
              <a:rect l="0" t="0" r="r" b="b"/>
              <a:pathLst>
                <a:path w="519" h="653" extrusionOk="0">
                  <a:moveTo>
                    <a:pt x="402" y="1"/>
                  </a:moveTo>
                  <a:cubicBezTo>
                    <a:pt x="285" y="1"/>
                    <a:pt x="168" y="68"/>
                    <a:pt x="118" y="168"/>
                  </a:cubicBezTo>
                  <a:cubicBezTo>
                    <a:pt x="67" y="251"/>
                    <a:pt x="34" y="335"/>
                    <a:pt x="17" y="419"/>
                  </a:cubicBezTo>
                  <a:cubicBezTo>
                    <a:pt x="1" y="502"/>
                    <a:pt x="17" y="586"/>
                    <a:pt x="67" y="652"/>
                  </a:cubicBezTo>
                  <a:cubicBezTo>
                    <a:pt x="51" y="586"/>
                    <a:pt x="51" y="502"/>
                    <a:pt x="67" y="435"/>
                  </a:cubicBezTo>
                  <a:cubicBezTo>
                    <a:pt x="84" y="352"/>
                    <a:pt x="118" y="268"/>
                    <a:pt x="168" y="201"/>
                  </a:cubicBezTo>
                  <a:cubicBezTo>
                    <a:pt x="213" y="140"/>
                    <a:pt x="287" y="66"/>
                    <a:pt x="363" y="66"/>
                  </a:cubicBezTo>
                  <a:cubicBezTo>
                    <a:pt x="370" y="66"/>
                    <a:pt x="378" y="66"/>
                    <a:pt x="385" y="68"/>
                  </a:cubicBezTo>
                  <a:cubicBezTo>
                    <a:pt x="468" y="84"/>
                    <a:pt x="435" y="201"/>
                    <a:pt x="385" y="285"/>
                  </a:cubicBezTo>
                  <a:cubicBezTo>
                    <a:pt x="351" y="352"/>
                    <a:pt x="301" y="419"/>
                    <a:pt x="251" y="485"/>
                  </a:cubicBezTo>
                  <a:cubicBezTo>
                    <a:pt x="151" y="586"/>
                    <a:pt x="84" y="636"/>
                    <a:pt x="84" y="652"/>
                  </a:cubicBezTo>
                  <a:cubicBezTo>
                    <a:pt x="168" y="619"/>
                    <a:pt x="235" y="569"/>
                    <a:pt x="285" y="519"/>
                  </a:cubicBezTo>
                  <a:cubicBezTo>
                    <a:pt x="351" y="452"/>
                    <a:pt x="402" y="385"/>
                    <a:pt x="435" y="302"/>
                  </a:cubicBezTo>
                  <a:cubicBezTo>
                    <a:pt x="468" y="268"/>
                    <a:pt x="485" y="218"/>
                    <a:pt x="502" y="151"/>
                  </a:cubicBezTo>
                  <a:cubicBezTo>
                    <a:pt x="519" y="84"/>
                    <a:pt x="468" y="18"/>
                    <a:pt x="402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57" name="Google Shape;1190;p35"/>
            <p:cNvSpPr>
              <a:spLocks/>
            </p:cNvSpPr>
            <p:nvPr/>
          </p:nvSpPr>
          <p:spPr bwMode="auto">
            <a:xfrm>
              <a:off x="6036400" y="4446775"/>
              <a:ext cx="46825" cy="38350"/>
            </a:xfrm>
            <a:custGeom>
              <a:avLst/>
              <a:gdLst/>
              <a:ahLst/>
              <a:cxnLst>
                <a:cxn ang="0">
                  <a:pos x="1621" y="1"/>
                </a:cxn>
                <a:cxn ang="0">
                  <a:pos x="1471" y="13"/>
                </a:cxn>
                <a:cxn ang="0">
                  <a:pos x="51" y="1133"/>
                </a:cxn>
                <a:cxn ang="0">
                  <a:pos x="1" y="1417"/>
                </a:cxn>
                <a:cxn ang="0">
                  <a:pos x="1" y="1534"/>
                </a:cxn>
                <a:cxn ang="0">
                  <a:pos x="101" y="1149"/>
                </a:cxn>
                <a:cxn ang="0">
                  <a:pos x="1488" y="47"/>
                </a:cxn>
                <a:cxn ang="0">
                  <a:pos x="1768" y="38"/>
                </a:cxn>
                <a:cxn ang="0">
                  <a:pos x="1872" y="30"/>
                </a:cxn>
                <a:cxn ang="0">
                  <a:pos x="1772" y="13"/>
                </a:cxn>
                <a:cxn ang="0">
                  <a:pos x="1621" y="1"/>
                </a:cxn>
              </a:cxnLst>
              <a:rect l="0" t="0" r="r" b="b"/>
              <a:pathLst>
                <a:path w="1873" h="1534" extrusionOk="0">
                  <a:moveTo>
                    <a:pt x="1621" y="1"/>
                  </a:moveTo>
                  <a:cubicBezTo>
                    <a:pt x="1571" y="1"/>
                    <a:pt x="1521" y="5"/>
                    <a:pt x="1471" y="13"/>
                  </a:cubicBezTo>
                  <a:cubicBezTo>
                    <a:pt x="819" y="47"/>
                    <a:pt x="251" y="498"/>
                    <a:pt x="51" y="1133"/>
                  </a:cubicBezTo>
                  <a:cubicBezTo>
                    <a:pt x="34" y="1233"/>
                    <a:pt x="17" y="1333"/>
                    <a:pt x="1" y="1417"/>
                  </a:cubicBezTo>
                  <a:cubicBezTo>
                    <a:pt x="1" y="1450"/>
                    <a:pt x="1" y="1500"/>
                    <a:pt x="1" y="1534"/>
                  </a:cubicBezTo>
                  <a:cubicBezTo>
                    <a:pt x="17" y="1534"/>
                    <a:pt x="17" y="1383"/>
                    <a:pt x="101" y="1149"/>
                  </a:cubicBezTo>
                  <a:cubicBezTo>
                    <a:pt x="301" y="548"/>
                    <a:pt x="853" y="114"/>
                    <a:pt x="1488" y="47"/>
                  </a:cubicBezTo>
                  <a:cubicBezTo>
                    <a:pt x="1605" y="38"/>
                    <a:pt x="1701" y="38"/>
                    <a:pt x="1768" y="38"/>
                  </a:cubicBezTo>
                  <a:cubicBezTo>
                    <a:pt x="1834" y="38"/>
                    <a:pt x="1872" y="38"/>
                    <a:pt x="1872" y="30"/>
                  </a:cubicBezTo>
                  <a:cubicBezTo>
                    <a:pt x="1839" y="30"/>
                    <a:pt x="1805" y="13"/>
                    <a:pt x="1772" y="13"/>
                  </a:cubicBezTo>
                  <a:cubicBezTo>
                    <a:pt x="1722" y="5"/>
                    <a:pt x="1672" y="1"/>
                    <a:pt x="162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58" name="Google Shape;1191;p35"/>
            <p:cNvSpPr>
              <a:spLocks/>
            </p:cNvSpPr>
            <p:nvPr/>
          </p:nvSpPr>
          <p:spPr bwMode="auto">
            <a:xfrm>
              <a:off x="6068575" y="4388625"/>
              <a:ext cx="2525" cy="5432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0"/>
                </a:cxn>
                <a:cxn ang="0">
                  <a:pos x="67" y="2172"/>
                </a:cxn>
                <a:cxn ang="0">
                  <a:pos x="34" y="0"/>
                </a:cxn>
              </a:cxnLst>
              <a:rect l="0" t="0" r="r" b="b"/>
              <a:pathLst>
                <a:path w="101" h="2173" extrusionOk="0">
                  <a:moveTo>
                    <a:pt x="34" y="0"/>
                  </a:moveTo>
                  <a:lnTo>
                    <a:pt x="34" y="0"/>
                  </a:lnTo>
                  <a:cubicBezTo>
                    <a:pt x="0" y="735"/>
                    <a:pt x="17" y="1454"/>
                    <a:pt x="67" y="2172"/>
                  </a:cubicBezTo>
                  <a:cubicBezTo>
                    <a:pt x="101" y="1454"/>
                    <a:pt x="84" y="719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59" name="Google Shape;1192;p35"/>
            <p:cNvSpPr>
              <a:spLocks/>
            </p:cNvSpPr>
            <p:nvPr/>
          </p:nvSpPr>
          <p:spPr bwMode="auto">
            <a:xfrm>
              <a:off x="5981275" y="4468650"/>
              <a:ext cx="38450" cy="2125"/>
            </a:xfrm>
            <a:custGeom>
              <a:avLst/>
              <a:gdLst/>
              <a:ahLst/>
              <a:cxnLst>
                <a:cxn ang="0">
                  <a:pos x="1454" y="0"/>
                </a:cxn>
                <a:cxn ang="0">
                  <a:pos x="769" y="24"/>
                </a:cxn>
                <a:cxn ang="0">
                  <a:pos x="103" y="16"/>
                </a:cxn>
                <a:cxn ang="0">
                  <a:pos x="0" y="24"/>
                </a:cxn>
                <a:cxn ang="0">
                  <a:pos x="733" y="85"/>
                </a:cxn>
                <a:cxn ang="0">
                  <a:pos x="1537" y="7"/>
                </a:cxn>
                <a:cxn ang="0">
                  <a:pos x="1454" y="0"/>
                </a:cxn>
              </a:cxnLst>
              <a:rect l="0" t="0" r="r" b="b"/>
              <a:pathLst>
                <a:path w="1538" h="85" extrusionOk="0">
                  <a:moveTo>
                    <a:pt x="1454" y="0"/>
                  </a:moveTo>
                  <a:cubicBezTo>
                    <a:pt x="1326" y="0"/>
                    <a:pt x="1064" y="12"/>
                    <a:pt x="769" y="24"/>
                  </a:cubicBezTo>
                  <a:cubicBezTo>
                    <a:pt x="479" y="24"/>
                    <a:pt x="234" y="16"/>
                    <a:pt x="103" y="16"/>
                  </a:cubicBezTo>
                  <a:cubicBezTo>
                    <a:pt x="37" y="16"/>
                    <a:pt x="0" y="18"/>
                    <a:pt x="0" y="24"/>
                  </a:cubicBezTo>
                  <a:cubicBezTo>
                    <a:pt x="239" y="64"/>
                    <a:pt x="486" y="85"/>
                    <a:pt x="733" y="85"/>
                  </a:cubicBezTo>
                  <a:cubicBezTo>
                    <a:pt x="1004" y="85"/>
                    <a:pt x="1275" y="60"/>
                    <a:pt x="1537" y="7"/>
                  </a:cubicBezTo>
                  <a:cubicBezTo>
                    <a:pt x="1537" y="2"/>
                    <a:pt x="1507" y="0"/>
                    <a:pt x="1454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60" name="Google Shape;1193;p35"/>
            <p:cNvSpPr>
              <a:spLocks/>
            </p:cNvSpPr>
            <p:nvPr/>
          </p:nvSpPr>
          <p:spPr bwMode="auto">
            <a:xfrm>
              <a:off x="6041425" y="4468725"/>
              <a:ext cx="4200" cy="7625"/>
            </a:xfrm>
            <a:custGeom>
              <a:avLst/>
              <a:gdLst/>
              <a:ahLst/>
              <a:cxnLst>
                <a:cxn ang="0">
                  <a:pos x="158" y="1"/>
                </a:cxn>
                <a:cxn ang="0">
                  <a:pos x="34" y="121"/>
                </a:cxn>
                <a:cxn ang="0">
                  <a:pos x="34" y="305"/>
                </a:cxn>
                <a:cxn ang="0">
                  <a:pos x="100" y="154"/>
                </a:cxn>
                <a:cxn ang="0">
                  <a:pos x="167" y="4"/>
                </a:cxn>
                <a:cxn ang="0">
                  <a:pos x="158" y="1"/>
                </a:cxn>
              </a:cxnLst>
              <a:rect l="0" t="0" r="r" b="b"/>
              <a:pathLst>
                <a:path w="168" h="305" extrusionOk="0">
                  <a:moveTo>
                    <a:pt x="158" y="1"/>
                  </a:moveTo>
                  <a:cubicBezTo>
                    <a:pt x="134" y="1"/>
                    <a:pt x="77" y="48"/>
                    <a:pt x="34" y="121"/>
                  </a:cubicBezTo>
                  <a:cubicBezTo>
                    <a:pt x="0" y="221"/>
                    <a:pt x="17" y="305"/>
                    <a:pt x="34" y="305"/>
                  </a:cubicBezTo>
                  <a:cubicBezTo>
                    <a:pt x="50" y="305"/>
                    <a:pt x="67" y="238"/>
                    <a:pt x="100" y="154"/>
                  </a:cubicBezTo>
                  <a:cubicBezTo>
                    <a:pt x="134" y="71"/>
                    <a:pt x="167" y="21"/>
                    <a:pt x="167" y="4"/>
                  </a:cubicBezTo>
                  <a:cubicBezTo>
                    <a:pt x="165" y="2"/>
                    <a:pt x="162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61" name="Google Shape;1194;p35"/>
            <p:cNvSpPr>
              <a:spLocks/>
            </p:cNvSpPr>
            <p:nvPr/>
          </p:nvSpPr>
          <p:spPr bwMode="auto">
            <a:xfrm>
              <a:off x="6049775" y="4456600"/>
              <a:ext cx="5875" cy="5150"/>
            </a:xfrm>
            <a:custGeom>
              <a:avLst/>
              <a:gdLst/>
              <a:ahLst/>
              <a:cxnLst>
                <a:cxn ang="0">
                  <a:pos x="206" y="0"/>
                </a:cxn>
                <a:cxn ang="0">
                  <a:pos x="101" y="71"/>
                </a:cxn>
                <a:cxn ang="0">
                  <a:pos x="17" y="205"/>
                </a:cxn>
                <a:cxn ang="0">
                  <a:pos x="134" y="122"/>
                </a:cxn>
                <a:cxn ang="0">
                  <a:pos x="218" y="5"/>
                </a:cxn>
                <a:cxn ang="0">
                  <a:pos x="206" y="0"/>
                </a:cxn>
              </a:cxnLst>
              <a:rect l="0" t="0" r="r" b="b"/>
              <a:pathLst>
                <a:path w="235" h="206" extrusionOk="0">
                  <a:moveTo>
                    <a:pt x="206" y="0"/>
                  </a:moveTo>
                  <a:cubicBezTo>
                    <a:pt x="183" y="0"/>
                    <a:pt x="142" y="30"/>
                    <a:pt x="101" y="71"/>
                  </a:cubicBezTo>
                  <a:cubicBezTo>
                    <a:pt x="34" y="138"/>
                    <a:pt x="0" y="188"/>
                    <a:pt x="17" y="205"/>
                  </a:cubicBezTo>
                  <a:cubicBezTo>
                    <a:pt x="34" y="205"/>
                    <a:pt x="84" y="172"/>
                    <a:pt x="134" y="122"/>
                  </a:cubicBezTo>
                  <a:cubicBezTo>
                    <a:pt x="201" y="71"/>
                    <a:pt x="234" y="5"/>
                    <a:pt x="218" y="5"/>
                  </a:cubicBezTo>
                  <a:cubicBezTo>
                    <a:pt x="215" y="2"/>
                    <a:pt x="211" y="0"/>
                    <a:pt x="206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62" name="Google Shape;1195;p35"/>
            <p:cNvSpPr>
              <a:spLocks/>
            </p:cNvSpPr>
            <p:nvPr/>
          </p:nvSpPr>
          <p:spPr bwMode="auto">
            <a:xfrm>
              <a:off x="6061475" y="4450475"/>
              <a:ext cx="7825" cy="3325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134" y="16"/>
                </a:cxn>
                <a:cxn ang="0">
                  <a:pos x="0" y="133"/>
                </a:cxn>
                <a:cxn ang="0">
                  <a:pos x="151" y="66"/>
                </a:cxn>
                <a:cxn ang="0">
                  <a:pos x="301" y="16"/>
                </a:cxn>
                <a:cxn ang="0">
                  <a:pos x="225" y="1"/>
                </a:cxn>
              </a:cxnLst>
              <a:rect l="0" t="0" r="r" b="b"/>
              <a:pathLst>
                <a:path w="313" h="133" extrusionOk="0">
                  <a:moveTo>
                    <a:pt x="225" y="1"/>
                  </a:moveTo>
                  <a:cubicBezTo>
                    <a:pt x="199" y="1"/>
                    <a:pt x="167" y="5"/>
                    <a:pt x="134" y="16"/>
                  </a:cubicBezTo>
                  <a:cubicBezTo>
                    <a:pt x="34" y="32"/>
                    <a:pt x="0" y="116"/>
                    <a:pt x="0" y="133"/>
                  </a:cubicBezTo>
                  <a:cubicBezTo>
                    <a:pt x="17" y="133"/>
                    <a:pt x="84" y="99"/>
                    <a:pt x="151" y="66"/>
                  </a:cubicBezTo>
                  <a:cubicBezTo>
                    <a:pt x="234" y="32"/>
                    <a:pt x="301" y="49"/>
                    <a:pt x="301" y="16"/>
                  </a:cubicBezTo>
                  <a:cubicBezTo>
                    <a:pt x="312" y="16"/>
                    <a:pt x="279" y="1"/>
                    <a:pt x="225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63" name="Google Shape;1196;p35"/>
            <p:cNvSpPr>
              <a:spLocks/>
            </p:cNvSpPr>
            <p:nvPr/>
          </p:nvSpPr>
          <p:spPr bwMode="auto">
            <a:xfrm>
              <a:off x="6074825" y="4448025"/>
              <a:ext cx="4200" cy="2325"/>
            </a:xfrm>
            <a:custGeom>
              <a:avLst/>
              <a:gdLst/>
              <a:ahLst/>
              <a:cxnLst>
                <a:cxn ang="0">
                  <a:pos x="139" y="1"/>
                </a:cxn>
                <a:cxn ang="0">
                  <a:pos x="84" y="13"/>
                </a:cxn>
                <a:cxn ang="0">
                  <a:pos x="1" y="80"/>
                </a:cxn>
                <a:cxn ang="0">
                  <a:pos x="38" y="93"/>
                </a:cxn>
                <a:cxn ang="0">
                  <a:pos x="101" y="80"/>
                </a:cxn>
                <a:cxn ang="0">
                  <a:pos x="168" y="13"/>
                </a:cxn>
                <a:cxn ang="0">
                  <a:pos x="139" y="1"/>
                </a:cxn>
              </a:cxnLst>
              <a:rect l="0" t="0" r="r" b="b"/>
              <a:pathLst>
                <a:path w="168" h="93" extrusionOk="0">
                  <a:moveTo>
                    <a:pt x="139" y="1"/>
                  </a:moveTo>
                  <a:cubicBezTo>
                    <a:pt x="122" y="1"/>
                    <a:pt x="101" y="5"/>
                    <a:pt x="84" y="13"/>
                  </a:cubicBezTo>
                  <a:cubicBezTo>
                    <a:pt x="34" y="30"/>
                    <a:pt x="1" y="64"/>
                    <a:pt x="1" y="80"/>
                  </a:cubicBezTo>
                  <a:cubicBezTo>
                    <a:pt x="9" y="89"/>
                    <a:pt x="22" y="93"/>
                    <a:pt x="38" y="93"/>
                  </a:cubicBezTo>
                  <a:cubicBezTo>
                    <a:pt x="55" y="93"/>
                    <a:pt x="76" y="89"/>
                    <a:pt x="101" y="80"/>
                  </a:cubicBezTo>
                  <a:cubicBezTo>
                    <a:pt x="135" y="64"/>
                    <a:pt x="168" y="30"/>
                    <a:pt x="168" y="13"/>
                  </a:cubicBezTo>
                  <a:cubicBezTo>
                    <a:pt x="168" y="5"/>
                    <a:pt x="155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64" name="Google Shape;1197;p35"/>
            <p:cNvSpPr>
              <a:spLocks/>
            </p:cNvSpPr>
            <p:nvPr/>
          </p:nvSpPr>
          <p:spPr bwMode="auto">
            <a:xfrm>
              <a:off x="5485025" y="2132125"/>
              <a:ext cx="1176300" cy="313725"/>
            </a:xfrm>
            <a:custGeom>
              <a:avLst/>
              <a:gdLst/>
              <a:ahLst/>
              <a:cxnLst>
                <a:cxn ang="0">
                  <a:pos x="685" y="1"/>
                </a:cxn>
                <a:cxn ang="0">
                  <a:pos x="0" y="10828"/>
                </a:cxn>
                <a:cxn ang="0">
                  <a:pos x="47052" y="12549"/>
                </a:cxn>
                <a:cxn ang="0">
                  <a:pos x="47052" y="1855"/>
                </a:cxn>
                <a:cxn ang="0">
                  <a:pos x="685" y="1"/>
                </a:cxn>
              </a:cxnLst>
              <a:rect l="0" t="0" r="r" b="b"/>
              <a:pathLst>
                <a:path w="47052" h="12549" extrusionOk="0">
                  <a:moveTo>
                    <a:pt x="685" y="1"/>
                  </a:moveTo>
                  <a:lnTo>
                    <a:pt x="0" y="10828"/>
                  </a:lnTo>
                  <a:lnTo>
                    <a:pt x="47052" y="12549"/>
                  </a:lnTo>
                  <a:lnTo>
                    <a:pt x="47052" y="1855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65" name="Google Shape;1198;p35"/>
            <p:cNvSpPr>
              <a:spLocks/>
            </p:cNvSpPr>
            <p:nvPr/>
          </p:nvSpPr>
          <p:spPr bwMode="auto">
            <a:xfrm>
              <a:off x="5213500" y="2230225"/>
              <a:ext cx="81900" cy="54975"/>
            </a:xfrm>
            <a:custGeom>
              <a:avLst/>
              <a:gdLst/>
              <a:ahLst/>
              <a:cxnLst>
                <a:cxn ang="0">
                  <a:pos x="2519" y="1"/>
                </a:cxn>
                <a:cxn ang="0">
                  <a:pos x="1" y="872"/>
                </a:cxn>
                <a:cxn ang="0">
                  <a:pos x="2860" y="2199"/>
                </a:cxn>
                <a:cxn ang="0">
                  <a:pos x="3159" y="2192"/>
                </a:cxn>
                <a:cxn ang="0">
                  <a:pos x="3276" y="37"/>
                </a:cxn>
                <a:cxn ang="0">
                  <a:pos x="2519" y="1"/>
                </a:cxn>
              </a:cxnLst>
              <a:rect l="0" t="0" r="r" b="b"/>
              <a:pathLst>
                <a:path w="3276" h="2199" extrusionOk="0">
                  <a:moveTo>
                    <a:pt x="2519" y="1"/>
                  </a:moveTo>
                  <a:cubicBezTo>
                    <a:pt x="1688" y="1"/>
                    <a:pt x="416" y="129"/>
                    <a:pt x="1" y="872"/>
                  </a:cubicBezTo>
                  <a:cubicBezTo>
                    <a:pt x="1" y="872"/>
                    <a:pt x="494" y="2199"/>
                    <a:pt x="2860" y="2199"/>
                  </a:cubicBezTo>
                  <a:cubicBezTo>
                    <a:pt x="2957" y="2199"/>
                    <a:pt x="3056" y="2197"/>
                    <a:pt x="3159" y="2192"/>
                  </a:cubicBezTo>
                  <a:lnTo>
                    <a:pt x="3276" y="37"/>
                  </a:lnTo>
                  <a:cubicBezTo>
                    <a:pt x="3276" y="37"/>
                    <a:pt x="2959" y="1"/>
                    <a:pt x="2519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66" name="Google Shape;1199;p35"/>
            <p:cNvSpPr>
              <a:spLocks/>
            </p:cNvSpPr>
            <p:nvPr/>
          </p:nvSpPr>
          <p:spPr bwMode="auto">
            <a:xfrm>
              <a:off x="5282850" y="2132125"/>
              <a:ext cx="219325" cy="270700"/>
            </a:xfrm>
            <a:custGeom>
              <a:avLst/>
              <a:gdLst/>
              <a:ahLst/>
              <a:cxnLst>
                <a:cxn ang="0">
                  <a:pos x="8772" y="1"/>
                </a:cxn>
                <a:cxn ang="0">
                  <a:pos x="6684" y="1956"/>
                </a:cxn>
                <a:cxn ang="0">
                  <a:pos x="5280" y="2875"/>
                </a:cxn>
                <a:cxn ang="0">
                  <a:pos x="3292" y="3543"/>
                </a:cxn>
                <a:cxn ang="0">
                  <a:pos x="2324" y="3566"/>
                </a:cxn>
                <a:cxn ang="0">
                  <a:pos x="268" y="3476"/>
                </a:cxn>
                <a:cxn ang="0">
                  <a:pos x="0" y="6433"/>
                </a:cxn>
                <a:cxn ang="0">
                  <a:pos x="3175" y="6734"/>
                </a:cxn>
                <a:cxn ang="0">
                  <a:pos x="5982" y="8472"/>
                </a:cxn>
                <a:cxn ang="0">
                  <a:pos x="8087" y="10828"/>
                </a:cxn>
                <a:cxn ang="0">
                  <a:pos x="8772" y="1"/>
                </a:cxn>
              </a:cxnLst>
              <a:rect l="0" t="0" r="r" b="b"/>
              <a:pathLst>
                <a:path w="8773" h="10828" extrusionOk="0">
                  <a:moveTo>
                    <a:pt x="8772" y="1"/>
                  </a:moveTo>
                  <a:lnTo>
                    <a:pt x="6684" y="1956"/>
                  </a:lnTo>
                  <a:cubicBezTo>
                    <a:pt x="6266" y="2340"/>
                    <a:pt x="5798" y="2657"/>
                    <a:pt x="5280" y="2875"/>
                  </a:cubicBezTo>
                  <a:cubicBezTo>
                    <a:pt x="4645" y="3159"/>
                    <a:pt x="3793" y="3509"/>
                    <a:pt x="3292" y="3543"/>
                  </a:cubicBezTo>
                  <a:cubicBezTo>
                    <a:pt x="2971" y="3559"/>
                    <a:pt x="2648" y="3566"/>
                    <a:pt x="2324" y="3566"/>
                  </a:cubicBezTo>
                  <a:cubicBezTo>
                    <a:pt x="1638" y="3566"/>
                    <a:pt x="949" y="3533"/>
                    <a:pt x="268" y="3476"/>
                  </a:cubicBezTo>
                  <a:lnTo>
                    <a:pt x="0" y="6433"/>
                  </a:lnTo>
                  <a:lnTo>
                    <a:pt x="3175" y="6734"/>
                  </a:lnTo>
                  <a:cubicBezTo>
                    <a:pt x="3175" y="6734"/>
                    <a:pt x="4478" y="6851"/>
                    <a:pt x="5982" y="8472"/>
                  </a:cubicBezTo>
                  <a:cubicBezTo>
                    <a:pt x="7486" y="10093"/>
                    <a:pt x="8087" y="10828"/>
                    <a:pt x="8087" y="10828"/>
                  </a:cubicBezTo>
                  <a:lnTo>
                    <a:pt x="8772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67" name="Google Shape;1200;p35"/>
            <p:cNvSpPr>
              <a:spLocks/>
            </p:cNvSpPr>
            <p:nvPr/>
          </p:nvSpPr>
          <p:spPr bwMode="auto">
            <a:xfrm>
              <a:off x="6661300" y="2178500"/>
              <a:ext cx="69800" cy="2673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0694"/>
                </a:cxn>
                <a:cxn ang="0">
                  <a:pos x="2240" y="5748"/>
                </a:cxn>
                <a:cxn ang="0">
                  <a:pos x="1" y="0"/>
                </a:cxn>
              </a:cxnLst>
              <a:rect l="0" t="0" r="r" b="b"/>
              <a:pathLst>
                <a:path w="2792" h="10694" extrusionOk="0">
                  <a:moveTo>
                    <a:pt x="1" y="0"/>
                  </a:moveTo>
                  <a:lnTo>
                    <a:pt x="1" y="10694"/>
                  </a:lnTo>
                  <a:cubicBezTo>
                    <a:pt x="1" y="10694"/>
                    <a:pt x="1755" y="9307"/>
                    <a:pt x="2240" y="5748"/>
                  </a:cubicBezTo>
                  <a:cubicBezTo>
                    <a:pt x="2791" y="16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68" name="Google Shape;1201;p35"/>
            <p:cNvSpPr>
              <a:spLocks/>
            </p:cNvSpPr>
            <p:nvPr/>
          </p:nvSpPr>
          <p:spPr bwMode="auto">
            <a:xfrm>
              <a:off x="5492550" y="2230700"/>
              <a:ext cx="1168775" cy="114900"/>
            </a:xfrm>
            <a:custGeom>
              <a:avLst/>
              <a:gdLst/>
              <a:ahLst/>
              <a:cxnLst>
                <a:cxn ang="0">
                  <a:pos x="167" y="1"/>
                </a:cxn>
                <a:cxn ang="0">
                  <a:pos x="0" y="2741"/>
                </a:cxn>
                <a:cxn ang="0">
                  <a:pos x="46751" y="4596"/>
                </a:cxn>
                <a:cxn ang="0">
                  <a:pos x="46751" y="1705"/>
                </a:cxn>
                <a:cxn ang="0">
                  <a:pos x="167" y="1"/>
                </a:cxn>
              </a:cxnLst>
              <a:rect l="0" t="0" r="r" b="b"/>
              <a:pathLst>
                <a:path w="46751" h="4596" extrusionOk="0">
                  <a:moveTo>
                    <a:pt x="167" y="1"/>
                  </a:moveTo>
                  <a:lnTo>
                    <a:pt x="0" y="2741"/>
                  </a:lnTo>
                  <a:lnTo>
                    <a:pt x="46751" y="4596"/>
                  </a:lnTo>
                  <a:lnTo>
                    <a:pt x="46751" y="1705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69" name="Google Shape;1202;p35"/>
            <p:cNvSpPr>
              <a:spLocks/>
            </p:cNvSpPr>
            <p:nvPr/>
          </p:nvSpPr>
          <p:spPr bwMode="auto">
            <a:xfrm>
              <a:off x="6088200" y="2176000"/>
              <a:ext cx="208875" cy="251050"/>
            </a:xfrm>
            <a:custGeom>
              <a:avLst/>
              <a:gdLst/>
              <a:ahLst/>
              <a:cxnLst>
                <a:cxn ang="0">
                  <a:pos x="3108" y="0"/>
                </a:cxn>
                <a:cxn ang="0">
                  <a:pos x="251" y="618"/>
                </a:cxn>
                <a:cxn ang="0">
                  <a:pos x="1" y="9925"/>
                </a:cxn>
                <a:cxn ang="0">
                  <a:pos x="2290" y="10042"/>
                </a:cxn>
                <a:cxn ang="0">
                  <a:pos x="2273" y="8622"/>
                </a:cxn>
                <a:cxn ang="0">
                  <a:pos x="2273" y="8622"/>
                </a:cxn>
                <a:cxn ang="0">
                  <a:pos x="2357" y="8627"/>
                </a:cxn>
                <a:cxn ang="0">
                  <a:pos x="3225" y="8037"/>
                </a:cxn>
                <a:cxn ang="0">
                  <a:pos x="3877" y="7051"/>
                </a:cxn>
                <a:cxn ang="0">
                  <a:pos x="4538" y="6776"/>
                </a:cxn>
                <a:cxn ang="0">
                  <a:pos x="4946" y="6934"/>
                </a:cxn>
                <a:cxn ang="0">
                  <a:pos x="5347" y="7285"/>
                </a:cxn>
                <a:cxn ang="0">
                  <a:pos x="5406" y="7291"/>
                </a:cxn>
                <a:cxn ang="0">
                  <a:pos x="5798" y="6516"/>
                </a:cxn>
                <a:cxn ang="0">
                  <a:pos x="7386" y="4979"/>
                </a:cxn>
                <a:cxn ang="0">
                  <a:pos x="6985" y="1805"/>
                </a:cxn>
                <a:cxn ang="0">
                  <a:pos x="4963" y="1103"/>
                </a:cxn>
                <a:cxn ang="0">
                  <a:pos x="3108" y="0"/>
                </a:cxn>
              </a:cxnLst>
              <a:rect l="0" t="0" r="r" b="b"/>
              <a:pathLst>
                <a:path w="8355" h="10042" extrusionOk="0">
                  <a:moveTo>
                    <a:pt x="3108" y="0"/>
                  </a:moveTo>
                  <a:lnTo>
                    <a:pt x="251" y="618"/>
                  </a:lnTo>
                  <a:lnTo>
                    <a:pt x="1" y="9925"/>
                  </a:lnTo>
                  <a:lnTo>
                    <a:pt x="2290" y="10042"/>
                  </a:lnTo>
                  <a:cubicBezTo>
                    <a:pt x="2290" y="9607"/>
                    <a:pt x="2273" y="9073"/>
                    <a:pt x="2273" y="8622"/>
                  </a:cubicBezTo>
                  <a:cubicBezTo>
                    <a:pt x="2301" y="8625"/>
                    <a:pt x="2329" y="8627"/>
                    <a:pt x="2357" y="8627"/>
                  </a:cubicBezTo>
                  <a:cubicBezTo>
                    <a:pt x="2721" y="8627"/>
                    <a:pt x="3023" y="8332"/>
                    <a:pt x="3225" y="8037"/>
                  </a:cubicBezTo>
                  <a:cubicBezTo>
                    <a:pt x="3443" y="7703"/>
                    <a:pt x="3593" y="7318"/>
                    <a:pt x="3877" y="7051"/>
                  </a:cubicBezTo>
                  <a:cubicBezTo>
                    <a:pt x="4050" y="6889"/>
                    <a:pt x="4302" y="6776"/>
                    <a:pt x="4538" y="6776"/>
                  </a:cubicBezTo>
                  <a:cubicBezTo>
                    <a:pt x="4690" y="6776"/>
                    <a:pt x="4835" y="6823"/>
                    <a:pt x="4946" y="6934"/>
                  </a:cubicBezTo>
                  <a:cubicBezTo>
                    <a:pt x="5080" y="7051"/>
                    <a:pt x="5164" y="7268"/>
                    <a:pt x="5347" y="7285"/>
                  </a:cubicBezTo>
                  <a:cubicBezTo>
                    <a:pt x="5368" y="7289"/>
                    <a:pt x="5387" y="7291"/>
                    <a:pt x="5406" y="7291"/>
                  </a:cubicBezTo>
                  <a:cubicBezTo>
                    <a:pt x="5688" y="7291"/>
                    <a:pt x="5736" y="6830"/>
                    <a:pt x="5798" y="6516"/>
                  </a:cubicBezTo>
                  <a:cubicBezTo>
                    <a:pt x="5966" y="5781"/>
                    <a:pt x="6834" y="5497"/>
                    <a:pt x="7386" y="4979"/>
                  </a:cubicBezTo>
                  <a:cubicBezTo>
                    <a:pt x="8355" y="4060"/>
                    <a:pt x="8154" y="2456"/>
                    <a:pt x="6985" y="1805"/>
                  </a:cubicBezTo>
                  <a:cubicBezTo>
                    <a:pt x="6367" y="1454"/>
                    <a:pt x="5581" y="1454"/>
                    <a:pt x="4963" y="1103"/>
                  </a:cubicBezTo>
                  <a:cubicBezTo>
                    <a:pt x="4328" y="752"/>
                    <a:pt x="3844" y="50"/>
                    <a:pt x="3108" y="0"/>
                  </a:cubicBezTo>
                  <a:close/>
                </a:path>
              </a:pathLst>
            </a:custGeom>
            <a:solidFill>
              <a:srgbClr val="263238">
                <a:alpha val="32156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70" name="Google Shape;1203;p35"/>
            <p:cNvSpPr>
              <a:spLocks/>
            </p:cNvSpPr>
            <p:nvPr/>
          </p:nvSpPr>
          <p:spPr bwMode="auto">
            <a:xfrm>
              <a:off x="6219775" y="4386525"/>
              <a:ext cx="244400" cy="107750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" y="4128"/>
                </a:cxn>
                <a:cxn ang="0">
                  <a:pos x="318" y="4144"/>
                </a:cxn>
                <a:cxn ang="0">
                  <a:pos x="6068" y="4310"/>
                </a:cxn>
                <a:cxn ang="0">
                  <a:pos x="8689" y="4161"/>
                </a:cxn>
                <a:cxn ang="0">
                  <a:pos x="5297" y="2824"/>
                </a:cxn>
                <a:cxn ang="0">
                  <a:pos x="5281" y="17"/>
                </a:cxn>
                <a:cxn ang="0">
                  <a:pos x="17" y="1"/>
                </a:cxn>
              </a:cxnLst>
              <a:rect l="0" t="0" r="r" b="b"/>
              <a:pathLst>
                <a:path w="9776" h="4310" extrusionOk="0">
                  <a:moveTo>
                    <a:pt x="17" y="1"/>
                  </a:moveTo>
                  <a:lnTo>
                    <a:pt x="1" y="4128"/>
                  </a:lnTo>
                  <a:lnTo>
                    <a:pt x="318" y="4144"/>
                  </a:lnTo>
                  <a:cubicBezTo>
                    <a:pt x="1237" y="4197"/>
                    <a:pt x="3951" y="4310"/>
                    <a:pt x="6068" y="4310"/>
                  </a:cubicBezTo>
                  <a:cubicBezTo>
                    <a:pt x="7302" y="4310"/>
                    <a:pt x="8333" y="4272"/>
                    <a:pt x="8689" y="4161"/>
                  </a:cubicBezTo>
                  <a:cubicBezTo>
                    <a:pt x="9775" y="3827"/>
                    <a:pt x="5297" y="2824"/>
                    <a:pt x="5297" y="2824"/>
                  </a:cubicBezTo>
                  <a:lnTo>
                    <a:pt x="5281" y="17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71" name="Google Shape;1204;p35"/>
            <p:cNvSpPr>
              <a:spLocks/>
            </p:cNvSpPr>
            <p:nvPr/>
          </p:nvSpPr>
          <p:spPr bwMode="auto">
            <a:xfrm>
              <a:off x="6219775" y="4452400"/>
              <a:ext cx="47650" cy="3775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" y="5"/>
                </a:cxn>
                <a:cxn ang="0">
                  <a:pos x="1" y="1476"/>
                </a:cxn>
                <a:cxn ang="0">
                  <a:pos x="1906" y="1509"/>
                </a:cxn>
                <a:cxn ang="0">
                  <a:pos x="1237" y="390"/>
                </a:cxn>
                <a:cxn ang="0">
                  <a:pos x="132" y="0"/>
                </a:cxn>
              </a:cxnLst>
              <a:rect l="0" t="0" r="r" b="b"/>
              <a:pathLst>
                <a:path w="1906" h="1510" extrusionOk="0">
                  <a:moveTo>
                    <a:pt x="132" y="0"/>
                  </a:moveTo>
                  <a:cubicBezTo>
                    <a:pt x="88" y="0"/>
                    <a:pt x="44" y="2"/>
                    <a:pt x="1" y="5"/>
                  </a:cubicBezTo>
                  <a:lnTo>
                    <a:pt x="1" y="1476"/>
                  </a:lnTo>
                  <a:lnTo>
                    <a:pt x="1906" y="1509"/>
                  </a:lnTo>
                  <a:cubicBezTo>
                    <a:pt x="1822" y="1058"/>
                    <a:pt x="1588" y="657"/>
                    <a:pt x="1237" y="390"/>
                  </a:cubicBezTo>
                  <a:cubicBezTo>
                    <a:pt x="922" y="134"/>
                    <a:pt x="525" y="0"/>
                    <a:pt x="132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72" name="Google Shape;1205;p35"/>
            <p:cNvSpPr>
              <a:spLocks/>
            </p:cNvSpPr>
            <p:nvPr/>
          </p:nvSpPr>
          <p:spPr bwMode="auto">
            <a:xfrm>
              <a:off x="6219375" y="4471325"/>
              <a:ext cx="226425" cy="22475"/>
            </a:xfrm>
            <a:custGeom>
              <a:avLst/>
              <a:gdLst/>
              <a:ahLst/>
              <a:cxnLst>
                <a:cxn ang="0">
                  <a:pos x="7502" y="0"/>
                </a:cxn>
                <a:cxn ang="0">
                  <a:pos x="7034" y="669"/>
                </a:cxn>
                <a:cxn ang="0">
                  <a:pos x="17" y="602"/>
                </a:cxn>
                <a:cxn ang="0">
                  <a:pos x="0" y="719"/>
                </a:cxn>
                <a:cxn ang="0">
                  <a:pos x="5357" y="898"/>
                </a:cxn>
                <a:cxn ang="0">
                  <a:pos x="8872" y="702"/>
                </a:cxn>
                <a:cxn ang="0">
                  <a:pos x="7502" y="0"/>
                </a:cxn>
              </a:cxnLst>
              <a:rect l="0" t="0" r="r" b="b"/>
              <a:pathLst>
                <a:path w="9057" h="899" extrusionOk="0">
                  <a:moveTo>
                    <a:pt x="7502" y="0"/>
                  </a:moveTo>
                  <a:cubicBezTo>
                    <a:pt x="7185" y="17"/>
                    <a:pt x="7034" y="669"/>
                    <a:pt x="7034" y="669"/>
                  </a:cubicBezTo>
                  <a:lnTo>
                    <a:pt x="17" y="602"/>
                  </a:lnTo>
                  <a:lnTo>
                    <a:pt x="0" y="719"/>
                  </a:lnTo>
                  <a:cubicBezTo>
                    <a:pt x="1328" y="836"/>
                    <a:pt x="3496" y="898"/>
                    <a:pt x="5357" y="898"/>
                  </a:cubicBezTo>
                  <a:cubicBezTo>
                    <a:pt x="7218" y="898"/>
                    <a:pt x="8772" y="836"/>
                    <a:pt x="8872" y="702"/>
                  </a:cubicBezTo>
                  <a:cubicBezTo>
                    <a:pt x="9056" y="452"/>
                    <a:pt x="7502" y="0"/>
                    <a:pt x="7502" y="0"/>
                  </a:cubicBezTo>
                  <a:close/>
                </a:path>
              </a:pathLst>
            </a:custGeom>
            <a:solidFill>
              <a:srgbClr val="FFFFFF">
                <a:alpha val="56078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73" name="Google Shape;1206;p35"/>
            <p:cNvSpPr>
              <a:spLocks/>
            </p:cNvSpPr>
            <p:nvPr/>
          </p:nvSpPr>
          <p:spPr bwMode="auto">
            <a:xfrm>
              <a:off x="6218950" y="4485100"/>
              <a:ext cx="221000" cy="3475"/>
            </a:xfrm>
            <a:custGeom>
              <a:avLst/>
              <a:gdLst/>
              <a:ahLst/>
              <a:cxnLst>
                <a:cxn ang="0">
                  <a:pos x="84" y="1"/>
                </a:cxn>
                <a:cxn ang="0">
                  <a:pos x="0" y="17"/>
                </a:cxn>
                <a:cxn ang="0">
                  <a:pos x="84" y="17"/>
                </a:cxn>
                <a:cxn ang="0">
                  <a:pos x="335" y="34"/>
                </a:cxn>
                <a:cxn ang="0">
                  <a:pos x="1304" y="84"/>
                </a:cxn>
                <a:cxn ang="0">
                  <a:pos x="4462" y="134"/>
                </a:cxn>
                <a:cxn ang="0">
                  <a:pos x="5156" y="139"/>
                </a:cxn>
                <a:cxn ang="0">
                  <a:pos x="7619" y="101"/>
                </a:cxn>
                <a:cxn ang="0">
                  <a:pos x="8572" y="51"/>
                </a:cxn>
                <a:cxn ang="0">
                  <a:pos x="8839" y="34"/>
                </a:cxn>
                <a:cxn ang="0">
                  <a:pos x="8572" y="34"/>
                </a:cxn>
                <a:cxn ang="0">
                  <a:pos x="7619" y="51"/>
                </a:cxn>
                <a:cxn ang="0">
                  <a:pos x="4462" y="84"/>
                </a:cxn>
                <a:cxn ang="0">
                  <a:pos x="1304" y="34"/>
                </a:cxn>
                <a:cxn ang="0">
                  <a:pos x="351" y="17"/>
                </a:cxn>
                <a:cxn ang="0">
                  <a:pos x="84" y="1"/>
                </a:cxn>
              </a:cxnLst>
              <a:rect l="0" t="0" r="r" b="b"/>
              <a:pathLst>
                <a:path w="8840" h="139" extrusionOk="0">
                  <a:moveTo>
                    <a:pt x="84" y="1"/>
                  </a:moveTo>
                  <a:cubicBezTo>
                    <a:pt x="50" y="1"/>
                    <a:pt x="17" y="1"/>
                    <a:pt x="0" y="17"/>
                  </a:cubicBezTo>
                  <a:lnTo>
                    <a:pt x="84" y="17"/>
                  </a:lnTo>
                  <a:cubicBezTo>
                    <a:pt x="167" y="34"/>
                    <a:pt x="251" y="34"/>
                    <a:pt x="335" y="34"/>
                  </a:cubicBezTo>
                  <a:lnTo>
                    <a:pt x="1304" y="84"/>
                  </a:lnTo>
                  <a:cubicBezTo>
                    <a:pt x="2106" y="118"/>
                    <a:pt x="3225" y="134"/>
                    <a:pt x="4462" y="134"/>
                  </a:cubicBezTo>
                  <a:cubicBezTo>
                    <a:pt x="4698" y="138"/>
                    <a:pt x="4930" y="139"/>
                    <a:pt x="5156" y="139"/>
                  </a:cubicBezTo>
                  <a:cubicBezTo>
                    <a:pt x="6114" y="139"/>
                    <a:pt x="6971" y="115"/>
                    <a:pt x="7619" y="101"/>
                  </a:cubicBezTo>
                  <a:cubicBezTo>
                    <a:pt x="8004" y="84"/>
                    <a:pt x="8321" y="68"/>
                    <a:pt x="8572" y="51"/>
                  </a:cubicBezTo>
                  <a:lnTo>
                    <a:pt x="8839" y="34"/>
                  </a:lnTo>
                  <a:lnTo>
                    <a:pt x="8572" y="34"/>
                  </a:lnTo>
                  <a:lnTo>
                    <a:pt x="7619" y="51"/>
                  </a:lnTo>
                  <a:cubicBezTo>
                    <a:pt x="6817" y="68"/>
                    <a:pt x="5698" y="84"/>
                    <a:pt x="4462" y="84"/>
                  </a:cubicBezTo>
                  <a:cubicBezTo>
                    <a:pt x="3225" y="68"/>
                    <a:pt x="2106" y="51"/>
                    <a:pt x="1304" y="34"/>
                  </a:cubicBezTo>
                  <a:cubicBezTo>
                    <a:pt x="919" y="34"/>
                    <a:pt x="602" y="17"/>
                    <a:pt x="351" y="17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74" name="Google Shape;1207;p35"/>
            <p:cNvSpPr>
              <a:spLocks/>
            </p:cNvSpPr>
            <p:nvPr/>
          </p:nvSpPr>
          <p:spPr bwMode="auto">
            <a:xfrm>
              <a:off x="6394375" y="4470075"/>
              <a:ext cx="13400" cy="20475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536" y="0"/>
                </a:cxn>
                <a:cxn ang="0">
                  <a:pos x="34" y="819"/>
                </a:cxn>
                <a:cxn ang="0">
                  <a:pos x="201" y="368"/>
                </a:cxn>
                <a:cxn ang="0">
                  <a:pos x="536" y="0"/>
                </a:cxn>
              </a:cxnLst>
              <a:rect l="0" t="0" r="r" b="b"/>
              <a:pathLst>
                <a:path w="536" h="819" extrusionOk="0">
                  <a:moveTo>
                    <a:pt x="536" y="0"/>
                  </a:moveTo>
                  <a:lnTo>
                    <a:pt x="536" y="0"/>
                  </a:lnTo>
                  <a:cubicBezTo>
                    <a:pt x="201" y="151"/>
                    <a:pt x="1" y="468"/>
                    <a:pt x="34" y="819"/>
                  </a:cubicBezTo>
                  <a:cubicBezTo>
                    <a:pt x="68" y="669"/>
                    <a:pt x="135" y="518"/>
                    <a:pt x="201" y="368"/>
                  </a:cubicBezTo>
                  <a:cubicBezTo>
                    <a:pt x="302" y="234"/>
                    <a:pt x="402" y="117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75" name="Google Shape;1208;p35"/>
            <p:cNvSpPr>
              <a:spLocks/>
            </p:cNvSpPr>
            <p:nvPr/>
          </p:nvSpPr>
          <p:spPr bwMode="auto">
            <a:xfrm>
              <a:off x="6353450" y="4457075"/>
              <a:ext cx="7550" cy="10925"/>
            </a:xfrm>
            <a:custGeom>
              <a:avLst/>
              <a:gdLst/>
              <a:ahLst/>
              <a:cxnLst>
                <a:cxn ang="0">
                  <a:pos x="279" y="0"/>
                </a:cxn>
                <a:cxn ang="0">
                  <a:pos x="117" y="203"/>
                </a:cxn>
                <a:cxn ang="0">
                  <a:pos x="17" y="437"/>
                </a:cxn>
                <a:cxn ang="0">
                  <a:pos x="184" y="236"/>
                </a:cxn>
                <a:cxn ang="0">
                  <a:pos x="285" y="2"/>
                </a:cxn>
                <a:cxn ang="0">
                  <a:pos x="279" y="0"/>
                </a:cxn>
              </a:cxnLst>
              <a:rect l="0" t="0" r="r" b="b"/>
              <a:pathLst>
                <a:path w="302" h="437" extrusionOk="0">
                  <a:moveTo>
                    <a:pt x="279" y="0"/>
                  </a:moveTo>
                  <a:cubicBezTo>
                    <a:pt x="256" y="0"/>
                    <a:pt x="194" y="80"/>
                    <a:pt x="117" y="203"/>
                  </a:cubicBezTo>
                  <a:cubicBezTo>
                    <a:pt x="51" y="320"/>
                    <a:pt x="1" y="420"/>
                    <a:pt x="17" y="437"/>
                  </a:cubicBezTo>
                  <a:cubicBezTo>
                    <a:pt x="17" y="437"/>
                    <a:pt x="101" y="353"/>
                    <a:pt x="184" y="236"/>
                  </a:cubicBezTo>
                  <a:cubicBezTo>
                    <a:pt x="251" y="103"/>
                    <a:pt x="301" y="2"/>
                    <a:pt x="285" y="2"/>
                  </a:cubicBezTo>
                  <a:cubicBezTo>
                    <a:pt x="283" y="1"/>
                    <a:pt x="281" y="0"/>
                    <a:pt x="279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76" name="Google Shape;1209;p35"/>
            <p:cNvSpPr>
              <a:spLocks/>
            </p:cNvSpPr>
            <p:nvPr/>
          </p:nvSpPr>
          <p:spPr bwMode="auto">
            <a:xfrm>
              <a:off x="6342600" y="4454950"/>
              <a:ext cx="8775" cy="7275"/>
            </a:xfrm>
            <a:custGeom>
              <a:avLst/>
              <a:gdLst/>
              <a:ahLst/>
              <a:cxnLst>
                <a:cxn ang="0">
                  <a:pos x="341" y="1"/>
                </a:cxn>
                <a:cxn ang="0">
                  <a:pos x="167" y="121"/>
                </a:cxn>
                <a:cxn ang="0">
                  <a:pos x="17" y="288"/>
                </a:cxn>
                <a:cxn ang="0">
                  <a:pos x="26" y="291"/>
                </a:cxn>
                <a:cxn ang="0">
                  <a:pos x="201" y="171"/>
                </a:cxn>
                <a:cxn ang="0">
                  <a:pos x="351" y="4"/>
                </a:cxn>
                <a:cxn ang="0">
                  <a:pos x="341" y="1"/>
                </a:cxn>
              </a:cxnLst>
              <a:rect l="0" t="0" r="r" b="b"/>
              <a:pathLst>
                <a:path w="351" h="291" extrusionOk="0">
                  <a:moveTo>
                    <a:pt x="341" y="1"/>
                  </a:moveTo>
                  <a:cubicBezTo>
                    <a:pt x="313" y="1"/>
                    <a:pt x="240" y="48"/>
                    <a:pt x="167" y="121"/>
                  </a:cubicBezTo>
                  <a:cubicBezTo>
                    <a:pt x="67" y="204"/>
                    <a:pt x="0" y="271"/>
                    <a:pt x="17" y="288"/>
                  </a:cubicBezTo>
                  <a:cubicBezTo>
                    <a:pt x="19" y="290"/>
                    <a:pt x="22" y="291"/>
                    <a:pt x="26" y="291"/>
                  </a:cubicBezTo>
                  <a:cubicBezTo>
                    <a:pt x="55" y="291"/>
                    <a:pt x="128" y="244"/>
                    <a:pt x="201" y="171"/>
                  </a:cubicBezTo>
                  <a:cubicBezTo>
                    <a:pt x="301" y="87"/>
                    <a:pt x="351" y="4"/>
                    <a:pt x="351" y="4"/>
                  </a:cubicBezTo>
                  <a:cubicBezTo>
                    <a:pt x="349" y="2"/>
                    <a:pt x="346" y="1"/>
                    <a:pt x="34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77" name="Google Shape;1210;p35"/>
            <p:cNvSpPr>
              <a:spLocks/>
            </p:cNvSpPr>
            <p:nvPr/>
          </p:nvSpPr>
          <p:spPr bwMode="auto">
            <a:xfrm>
              <a:off x="6336325" y="4449025"/>
              <a:ext cx="13800" cy="1850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0" y="24"/>
                </a:cxn>
                <a:cxn ang="0">
                  <a:pos x="268" y="74"/>
                </a:cxn>
                <a:cxn ang="0">
                  <a:pos x="552" y="40"/>
                </a:cxn>
                <a:cxn ang="0">
                  <a:pos x="248" y="0"/>
                </a:cxn>
              </a:cxnLst>
              <a:rect l="0" t="0" r="r" b="b"/>
              <a:pathLst>
                <a:path w="552" h="74" extrusionOk="0">
                  <a:moveTo>
                    <a:pt x="248" y="0"/>
                  </a:moveTo>
                  <a:cubicBezTo>
                    <a:pt x="166" y="0"/>
                    <a:pt x="83" y="9"/>
                    <a:pt x="0" y="24"/>
                  </a:cubicBezTo>
                  <a:cubicBezTo>
                    <a:pt x="84" y="57"/>
                    <a:pt x="184" y="74"/>
                    <a:pt x="268" y="74"/>
                  </a:cubicBezTo>
                  <a:cubicBezTo>
                    <a:pt x="368" y="74"/>
                    <a:pt x="468" y="74"/>
                    <a:pt x="552" y="40"/>
                  </a:cubicBezTo>
                  <a:cubicBezTo>
                    <a:pt x="451" y="13"/>
                    <a:pt x="349" y="0"/>
                    <a:pt x="248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78" name="Google Shape;1211;p35"/>
            <p:cNvSpPr>
              <a:spLocks/>
            </p:cNvSpPr>
            <p:nvPr/>
          </p:nvSpPr>
          <p:spPr bwMode="auto">
            <a:xfrm>
              <a:off x="6333825" y="4440825"/>
              <a:ext cx="15900" cy="25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65" y="103"/>
                </a:cxn>
                <a:cxn ang="0">
                  <a:pos x="635" y="51"/>
                </a:cxn>
                <a:cxn ang="0">
                  <a:pos x="0" y="1"/>
                </a:cxn>
              </a:cxnLst>
              <a:rect l="0" t="0" r="r" b="b"/>
              <a:pathLst>
                <a:path w="636" h="103" extrusionOk="0">
                  <a:moveTo>
                    <a:pt x="0" y="1"/>
                  </a:moveTo>
                  <a:cubicBezTo>
                    <a:pt x="117" y="69"/>
                    <a:pt x="240" y="103"/>
                    <a:pt x="365" y="103"/>
                  </a:cubicBezTo>
                  <a:cubicBezTo>
                    <a:pt x="454" y="103"/>
                    <a:pt x="545" y="86"/>
                    <a:pt x="635" y="51"/>
                  </a:cubicBezTo>
                  <a:cubicBezTo>
                    <a:pt x="418" y="51"/>
                    <a:pt x="217" y="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79" name="Google Shape;1212;p35"/>
            <p:cNvSpPr>
              <a:spLocks/>
            </p:cNvSpPr>
            <p:nvPr/>
          </p:nvSpPr>
          <p:spPr bwMode="auto">
            <a:xfrm>
              <a:off x="6358050" y="4444675"/>
              <a:ext cx="25075" cy="14150"/>
            </a:xfrm>
            <a:custGeom>
              <a:avLst/>
              <a:gdLst/>
              <a:ahLst/>
              <a:cxnLst>
                <a:cxn ang="0">
                  <a:pos x="668" y="59"/>
                </a:cxn>
                <a:cxn ang="0">
                  <a:pos x="903" y="114"/>
                </a:cxn>
                <a:cxn ang="0">
                  <a:pos x="869" y="248"/>
                </a:cxn>
                <a:cxn ang="0">
                  <a:pos x="685" y="331"/>
                </a:cxn>
                <a:cxn ang="0">
                  <a:pos x="334" y="415"/>
                </a:cxn>
                <a:cxn ang="0">
                  <a:pos x="93" y="458"/>
                </a:cxn>
                <a:cxn ang="0">
                  <a:pos x="93" y="458"/>
                </a:cxn>
                <a:cxn ang="0">
                  <a:pos x="218" y="281"/>
                </a:cxn>
                <a:cxn ang="0">
                  <a:pos x="502" y="81"/>
                </a:cxn>
                <a:cxn ang="0">
                  <a:pos x="668" y="59"/>
                </a:cxn>
                <a:cxn ang="0">
                  <a:pos x="667" y="0"/>
                </a:cxn>
                <a:cxn ang="0">
                  <a:pos x="167" y="248"/>
                </a:cxn>
                <a:cxn ang="0">
                  <a:pos x="68" y="461"/>
                </a:cxn>
                <a:cxn ang="0">
                  <a:pos x="68" y="461"/>
                </a:cxn>
                <a:cxn ang="0">
                  <a:pos x="0" y="465"/>
                </a:cxn>
                <a:cxn ang="0">
                  <a:pos x="64" y="472"/>
                </a:cxn>
                <a:cxn ang="0">
                  <a:pos x="64" y="472"/>
                </a:cxn>
                <a:cxn ang="0">
                  <a:pos x="50" y="565"/>
                </a:cxn>
                <a:cxn ang="0">
                  <a:pos x="86" y="474"/>
                </a:cxn>
                <a:cxn ang="0">
                  <a:pos x="86" y="474"/>
                </a:cxn>
                <a:cxn ang="0">
                  <a:pos x="174" y="477"/>
                </a:cxn>
                <a:cxn ang="0">
                  <a:pos x="334" y="465"/>
                </a:cxn>
                <a:cxn ang="0">
                  <a:pos x="702" y="381"/>
                </a:cxn>
                <a:cxn ang="0">
                  <a:pos x="903" y="298"/>
                </a:cxn>
                <a:cxn ang="0">
                  <a:pos x="986" y="198"/>
                </a:cxn>
                <a:cxn ang="0">
                  <a:pos x="936" y="64"/>
                </a:cxn>
                <a:cxn ang="0">
                  <a:pos x="667" y="0"/>
                </a:cxn>
              </a:cxnLst>
              <a:rect l="0" t="0" r="r" b="b"/>
              <a:pathLst>
                <a:path w="1003" h="566" extrusionOk="0">
                  <a:moveTo>
                    <a:pt x="668" y="59"/>
                  </a:moveTo>
                  <a:cubicBezTo>
                    <a:pt x="746" y="59"/>
                    <a:pt x="824" y="75"/>
                    <a:pt x="903" y="114"/>
                  </a:cubicBezTo>
                  <a:cubicBezTo>
                    <a:pt x="953" y="147"/>
                    <a:pt x="936" y="214"/>
                    <a:pt x="869" y="248"/>
                  </a:cubicBezTo>
                  <a:cubicBezTo>
                    <a:pt x="819" y="281"/>
                    <a:pt x="752" y="314"/>
                    <a:pt x="685" y="331"/>
                  </a:cubicBezTo>
                  <a:cubicBezTo>
                    <a:pt x="568" y="365"/>
                    <a:pt x="451" y="398"/>
                    <a:pt x="334" y="415"/>
                  </a:cubicBezTo>
                  <a:cubicBezTo>
                    <a:pt x="235" y="440"/>
                    <a:pt x="152" y="452"/>
                    <a:pt x="93" y="458"/>
                  </a:cubicBezTo>
                  <a:cubicBezTo>
                    <a:pt x="124" y="395"/>
                    <a:pt x="164" y="335"/>
                    <a:pt x="218" y="281"/>
                  </a:cubicBezTo>
                  <a:cubicBezTo>
                    <a:pt x="284" y="181"/>
                    <a:pt x="385" y="114"/>
                    <a:pt x="502" y="81"/>
                  </a:cubicBezTo>
                  <a:cubicBezTo>
                    <a:pt x="557" y="67"/>
                    <a:pt x="612" y="59"/>
                    <a:pt x="668" y="59"/>
                  </a:cubicBezTo>
                  <a:close/>
                  <a:moveTo>
                    <a:pt x="667" y="0"/>
                  </a:moveTo>
                  <a:cubicBezTo>
                    <a:pt x="477" y="0"/>
                    <a:pt x="292" y="89"/>
                    <a:pt x="167" y="248"/>
                  </a:cubicBezTo>
                  <a:cubicBezTo>
                    <a:pt x="118" y="313"/>
                    <a:pt x="85" y="379"/>
                    <a:pt x="68" y="461"/>
                  </a:cubicBezTo>
                  <a:cubicBezTo>
                    <a:pt x="25" y="465"/>
                    <a:pt x="0" y="465"/>
                    <a:pt x="0" y="465"/>
                  </a:cubicBezTo>
                  <a:cubicBezTo>
                    <a:pt x="21" y="468"/>
                    <a:pt x="43" y="470"/>
                    <a:pt x="64" y="472"/>
                  </a:cubicBezTo>
                  <a:cubicBezTo>
                    <a:pt x="50" y="503"/>
                    <a:pt x="50" y="534"/>
                    <a:pt x="50" y="565"/>
                  </a:cubicBezTo>
                  <a:cubicBezTo>
                    <a:pt x="61" y="535"/>
                    <a:pt x="72" y="504"/>
                    <a:pt x="86" y="474"/>
                  </a:cubicBezTo>
                  <a:cubicBezTo>
                    <a:pt x="116" y="476"/>
                    <a:pt x="145" y="477"/>
                    <a:pt x="174" y="477"/>
                  </a:cubicBezTo>
                  <a:cubicBezTo>
                    <a:pt x="230" y="477"/>
                    <a:pt x="284" y="473"/>
                    <a:pt x="334" y="465"/>
                  </a:cubicBezTo>
                  <a:cubicBezTo>
                    <a:pt x="468" y="448"/>
                    <a:pt x="585" y="431"/>
                    <a:pt x="702" y="381"/>
                  </a:cubicBezTo>
                  <a:cubicBezTo>
                    <a:pt x="769" y="365"/>
                    <a:pt x="836" y="348"/>
                    <a:pt x="903" y="298"/>
                  </a:cubicBezTo>
                  <a:cubicBezTo>
                    <a:pt x="953" y="281"/>
                    <a:pt x="986" y="248"/>
                    <a:pt x="986" y="198"/>
                  </a:cubicBezTo>
                  <a:cubicBezTo>
                    <a:pt x="1003" y="147"/>
                    <a:pt x="986" y="97"/>
                    <a:pt x="936" y="64"/>
                  </a:cubicBezTo>
                  <a:cubicBezTo>
                    <a:pt x="849" y="21"/>
                    <a:pt x="758" y="0"/>
                    <a:pt x="667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80" name="Google Shape;1213;p35"/>
            <p:cNvSpPr>
              <a:spLocks/>
            </p:cNvSpPr>
            <p:nvPr/>
          </p:nvSpPr>
          <p:spPr bwMode="auto">
            <a:xfrm>
              <a:off x="6348850" y="4440400"/>
              <a:ext cx="12975" cy="16325"/>
            </a:xfrm>
            <a:custGeom>
              <a:avLst/>
              <a:gdLst/>
              <a:ahLst/>
              <a:cxnLst>
                <a:cxn ang="0">
                  <a:pos x="134" y="1"/>
                </a:cxn>
                <a:cxn ang="0">
                  <a:pos x="17" y="151"/>
                </a:cxn>
                <a:cxn ang="0">
                  <a:pos x="84" y="302"/>
                </a:cxn>
                <a:cxn ang="0">
                  <a:pos x="235" y="519"/>
                </a:cxn>
                <a:cxn ang="0">
                  <a:pos x="435" y="653"/>
                </a:cxn>
                <a:cxn ang="0">
                  <a:pos x="268" y="485"/>
                </a:cxn>
                <a:cxn ang="0">
                  <a:pos x="134" y="285"/>
                </a:cxn>
                <a:cxn ang="0">
                  <a:pos x="134" y="68"/>
                </a:cxn>
                <a:cxn ang="0">
                  <a:pos x="156" y="66"/>
                </a:cxn>
                <a:cxn ang="0">
                  <a:pos x="368" y="201"/>
                </a:cxn>
                <a:cxn ang="0">
                  <a:pos x="452" y="435"/>
                </a:cxn>
                <a:cxn ang="0">
                  <a:pos x="469" y="653"/>
                </a:cxn>
                <a:cxn ang="0">
                  <a:pos x="502" y="419"/>
                </a:cxn>
                <a:cxn ang="0">
                  <a:pos x="402" y="168"/>
                </a:cxn>
                <a:cxn ang="0">
                  <a:pos x="134" y="1"/>
                </a:cxn>
              </a:cxnLst>
              <a:rect l="0" t="0" r="r" b="b"/>
              <a:pathLst>
                <a:path w="519" h="653" extrusionOk="0">
                  <a:moveTo>
                    <a:pt x="134" y="1"/>
                  </a:moveTo>
                  <a:cubicBezTo>
                    <a:pt x="51" y="18"/>
                    <a:pt x="1" y="84"/>
                    <a:pt x="17" y="151"/>
                  </a:cubicBezTo>
                  <a:cubicBezTo>
                    <a:pt x="34" y="218"/>
                    <a:pt x="51" y="268"/>
                    <a:pt x="84" y="302"/>
                  </a:cubicBezTo>
                  <a:cubicBezTo>
                    <a:pt x="118" y="385"/>
                    <a:pt x="185" y="452"/>
                    <a:pt x="235" y="519"/>
                  </a:cubicBezTo>
                  <a:cubicBezTo>
                    <a:pt x="285" y="569"/>
                    <a:pt x="352" y="619"/>
                    <a:pt x="435" y="653"/>
                  </a:cubicBezTo>
                  <a:cubicBezTo>
                    <a:pt x="435" y="636"/>
                    <a:pt x="368" y="586"/>
                    <a:pt x="268" y="485"/>
                  </a:cubicBezTo>
                  <a:cubicBezTo>
                    <a:pt x="218" y="419"/>
                    <a:pt x="168" y="352"/>
                    <a:pt x="134" y="285"/>
                  </a:cubicBezTo>
                  <a:cubicBezTo>
                    <a:pt x="84" y="201"/>
                    <a:pt x="51" y="84"/>
                    <a:pt x="134" y="68"/>
                  </a:cubicBezTo>
                  <a:cubicBezTo>
                    <a:pt x="142" y="66"/>
                    <a:pt x="149" y="66"/>
                    <a:pt x="156" y="66"/>
                  </a:cubicBezTo>
                  <a:cubicBezTo>
                    <a:pt x="232" y="66"/>
                    <a:pt x="307" y="140"/>
                    <a:pt x="368" y="201"/>
                  </a:cubicBezTo>
                  <a:cubicBezTo>
                    <a:pt x="402" y="268"/>
                    <a:pt x="435" y="352"/>
                    <a:pt x="452" y="435"/>
                  </a:cubicBezTo>
                  <a:cubicBezTo>
                    <a:pt x="469" y="502"/>
                    <a:pt x="469" y="586"/>
                    <a:pt x="469" y="653"/>
                  </a:cubicBezTo>
                  <a:cubicBezTo>
                    <a:pt x="502" y="586"/>
                    <a:pt x="519" y="502"/>
                    <a:pt x="502" y="419"/>
                  </a:cubicBezTo>
                  <a:cubicBezTo>
                    <a:pt x="485" y="335"/>
                    <a:pt x="452" y="252"/>
                    <a:pt x="402" y="168"/>
                  </a:cubicBezTo>
                  <a:cubicBezTo>
                    <a:pt x="352" y="68"/>
                    <a:pt x="251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81" name="Google Shape;1214;p35"/>
            <p:cNvSpPr>
              <a:spLocks/>
            </p:cNvSpPr>
            <p:nvPr/>
          </p:nvSpPr>
          <p:spPr bwMode="auto">
            <a:xfrm>
              <a:off x="6217700" y="4450950"/>
              <a:ext cx="47225" cy="38350"/>
            </a:xfrm>
            <a:custGeom>
              <a:avLst/>
              <a:gdLst/>
              <a:ahLst/>
              <a:cxnLst>
                <a:cxn ang="0">
                  <a:pos x="253" y="1"/>
                </a:cxn>
                <a:cxn ang="0">
                  <a:pos x="117" y="13"/>
                </a:cxn>
                <a:cxn ang="0">
                  <a:pos x="0" y="30"/>
                </a:cxn>
                <a:cxn ang="0">
                  <a:pos x="113" y="38"/>
                </a:cxn>
                <a:cxn ang="0">
                  <a:pos x="401" y="47"/>
                </a:cxn>
                <a:cxn ang="0">
                  <a:pos x="1771" y="1150"/>
                </a:cxn>
                <a:cxn ang="0">
                  <a:pos x="1872" y="1534"/>
                </a:cxn>
                <a:cxn ang="0">
                  <a:pos x="1872" y="1417"/>
                </a:cxn>
                <a:cxn ang="0">
                  <a:pos x="1821" y="1133"/>
                </a:cxn>
                <a:cxn ang="0">
                  <a:pos x="401" y="13"/>
                </a:cxn>
                <a:cxn ang="0">
                  <a:pos x="253" y="1"/>
                </a:cxn>
              </a:cxnLst>
              <a:rect l="0" t="0" r="r" b="b"/>
              <a:pathLst>
                <a:path w="1889" h="1534" extrusionOk="0">
                  <a:moveTo>
                    <a:pt x="253" y="1"/>
                  </a:moveTo>
                  <a:cubicBezTo>
                    <a:pt x="205" y="1"/>
                    <a:pt x="159" y="5"/>
                    <a:pt x="117" y="13"/>
                  </a:cubicBezTo>
                  <a:cubicBezTo>
                    <a:pt x="84" y="13"/>
                    <a:pt x="34" y="30"/>
                    <a:pt x="0" y="30"/>
                  </a:cubicBezTo>
                  <a:cubicBezTo>
                    <a:pt x="9" y="38"/>
                    <a:pt x="46" y="38"/>
                    <a:pt x="113" y="38"/>
                  </a:cubicBezTo>
                  <a:cubicBezTo>
                    <a:pt x="180" y="38"/>
                    <a:pt x="276" y="38"/>
                    <a:pt x="401" y="47"/>
                  </a:cubicBezTo>
                  <a:cubicBezTo>
                    <a:pt x="1036" y="130"/>
                    <a:pt x="1571" y="548"/>
                    <a:pt x="1771" y="1150"/>
                  </a:cubicBezTo>
                  <a:cubicBezTo>
                    <a:pt x="1855" y="1383"/>
                    <a:pt x="1855" y="1534"/>
                    <a:pt x="1872" y="1534"/>
                  </a:cubicBezTo>
                  <a:cubicBezTo>
                    <a:pt x="1888" y="1500"/>
                    <a:pt x="1888" y="1450"/>
                    <a:pt x="1872" y="1417"/>
                  </a:cubicBezTo>
                  <a:cubicBezTo>
                    <a:pt x="1872" y="1333"/>
                    <a:pt x="1838" y="1233"/>
                    <a:pt x="1821" y="1133"/>
                  </a:cubicBezTo>
                  <a:cubicBezTo>
                    <a:pt x="1621" y="498"/>
                    <a:pt x="1070" y="47"/>
                    <a:pt x="401" y="13"/>
                  </a:cubicBezTo>
                  <a:cubicBezTo>
                    <a:pt x="351" y="5"/>
                    <a:pt x="301" y="1"/>
                    <a:pt x="253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82" name="Google Shape;1215;p35"/>
            <p:cNvSpPr>
              <a:spLocks/>
            </p:cNvSpPr>
            <p:nvPr/>
          </p:nvSpPr>
          <p:spPr bwMode="auto">
            <a:xfrm>
              <a:off x="6230225" y="4392800"/>
              <a:ext cx="2125" cy="5432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17" y="2172"/>
                </a:cxn>
                <a:cxn ang="0">
                  <a:pos x="51" y="0"/>
                </a:cxn>
              </a:cxnLst>
              <a:rect l="0" t="0" r="r" b="b"/>
              <a:pathLst>
                <a:path w="85" h="2173" extrusionOk="0">
                  <a:moveTo>
                    <a:pt x="51" y="0"/>
                  </a:moveTo>
                  <a:lnTo>
                    <a:pt x="51" y="0"/>
                  </a:lnTo>
                  <a:cubicBezTo>
                    <a:pt x="0" y="735"/>
                    <a:pt x="0" y="1454"/>
                    <a:pt x="17" y="2172"/>
                  </a:cubicBezTo>
                  <a:cubicBezTo>
                    <a:pt x="84" y="1454"/>
                    <a:pt x="84" y="735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83" name="Google Shape;1216;p35"/>
            <p:cNvSpPr>
              <a:spLocks/>
            </p:cNvSpPr>
            <p:nvPr/>
          </p:nvSpPr>
          <p:spPr bwMode="auto">
            <a:xfrm>
              <a:off x="6281175" y="4472825"/>
              <a:ext cx="38475" cy="2125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" y="7"/>
                </a:cxn>
                <a:cxn ang="0">
                  <a:pos x="811" y="85"/>
                </a:cxn>
                <a:cxn ang="0">
                  <a:pos x="1538" y="24"/>
                </a:cxn>
                <a:cxn ang="0">
                  <a:pos x="1435" y="16"/>
                </a:cxn>
                <a:cxn ang="0">
                  <a:pos x="770" y="24"/>
                </a:cxn>
                <a:cxn ang="0">
                  <a:pos x="84" y="0"/>
                </a:cxn>
              </a:cxnLst>
              <a:rect l="0" t="0" r="r" b="b"/>
              <a:pathLst>
                <a:path w="1539" h="85" extrusionOk="0">
                  <a:moveTo>
                    <a:pt x="84" y="0"/>
                  </a:moveTo>
                  <a:cubicBezTo>
                    <a:pt x="31" y="0"/>
                    <a:pt x="1" y="2"/>
                    <a:pt x="1" y="7"/>
                  </a:cubicBezTo>
                  <a:cubicBezTo>
                    <a:pt x="272" y="60"/>
                    <a:pt x="542" y="85"/>
                    <a:pt x="811" y="85"/>
                  </a:cubicBezTo>
                  <a:cubicBezTo>
                    <a:pt x="1056" y="85"/>
                    <a:pt x="1299" y="64"/>
                    <a:pt x="1538" y="24"/>
                  </a:cubicBezTo>
                  <a:cubicBezTo>
                    <a:pt x="1538" y="18"/>
                    <a:pt x="1501" y="16"/>
                    <a:pt x="1435" y="16"/>
                  </a:cubicBezTo>
                  <a:cubicBezTo>
                    <a:pt x="1304" y="16"/>
                    <a:pt x="1059" y="24"/>
                    <a:pt x="770" y="24"/>
                  </a:cubicBezTo>
                  <a:cubicBezTo>
                    <a:pt x="474" y="12"/>
                    <a:pt x="212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84" name="Google Shape;1217;p35"/>
            <p:cNvSpPr>
              <a:spLocks/>
            </p:cNvSpPr>
            <p:nvPr/>
          </p:nvSpPr>
          <p:spPr bwMode="auto">
            <a:xfrm>
              <a:off x="6255275" y="4472925"/>
              <a:ext cx="4225" cy="760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8" y="3"/>
                </a:cxn>
                <a:cxn ang="0">
                  <a:pos x="68" y="154"/>
                </a:cxn>
                <a:cxn ang="0">
                  <a:pos x="151" y="304"/>
                </a:cxn>
                <a:cxn ang="0">
                  <a:pos x="135" y="120"/>
                </a:cxn>
                <a:cxn ang="0">
                  <a:pos x="21" y="0"/>
                </a:cxn>
              </a:cxnLst>
              <a:rect l="0" t="0" r="r" b="b"/>
              <a:pathLst>
                <a:path w="169" h="304" extrusionOk="0">
                  <a:moveTo>
                    <a:pt x="21" y="0"/>
                  </a:moveTo>
                  <a:cubicBezTo>
                    <a:pt x="19" y="0"/>
                    <a:pt x="18" y="1"/>
                    <a:pt x="18" y="3"/>
                  </a:cubicBezTo>
                  <a:cubicBezTo>
                    <a:pt x="1" y="20"/>
                    <a:pt x="34" y="70"/>
                    <a:pt x="68" y="154"/>
                  </a:cubicBezTo>
                  <a:cubicBezTo>
                    <a:pt x="101" y="237"/>
                    <a:pt x="135" y="304"/>
                    <a:pt x="151" y="304"/>
                  </a:cubicBezTo>
                  <a:cubicBezTo>
                    <a:pt x="168" y="304"/>
                    <a:pt x="168" y="220"/>
                    <a:pt x="135" y="120"/>
                  </a:cubicBezTo>
                  <a:cubicBezTo>
                    <a:pt x="91" y="47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85" name="Google Shape;1218;p35"/>
            <p:cNvSpPr>
              <a:spLocks/>
            </p:cNvSpPr>
            <p:nvPr/>
          </p:nvSpPr>
          <p:spPr bwMode="auto">
            <a:xfrm>
              <a:off x="6245675" y="4460775"/>
              <a:ext cx="5450" cy="522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" y="5"/>
                </a:cxn>
                <a:cxn ang="0">
                  <a:pos x="84" y="122"/>
                </a:cxn>
                <a:cxn ang="0">
                  <a:pos x="193" y="208"/>
                </a:cxn>
                <a:cxn ang="0">
                  <a:pos x="201" y="205"/>
                </a:cxn>
                <a:cxn ang="0">
                  <a:pos x="134" y="71"/>
                </a:cxn>
                <a:cxn ang="0">
                  <a:pos x="13" y="0"/>
                </a:cxn>
              </a:cxnLst>
              <a:rect l="0" t="0" r="r" b="b"/>
              <a:pathLst>
                <a:path w="218" h="209" extrusionOk="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1" y="21"/>
                    <a:pt x="34" y="71"/>
                    <a:pt x="84" y="122"/>
                  </a:cubicBezTo>
                  <a:cubicBezTo>
                    <a:pt x="128" y="165"/>
                    <a:pt x="171" y="208"/>
                    <a:pt x="193" y="208"/>
                  </a:cubicBezTo>
                  <a:cubicBezTo>
                    <a:pt x="196" y="208"/>
                    <a:pt x="199" y="207"/>
                    <a:pt x="201" y="205"/>
                  </a:cubicBezTo>
                  <a:cubicBezTo>
                    <a:pt x="218" y="188"/>
                    <a:pt x="184" y="138"/>
                    <a:pt x="134" y="71"/>
                  </a:cubicBezTo>
                  <a:cubicBezTo>
                    <a:pt x="79" y="30"/>
                    <a:pt x="36" y="0"/>
                    <a:pt x="13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86" name="Google Shape;1219;p35"/>
            <p:cNvSpPr>
              <a:spLocks/>
            </p:cNvSpPr>
            <p:nvPr/>
          </p:nvSpPr>
          <p:spPr bwMode="auto">
            <a:xfrm>
              <a:off x="6231900" y="4454675"/>
              <a:ext cx="7950" cy="330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31"/>
                </a:cxn>
                <a:cxn ang="0">
                  <a:pos x="151" y="65"/>
                </a:cxn>
                <a:cxn ang="0">
                  <a:pos x="301" y="132"/>
                </a:cxn>
                <a:cxn ang="0">
                  <a:pos x="167" y="15"/>
                </a:cxn>
                <a:cxn ang="0">
                  <a:pos x="92" y="0"/>
                </a:cxn>
              </a:cxnLst>
              <a:rect l="0" t="0" r="r" b="b"/>
              <a:pathLst>
                <a:path w="318" h="132" extrusionOk="0">
                  <a:moveTo>
                    <a:pt x="92" y="0"/>
                  </a:moveTo>
                  <a:cubicBezTo>
                    <a:pt x="40" y="0"/>
                    <a:pt x="0" y="20"/>
                    <a:pt x="0" y="31"/>
                  </a:cubicBezTo>
                  <a:cubicBezTo>
                    <a:pt x="0" y="48"/>
                    <a:pt x="67" y="48"/>
                    <a:pt x="151" y="65"/>
                  </a:cubicBezTo>
                  <a:cubicBezTo>
                    <a:pt x="234" y="98"/>
                    <a:pt x="284" y="132"/>
                    <a:pt x="301" y="132"/>
                  </a:cubicBezTo>
                  <a:cubicBezTo>
                    <a:pt x="318" y="115"/>
                    <a:pt x="268" y="48"/>
                    <a:pt x="167" y="15"/>
                  </a:cubicBezTo>
                  <a:cubicBezTo>
                    <a:pt x="141" y="4"/>
                    <a:pt x="116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87" name="Google Shape;1220;p35"/>
            <p:cNvSpPr>
              <a:spLocks/>
            </p:cNvSpPr>
            <p:nvPr/>
          </p:nvSpPr>
          <p:spPr bwMode="auto">
            <a:xfrm>
              <a:off x="6221875" y="4452200"/>
              <a:ext cx="4200" cy="2325"/>
            </a:xfrm>
            <a:custGeom>
              <a:avLst/>
              <a:gdLst/>
              <a:ahLst/>
              <a:cxnLst>
                <a:cxn ang="0">
                  <a:pos x="38" y="1"/>
                </a:cxn>
                <a:cxn ang="0">
                  <a:pos x="0" y="13"/>
                </a:cxn>
                <a:cxn ang="0">
                  <a:pos x="67" y="80"/>
                </a:cxn>
                <a:cxn ang="0">
                  <a:pos x="130" y="93"/>
                </a:cxn>
                <a:cxn ang="0">
                  <a:pos x="167" y="80"/>
                </a:cxn>
                <a:cxn ang="0">
                  <a:pos x="101" y="13"/>
                </a:cxn>
                <a:cxn ang="0">
                  <a:pos x="38" y="1"/>
                </a:cxn>
              </a:cxnLst>
              <a:rect l="0" t="0" r="r" b="b"/>
              <a:pathLst>
                <a:path w="168" h="93" extrusionOk="0">
                  <a:moveTo>
                    <a:pt x="38" y="1"/>
                  </a:moveTo>
                  <a:cubicBezTo>
                    <a:pt x="21" y="1"/>
                    <a:pt x="9" y="5"/>
                    <a:pt x="0" y="13"/>
                  </a:cubicBezTo>
                  <a:cubicBezTo>
                    <a:pt x="0" y="30"/>
                    <a:pt x="34" y="64"/>
                    <a:pt x="67" y="80"/>
                  </a:cubicBezTo>
                  <a:cubicBezTo>
                    <a:pt x="92" y="89"/>
                    <a:pt x="113" y="93"/>
                    <a:pt x="130" y="93"/>
                  </a:cubicBezTo>
                  <a:cubicBezTo>
                    <a:pt x="147" y="93"/>
                    <a:pt x="159" y="89"/>
                    <a:pt x="167" y="80"/>
                  </a:cubicBezTo>
                  <a:cubicBezTo>
                    <a:pt x="167" y="64"/>
                    <a:pt x="134" y="30"/>
                    <a:pt x="101" y="13"/>
                  </a:cubicBezTo>
                  <a:cubicBezTo>
                    <a:pt x="75" y="5"/>
                    <a:pt x="55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88" name="Google Shape;1221;p35"/>
            <p:cNvSpPr>
              <a:spLocks/>
            </p:cNvSpPr>
            <p:nvPr/>
          </p:nvSpPr>
          <p:spPr bwMode="auto">
            <a:xfrm>
              <a:off x="5534325" y="2405325"/>
              <a:ext cx="347550" cy="294425"/>
            </a:xfrm>
            <a:custGeom>
              <a:avLst/>
              <a:gdLst/>
              <a:ahLst/>
              <a:cxnLst>
                <a:cxn ang="0">
                  <a:pos x="769" y="0"/>
                </a:cxn>
                <a:cxn ang="0">
                  <a:pos x="2456" y="11195"/>
                </a:cxn>
                <a:cxn ang="0">
                  <a:pos x="4844" y="11777"/>
                </a:cxn>
                <a:cxn ang="0">
                  <a:pos x="13902" y="8889"/>
                </a:cxn>
                <a:cxn ang="0">
                  <a:pos x="13718" y="3275"/>
                </a:cxn>
                <a:cxn ang="0">
                  <a:pos x="5319" y="6587"/>
                </a:cxn>
                <a:cxn ang="0">
                  <a:pos x="5297" y="6583"/>
                </a:cxn>
                <a:cxn ang="0">
                  <a:pos x="4845" y="150"/>
                </a:cxn>
                <a:cxn ang="0">
                  <a:pos x="769" y="0"/>
                </a:cxn>
              </a:cxnLst>
              <a:rect l="0" t="0" r="r" b="b"/>
              <a:pathLst>
                <a:path w="13902" h="11777" extrusionOk="0">
                  <a:moveTo>
                    <a:pt x="769" y="0"/>
                  </a:moveTo>
                  <a:cubicBezTo>
                    <a:pt x="769" y="0"/>
                    <a:pt x="0" y="9641"/>
                    <a:pt x="2456" y="11195"/>
                  </a:cubicBezTo>
                  <a:cubicBezTo>
                    <a:pt x="3104" y="11610"/>
                    <a:pt x="3931" y="11777"/>
                    <a:pt x="4844" y="11777"/>
                  </a:cubicBezTo>
                  <a:cubicBezTo>
                    <a:pt x="8636" y="11777"/>
                    <a:pt x="13902" y="8889"/>
                    <a:pt x="13902" y="8889"/>
                  </a:cubicBezTo>
                  <a:lnTo>
                    <a:pt x="13718" y="3275"/>
                  </a:lnTo>
                  <a:cubicBezTo>
                    <a:pt x="13718" y="3275"/>
                    <a:pt x="5856" y="6587"/>
                    <a:pt x="5319" y="6587"/>
                  </a:cubicBezTo>
                  <a:cubicBezTo>
                    <a:pt x="5309" y="6587"/>
                    <a:pt x="5301" y="6586"/>
                    <a:pt x="5297" y="6583"/>
                  </a:cubicBezTo>
                  <a:cubicBezTo>
                    <a:pt x="5063" y="6483"/>
                    <a:pt x="4845" y="150"/>
                    <a:pt x="4845" y="150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FFBE9D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89" name="Google Shape;1222;p35"/>
            <p:cNvSpPr>
              <a:spLocks/>
            </p:cNvSpPr>
            <p:nvPr/>
          </p:nvSpPr>
          <p:spPr bwMode="auto">
            <a:xfrm>
              <a:off x="5921950" y="2111250"/>
              <a:ext cx="200100" cy="384325"/>
            </a:xfrm>
            <a:custGeom>
              <a:avLst/>
              <a:gdLst/>
              <a:ahLst/>
              <a:cxnLst>
                <a:cxn ang="0">
                  <a:pos x="3877" y="0"/>
                </a:cxn>
                <a:cxn ang="0">
                  <a:pos x="118" y="1838"/>
                </a:cxn>
                <a:cxn ang="0">
                  <a:pos x="118" y="8588"/>
                </a:cxn>
                <a:cxn ang="0">
                  <a:pos x="2306" y="10861"/>
                </a:cxn>
                <a:cxn ang="0">
                  <a:pos x="2323" y="12766"/>
                </a:cxn>
                <a:cxn ang="0">
                  <a:pos x="4896" y="15372"/>
                </a:cxn>
                <a:cxn ang="0">
                  <a:pos x="4928" y="15372"/>
                </a:cxn>
                <a:cxn ang="0">
                  <a:pos x="7570" y="12866"/>
                </a:cxn>
                <a:cxn ang="0">
                  <a:pos x="8004" y="3125"/>
                </a:cxn>
                <a:cxn ang="0">
                  <a:pos x="3877" y="0"/>
                </a:cxn>
              </a:cxnLst>
              <a:rect l="0" t="0" r="r" b="b"/>
              <a:pathLst>
                <a:path w="8004" h="15373" extrusionOk="0">
                  <a:moveTo>
                    <a:pt x="3877" y="0"/>
                  </a:moveTo>
                  <a:lnTo>
                    <a:pt x="118" y="1838"/>
                  </a:lnTo>
                  <a:cubicBezTo>
                    <a:pt x="118" y="1838"/>
                    <a:pt x="1" y="6550"/>
                    <a:pt x="118" y="8588"/>
                  </a:cubicBezTo>
                  <a:cubicBezTo>
                    <a:pt x="251" y="10644"/>
                    <a:pt x="2306" y="10861"/>
                    <a:pt x="2306" y="10861"/>
                  </a:cubicBezTo>
                  <a:cubicBezTo>
                    <a:pt x="2306" y="10861"/>
                    <a:pt x="2323" y="11746"/>
                    <a:pt x="2323" y="12766"/>
                  </a:cubicBezTo>
                  <a:cubicBezTo>
                    <a:pt x="2340" y="14186"/>
                    <a:pt x="3476" y="15339"/>
                    <a:pt x="4896" y="15372"/>
                  </a:cubicBezTo>
                  <a:cubicBezTo>
                    <a:pt x="4907" y="15372"/>
                    <a:pt x="4917" y="15372"/>
                    <a:pt x="4928" y="15372"/>
                  </a:cubicBezTo>
                  <a:cubicBezTo>
                    <a:pt x="6334" y="15372"/>
                    <a:pt x="7503" y="14275"/>
                    <a:pt x="7570" y="12866"/>
                  </a:cubicBezTo>
                  <a:lnTo>
                    <a:pt x="8004" y="3125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rgbClr val="FFBE9D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90" name="Google Shape;1223;p35"/>
            <p:cNvSpPr>
              <a:spLocks/>
            </p:cNvSpPr>
            <p:nvPr/>
          </p:nvSpPr>
          <p:spPr bwMode="auto">
            <a:xfrm>
              <a:off x="5936150" y="2236550"/>
              <a:ext cx="15075" cy="13275"/>
            </a:xfrm>
            <a:custGeom>
              <a:avLst/>
              <a:gdLst/>
              <a:ahLst/>
              <a:cxnLst>
                <a:cxn ang="0">
                  <a:pos x="251" y="1"/>
                </a:cxn>
                <a:cxn ang="0">
                  <a:pos x="1" y="268"/>
                </a:cxn>
                <a:cxn ang="0">
                  <a:pos x="260" y="531"/>
                </a:cxn>
                <a:cxn ang="0">
                  <a:pos x="435" y="452"/>
                </a:cxn>
                <a:cxn ang="0">
                  <a:pos x="251" y="1"/>
                </a:cxn>
              </a:cxnLst>
              <a:rect l="0" t="0" r="r" b="b"/>
              <a:pathLst>
                <a:path w="603" h="531" extrusionOk="0">
                  <a:moveTo>
                    <a:pt x="251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0" y="531"/>
                  </a:cubicBezTo>
                  <a:cubicBezTo>
                    <a:pt x="323" y="531"/>
                    <a:pt x="386" y="506"/>
                    <a:pt x="435" y="452"/>
                  </a:cubicBezTo>
                  <a:cubicBezTo>
                    <a:pt x="602" y="285"/>
                    <a:pt x="485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91" name="Google Shape;1224;p35"/>
            <p:cNvSpPr>
              <a:spLocks/>
            </p:cNvSpPr>
            <p:nvPr/>
          </p:nvSpPr>
          <p:spPr bwMode="auto">
            <a:xfrm>
              <a:off x="5929475" y="2228000"/>
              <a:ext cx="26325" cy="8275"/>
            </a:xfrm>
            <a:custGeom>
              <a:avLst/>
              <a:gdLst/>
              <a:ahLst/>
              <a:cxnLst>
                <a:cxn ang="0">
                  <a:pos x="555" y="0"/>
                </a:cxn>
                <a:cxn ang="0">
                  <a:pos x="101" y="159"/>
                </a:cxn>
                <a:cxn ang="0">
                  <a:pos x="17" y="326"/>
                </a:cxn>
                <a:cxn ang="0">
                  <a:pos x="30" y="330"/>
                </a:cxn>
                <a:cxn ang="0">
                  <a:pos x="518" y="176"/>
                </a:cxn>
                <a:cxn ang="0">
                  <a:pos x="568" y="174"/>
                </a:cxn>
                <a:cxn ang="0">
                  <a:pos x="1019" y="265"/>
                </a:cxn>
                <a:cxn ang="0">
                  <a:pos x="1036" y="259"/>
                </a:cxn>
                <a:cxn ang="0">
                  <a:pos x="919" y="109"/>
                </a:cxn>
                <a:cxn ang="0">
                  <a:pos x="555" y="0"/>
                </a:cxn>
              </a:cxnLst>
              <a:rect l="0" t="0" r="r" b="b"/>
              <a:pathLst>
                <a:path w="1053" h="331" extrusionOk="0">
                  <a:moveTo>
                    <a:pt x="555" y="0"/>
                  </a:moveTo>
                  <a:cubicBezTo>
                    <a:pt x="393" y="0"/>
                    <a:pt x="231" y="56"/>
                    <a:pt x="101" y="159"/>
                  </a:cubicBezTo>
                  <a:cubicBezTo>
                    <a:pt x="17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5" y="330"/>
                    <a:pt x="260" y="191"/>
                    <a:pt x="518" y="176"/>
                  </a:cubicBezTo>
                  <a:cubicBezTo>
                    <a:pt x="535" y="175"/>
                    <a:pt x="552" y="174"/>
                    <a:pt x="568" y="174"/>
                  </a:cubicBezTo>
                  <a:cubicBezTo>
                    <a:pt x="795" y="174"/>
                    <a:pt x="961" y="265"/>
                    <a:pt x="1019" y="265"/>
                  </a:cubicBezTo>
                  <a:cubicBezTo>
                    <a:pt x="1027" y="265"/>
                    <a:pt x="1032" y="263"/>
                    <a:pt x="1036" y="259"/>
                  </a:cubicBezTo>
                  <a:cubicBezTo>
                    <a:pt x="1053" y="243"/>
                    <a:pt x="1020" y="176"/>
                    <a:pt x="919" y="109"/>
                  </a:cubicBezTo>
                  <a:cubicBezTo>
                    <a:pt x="809" y="35"/>
                    <a:pt x="682" y="0"/>
                    <a:pt x="555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92" name="Google Shape;1225;p35"/>
            <p:cNvSpPr>
              <a:spLocks/>
            </p:cNvSpPr>
            <p:nvPr/>
          </p:nvSpPr>
          <p:spPr bwMode="auto">
            <a:xfrm>
              <a:off x="6011750" y="2236550"/>
              <a:ext cx="15500" cy="13275"/>
            </a:xfrm>
            <a:custGeom>
              <a:avLst/>
              <a:gdLst/>
              <a:ahLst/>
              <a:cxnLst>
                <a:cxn ang="0">
                  <a:pos x="268" y="1"/>
                </a:cxn>
                <a:cxn ang="0">
                  <a:pos x="1" y="268"/>
                </a:cxn>
                <a:cxn ang="0">
                  <a:pos x="266" y="531"/>
                </a:cxn>
                <a:cxn ang="0">
                  <a:pos x="452" y="452"/>
                </a:cxn>
                <a:cxn ang="0">
                  <a:pos x="268" y="1"/>
                </a:cxn>
              </a:cxnLst>
              <a:rect l="0" t="0" r="r" b="b"/>
              <a:pathLst>
                <a:path w="620" h="531" extrusionOk="0">
                  <a:moveTo>
                    <a:pt x="268" y="1"/>
                  </a:moveTo>
                  <a:cubicBezTo>
                    <a:pt x="118" y="1"/>
                    <a:pt x="1" y="118"/>
                    <a:pt x="1" y="268"/>
                  </a:cubicBezTo>
                  <a:cubicBezTo>
                    <a:pt x="1" y="426"/>
                    <a:pt x="130" y="531"/>
                    <a:pt x="266" y="531"/>
                  </a:cubicBezTo>
                  <a:cubicBezTo>
                    <a:pt x="331" y="531"/>
                    <a:pt x="398" y="506"/>
                    <a:pt x="452" y="452"/>
                  </a:cubicBezTo>
                  <a:cubicBezTo>
                    <a:pt x="619" y="285"/>
                    <a:pt x="502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93" name="Google Shape;1226;p35"/>
            <p:cNvSpPr>
              <a:spLocks/>
            </p:cNvSpPr>
            <p:nvPr/>
          </p:nvSpPr>
          <p:spPr bwMode="auto">
            <a:xfrm>
              <a:off x="6007175" y="2228000"/>
              <a:ext cx="26750" cy="8275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117" y="159"/>
                </a:cxn>
                <a:cxn ang="0">
                  <a:pos x="17" y="326"/>
                </a:cxn>
                <a:cxn ang="0">
                  <a:pos x="30" y="330"/>
                </a:cxn>
                <a:cxn ang="0">
                  <a:pos x="535" y="176"/>
                </a:cxn>
                <a:cxn ang="0">
                  <a:pos x="584" y="174"/>
                </a:cxn>
                <a:cxn ang="0">
                  <a:pos x="1035" y="265"/>
                </a:cxn>
                <a:cxn ang="0">
                  <a:pos x="1053" y="259"/>
                </a:cxn>
                <a:cxn ang="0">
                  <a:pos x="936" y="109"/>
                </a:cxn>
                <a:cxn ang="0">
                  <a:pos x="571" y="0"/>
                </a:cxn>
              </a:cxnLst>
              <a:rect l="0" t="0" r="r" b="b"/>
              <a:pathLst>
                <a:path w="1070" h="331" extrusionOk="0">
                  <a:moveTo>
                    <a:pt x="571" y="0"/>
                  </a:moveTo>
                  <a:cubicBezTo>
                    <a:pt x="410" y="0"/>
                    <a:pt x="248" y="56"/>
                    <a:pt x="117" y="159"/>
                  </a:cubicBezTo>
                  <a:cubicBezTo>
                    <a:pt x="34" y="243"/>
                    <a:pt x="0" y="309"/>
                    <a:pt x="17" y="326"/>
                  </a:cubicBezTo>
                  <a:cubicBezTo>
                    <a:pt x="20" y="329"/>
                    <a:pt x="24" y="330"/>
                    <a:pt x="30" y="330"/>
                  </a:cubicBezTo>
                  <a:cubicBezTo>
                    <a:pt x="87" y="330"/>
                    <a:pt x="276" y="191"/>
                    <a:pt x="535" y="176"/>
                  </a:cubicBezTo>
                  <a:cubicBezTo>
                    <a:pt x="552" y="175"/>
                    <a:pt x="568" y="174"/>
                    <a:pt x="584" y="174"/>
                  </a:cubicBezTo>
                  <a:cubicBezTo>
                    <a:pt x="811" y="174"/>
                    <a:pt x="978" y="265"/>
                    <a:pt x="1035" y="265"/>
                  </a:cubicBezTo>
                  <a:cubicBezTo>
                    <a:pt x="1043" y="265"/>
                    <a:pt x="1049" y="263"/>
                    <a:pt x="1053" y="259"/>
                  </a:cubicBezTo>
                  <a:cubicBezTo>
                    <a:pt x="1069" y="243"/>
                    <a:pt x="1036" y="176"/>
                    <a:pt x="936" y="109"/>
                  </a:cubicBezTo>
                  <a:cubicBezTo>
                    <a:pt x="825" y="35"/>
                    <a:pt x="698" y="0"/>
                    <a:pt x="57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94" name="Google Shape;1227;p35"/>
            <p:cNvSpPr>
              <a:spLocks/>
            </p:cNvSpPr>
            <p:nvPr/>
          </p:nvSpPr>
          <p:spPr bwMode="auto">
            <a:xfrm>
              <a:off x="5963300" y="2234050"/>
              <a:ext cx="21325" cy="62675"/>
            </a:xfrm>
            <a:custGeom>
              <a:avLst/>
              <a:gdLst/>
              <a:ahLst/>
              <a:cxnLst>
                <a:cxn ang="0">
                  <a:pos x="801" y="0"/>
                </a:cxn>
                <a:cxn ang="0">
                  <a:pos x="235" y="1471"/>
                </a:cxn>
                <a:cxn ang="0">
                  <a:pos x="51" y="2056"/>
                </a:cxn>
                <a:cxn ang="0">
                  <a:pos x="34" y="2373"/>
                </a:cxn>
                <a:cxn ang="0">
                  <a:pos x="168" y="2490"/>
                </a:cxn>
                <a:cxn ang="0">
                  <a:pos x="301" y="2507"/>
                </a:cxn>
                <a:cxn ang="0">
                  <a:pos x="769" y="2457"/>
                </a:cxn>
                <a:cxn ang="0">
                  <a:pos x="301" y="2373"/>
                </a:cxn>
                <a:cxn ang="0">
                  <a:pos x="168" y="2323"/>
                </a:cxn>
                <a:cxn ang="0">
                  <a:pos x="218" y="2106"/>
                </a:cxn>
                <a:cxn ang="0">
                  <a:pos x="402" y="1521"/>
                </a:cxn>
                <a:cxn ang="0">
                  <a:pos x="803" y="1"/>
                </a:cxn>
                <a:cxn ang="0">
                  <a:pos x="801" y="0"/>
                </a:cxn>
              </a:cxnLst>
              <a:rect l="0" t="0" r="r" b="b"/>
              <a:pathLst>
                <a:path w="853" h="2507" extrusionOk="0">
                  <a:moveTo>
                    <a:pt x="801" y="0"/>
                  </a:moveTo>
                  <a:cubicBezTo>
                    <a:pt x="763" y="0"/>
                    <a:pt x="499" y="662"/>
                    <a:pt x="235" y="1471"/>
                  </a:cubicBezTo>
                  <a:cubicBezTo>
                    <a:pt x="184" y="1671"/>
                    <a:pt x="118" y="1872"/>
                    <a:pt x="51" y="2056"/>
                  </a:cubicBezTo>
                  <a:cubicBezTo>
                    <a:pt x="17" y="2156"/>
                    <a:pt x="1" y="2273"/>
                    <a:pt x="34" y="2373"/>
                  </a:cubicBezTo>
                  <a:cubicBezTo>
                    <a:pt x="51" y="2440"/>
                    <a:pt x="101" y="2473"/>
                    <a:pt x="168" y="2490"/>
                  </a:cubicBezTo>
                  <a:cubicBezTo>
                    <a:pt x="218" y="2507"/>
                    <a:pt x="251" y="2507"/>
                    <a:pt x="301" y="2507"/>
                  </a:cubicBezTo>
                  <a:cubicBezTo>
                    <a:pt x="452" y="2507"/>
                    <a:pt x="619" y="2507"/>
                    <a:pt x="769" y="2457"/>
                  </a:cubicBezTo>
                  <a:cubicBezTo>
                    <a:pt x="619" y="2407"/>
                    <a:pt x="452" y="2373"/>
                    <a:pt x="301" y="2373"/>
                  </a:cubicBezTo>
                  <a:cubicBezTo>
                    <a:pt x="235" y="2373"/>
                    <a:pt x="168" y="2356"/>
                    <a:pt x="168" y="2323"/>
                  </a:cubicBezTo>
                  <a:cubicBezTo>
                    <a:pt x="168" y="2256"/>
                    <a:pt x="184" y="2173"/>
                    <a:pt x="218" y="2106"/>
                  </a:cubicBezTo>
                  <a:cubicBezTo>
                    <a:pt x="268" y="1922"/>
                    <a:pt x="335" y="1722"/>
                    <a:pt x="402" y="1521"/>
                  </a:cubicBezTo>
                  <a:cubicBezTo>
                    <a:pt x="669" y="702"/>
                    <a:pt x="853" y="17"/>
                    <a:pt x="803" y="1"/>
                  </a:cubicBezTo>
                  <a:cubicBezTo>
                    <a:pt x="802" y="0"/>
                    <a:pt x="802" y="0"/>
                    <a:pt x="80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95" name="Google Shape;1228;p35"/>
            <p:cNvSpPr>
              <a:spLocks/>
            </p:cNvSpPr>
            <p:nvPr/>
          </p:nvSpPr>
          <p:spPr bwMode="auto">
            <a:xfrm>
              <a:off x="5971650" y="2301325"/>
              <a:ext cx="38475" cy="20675"/>
            </a:xfrm>
            <a:custGeom>
              <a:avLst/>
              <a:gdLst/>
              <a:ahLst/>
              <a:cxnLst>
                <a:cxn ang="0">
                  <a:pos x="1401" y="0"/>
                </a:cxn>
                <a:cxn ang="0">
                  <a:pos x="1401" y="0"/>
                </a:cxn>
                <a:cxn ang="0">
                  <a:pos x="1" y="501"/>
                </a:cxn>
                <a:cxn ang="0">
                  <a:pos x="634" y="826"/>
                </a:cxn>
                <a:cxn ang="0">
                  <a:pos x="937" y="768"/>
                </a:cxn>
                <a:cxn ang="0">
                  <a:pos x="1354" y="33"/>
                </a:cxn>
                <a:cxn ang="0">
                  <a:pos x="1401" y="0"/>
                </a:cxn>
              </a:cxnLst>
              <a:rect l="0" t="0" r="r" b="b"/>
              <a:pathLst>
                <a:path w="1539" h="827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382" y="0"/>
                    <a:pt x="499" y="501"/>
                    <a:pt x="1" y="501"/>
                  </a:cubicBezTo>
                  <a:cubicBezTo>
                    <a:pt x="143" y="714"/>
                    <a:pt x="385" y="826"/>
                    <a:pt x="634" y="826"/>
                  </a:cubicBezTo>
                  <a:cubicBezTo>
                    <a:pt x="736" y="826"/>
                    <a:pt x="839" y="807"/>
                    <a:pt x="937" y="768"/>
                  </a:cubicBezTo>
                  <a:cubicBezTo>
                    <a:pt x="1538" y="518"/>
                    <a:pt x="1354" y="33"/>
                    <a:pt x="1354" y="33"/>
                  </a:cubicBezTo>
                  <a:cubicBezTo>
                    <a:pt x="1389" y="10"/>
                    <a:pt x="1404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96" name="Google Shape;1229;p35"/>
            <p:cNvSpPr>
              <a:spLocks/>
            </p:cNvSpPr>
            <p:nvPr/>
          </p:nvSpPr>
          <p:spPr bwMode="auto">
            <a:xfrm>
              <a:off x="5977100" y="2359775"/>
              <a:ext cx="67675" cy="35625"/>
            </a:xfrm>
            <a:custGeom>
              <a:avLst/>
              <a:gdLst/>
              <a:ahLst/>
              <a:cxnLst>
                <a:cxn ang="0">
                  <a:pos x="2707" y="1"/>
                </a:cxn>
                <a:cxn ang="0">
                  <a:pos x="2707" y="1"/>
                </a:cxn>
                <a:cxn ang="0">
                  <a:pos x="0" y="920"/>
                </a:cxn>
                <a:cxn ang="0">
                  <a:pos x="50" y="1421"/>
                </a:cxn>
                <a:cxn ang="0">
                  <a:pos x="214" y="1424"/>
                </a:cxn>
                <a:cxn ang="0">
                  <a:pos x="2707" y="1"/>
                </a:cxn>
              </a:cxnLst>
              <a:rect l="0" t="0" r="r" b="b"/>
              <a:pathLst>
                <a:path w="2707" h="1425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1922" y="552"/>
                    <a:pt x="969" y="870"/>
                    <a:pt x="0" y="920"/>
                  </a:cubicBezTo>
                  <a:lnTo>
                    <a:pt x="50" y="1421"/>
                  </a:lnTo>
                  <a:cubicBezTo>
                    <a:pt x="106" y="1423"/>
                    <a:pt x="160" y="1424"/>
                    <a:pt x="214" y="1424"/>
                  </a:cubicBezTo>
                  <a:cubicBezTo>
                    <a:pt x="2137" y="1424"/>
                    <a:pt x="2707" y="1"/>
                    <a:pt x="2707" y="1"/>
                  </a:cubicBezTo>
                  <a:close/>
                </a:path>
              </a:pathLst>
            </a:custGeom>
            <a:solidFill>
              <a:srgbClr val="EB996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97" name="Google Shape;1230;p35"/>
            <p:cNvSpPr>
              <a:spLocks/>
            </p:cNvSpPr>
            <p:nvPr/>
          </p:nvSpPr>
          <p:spPr bwMode="auto">
            <a:xfrm>
              <a:off x="5896475" y="2076900"/>
              <a:ext cx="301675" cy="294175"/>
            </a:xfrm>
            <a:custGeom>
              <a:avLst/>
              <a:gdLst/>
              <a:ahLst/>
              <a:cxnLst>
                <a:cxn ang="0">
                  <a:pos x="12047" y="6203"/>
                </a:cxn>
                <a:cxn ang="0">
                  <a:pos x="12058" y="6448"/>
                </a:cxn>
                <a:cxn ang="0">
                  <a:pos x="12058" y="6448"/>
                </a:cxn>
                <a:cxn ang="0">
                  <a:pos x="12047" y="6203"/>
                </a:cxn>
                <a:cxn ang="0">
                  <a:pos x="5395" y="0"/>
                </a:cxn>
                <a:cxn ang="0">
                  <a:pos x="2039" y="1708"/>
                </a:cxn>
                <a:cxn ang="0">
                  <a:pos x="1120" y="6086"/>
                </a:cxn>
                <a:cxn ang="0">
                  <a:pos x="1454" y="5769"/>
                </a:cxn>
                <a:cxn ang="0">
                  <a:pos x="4445" y="5000"/>
                </a:cxn>
                <a:cxn ang="0">
                  <a:pos x="4762" y="2728"/>
                </a:cxn>
                <a:cxn ang="0">
                  <a:pos x="4779" y="2711"/>
                </a:cxn>
                <a:cxn ang="0">
                  <a:pos x="8739" y="6086"/>
                </a:cxn>
                <a:cxn ang="0">
                  <a:pos x="8472" y="11767"/>
                </a:cxn>
                <a:cxn ang="0">
                  <a:pos x="12060" y="6537"/>
                </a:cxn>
                <a:cxn ang="0">
                  <a:pos x="12060" y="6537"/>
                </a:cxn>
                <a:cxn ang="0">
                  <a:pos x="12064" y="6571"/>
                </a:cxn>
                <a:cxn ang="0">
                  <a:pos x="12058" y="6448"/>
                </a:cxn>
                <a:cxn ang="0">
                  <a:pos x="12058" y="6448"/>
                </a:cxn>
                <a:cxn ang="0">
                  <a:pos x="12060" y="6537"/>
                </a:cxn>
                <a:cxn ang="0">
                  <a:pos x="12060" y="6537"/>
                </a:cxn>
                <a:cxn ang="0">
                  <a:pos x="11847" y="5100"/>
                </a:cxn>
                <a:cxn ang="0">
                  <a:pos x="6249" y="38"/>
                </a:cxn>
                <a:cxn ang="0">
                  <a:pos x="5395" y="0"/>
                </a:cxn>
              </a:cxnLst>
              <a:rect l="0" t="0" r="r" b="b"/>
              <a:pathLst>
                <a:path w="12067" h="11767" extrusionOk="0">
                  <a:moveTo>
                    <a:pt x="12047" y="6203"/>
                  </a:moveTo>
                  <a:lnTo>
                    <a:pt x="12058" y="6448"/>
                  </a:lnTo>
                  <a:cubicBezTo>
                    <a:pt x="12055" y="6292"/>
                    <a:pt x="12047" y="6203"/>
                    <a:pt x="12047" y="6203"/>
                  </a:cubicBezTo>
                  <a:close/>
                  <a:moveTo>
                    <a:pt x="5395" y="0"/>
                  </a:moveTo>
                  <a:cubicBezTo>
                    <a:pt x="4583" y="0"/>
                    <a:pt x="3470" y="218"/>
                    <a:pt x="2039" y="1708"/>
                  </a:cubicBezTo>
                  <a:cubicBezTo>
                    <a:pt x="0" y="3814"/>
                    <a:pt x="1120" y="6086"/>
                    <a:pt x="1120" y="6086"/>
                  </a:cubicBezTo>
                  <a:lnTo>
                    <a:pt x="1454" y="5769"/>
                  </a:lnTo>
                  <a:lnTo>
                    <a:pt x="4445" y="5000"/>
                  </a:lnTo>
                  <a:cubicBezTo>
                    <a:pt x="4211" y="4198"/>
                    <a:pt x="4562" y="3195"/>
                    <a:pt x="4762" y="2728"/>
                  </a:cubicBezTo>
                  <a:lnTo>
                    <a:pt x="4779" y="2711"/>
                  </a:lnTo>
                  <a:cubicBezTo>
                    <a:pt x="5364" y="5769"/>
                    <a:pt x="8739" y="6086"/>
                    <a:pt x="8739" y="6086"/>
                  </a:cubicBezTo>
                  <a:lnTo>
                    <a:pt x="8472" y="11767"/>
                  </a:lnTo>
                  <a:cubicBezTo>
                    <a:pt x="11819" y="11053"/>
                    <a:pt x="12067" y="7627"/>
                    <a:pt x="12060" y="6537"/>
                  </a:cubicBezTo>
                  <a:cubicBezTo>
                    <a:pt x="12061" y="6549"/>
                    <a:pt x="12063" y="6560"/>
                    <a:pt x="12064" y="6571"/>
                  </a:cubicBezTo>
                  <a:lnTo>
                    <a:pt x="12058" y="6448"/>
                  </a:lnTo>
                  <a:cubicBezTo>
                    <a:pt x="12059" y="6476"/>
                    <a:pt x="12059" y="6505"/>
                    <a:pt x="12060" y="6537"/>
                  </a:cubicBezTo>
                  <a:cubicBezTo>
                    <a:pt x="12008" y="6139"/>
                    <a:pt x="11912" y="5328"/>
                    <a:pt x="11847" y="5100"/>
                  </a:cubicBezTo>
                  <a:cubicBezTo>
                    <a:pt x="10727" y="840"/>
                    <a:pt x="6985" y="38"/>
                    <a:pt x="6249" y="38"/>
                  </a:cubicBezTo>
                  <a:cubicBezTo>
                    <a:pt x="6015" y="38"/>
                    <a:pt x="5731" y="0"/>
                    <a:pt x="5395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98" name="Google Shape;1231;p35"/>
            <p:cNvSpPr>
              <a:spLocks/>
            </p:cNvSpPr>
            <p:nvPr/>
          </p:nvSpPr>
          <p:spPr bwMode="auto">
            <a:xfrm>
              <a:off x="6185675" y="2198775"/>
              <a:ext cx="91775" cy="98975"/>
            </a:xfrm>
            <a:custGeom>
              <a:avLst/>
              <a:gdLst/>
              <a:ahLst/>
              <a:cxnLst>
                <a:cxn ang="0">
                  <a:pos x="1601" y="0"/>
                </a:cxn>
                <a:cxn ang="0">
                  <a:pos x="1198" y="41"/>
                </a:cxn>
                <a:cxn ang="0">
                  <a:pos x="376" y="1004"/>
                </a:cxn>
                <a:cxn ang="0">
                  <a:pos x="376" y="1004"/>
                </a:cxn>
                <a:cxn ang="0">
                  <a:pos x="379" y="3266"/>
                </a:cxn>
                <a:cxn ang="0">
                  <a:pos x="1064" y="3901"/>
                </a:cxn>
                <a:cxn ang="0">
                  <a:pos x="1420" y="3958"/>
                </a:cxn>
                <a:cxn ang="0">
                  <a:pos x="2117" y="3734"/>
                </a:cxn>
                <a:cxn ang="0">
                  <a:pos x="2919" y="2965"/>
                </a:cxn>
                <a:cxn ang="0">
                  <a:pos x="3554" y="1345"/>
                </a:cxn>
                <a:cxn ang="0">
                  <a:pos x="2618" y="275"/>
                </a:cxn>
                <a:cxn ang="0">
                  <a:pos x="1601" y="0"/>
                </a:cxn>
              </a:cxnLst>
              <a:rect l="0" t="0" r="r" b="b"/>
              <a:pathLst>
                <a:path w="3671" h="3959" extrusionOk="0">
                  <a:moveTo>
                    <a:pt x="1601" y="0"/>
                  </a:moveTo>
                  <a:cubicBezTo>
                    <a:pt x="1467" y="0"/>
                    <a:pt x="1332" y="14"/>
                    <a:pt x="1198" y="41"/>
                  </a:cubicBezTo>
                  <a:cubicBezTo>
                    <a:pt x="770" y="164"/>
                    <a:pt x="398" y="565"/>
                    <a:pt x="376" y="1004"/>
                  </a:cubicBezTo>
                  <a:cubicBezTo>
                    <a:pt x="15" y="1700"/>
                    <a:pt x="0" y="2546"/>
                    <a:pt x="379" y="3266"/>
                  </a:cubicBezTo>
                  <a:cubicBezTo>
                    <a:pt x="529" y="3550"/>
                    <a:pt x="763" y="3784"/>
                    <a:pt x="1064" y="3901"/>
                  </a:cubicBezTo>
                  <a:cubicBezTo>
                    <a:pt x="1179" y="3939"/>
                    <a:pt x="1300" y="3958"/>
                    <a:pt x="1420" y="3958"/>
                  </a:cubicBezTo>
                  <a:cubicBezTo>
                    <a:pt x="1667" y="3958"/>
                    <a:pt x="1915" y="3880"/>
                    <a:pt x="2117" y="3734"/>
                  </a:cubicBezTo>
                  <a:cubicBezTo>
                    <a:pt x="2434" y="3534"/>
                    <a:pt x="2701" y="3266"/>
                    <a:pt x="2919" y="2965"/>
                  </a:cubicBezTo>
                  <a:cubicBezTo>
                    <a:pt x="3286" y="2498"/>
                    <a:pt x="3671" y="1946"/>
                    <a:pt x="3554" y="1345"/>
                  </a:cubicBezTo>
                  <a:cubicBezTo>
                    <a:pt x="3470" y="860"/>
                    <a:pt x="3052" y="493"/>
                    <a:pt x="2618" y="275"/>
                  </a:cubicBezTo>
                  <a:cubicBezTo>
                    <a:pt x="2303" y="94"/>
                    <a:pt x="1954" y="0"/>
                    <a:pt x="160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99" name="Google Shape;1232;p35"/>
            <p:cNvSpPr>
              <a:spLocks/>
            </p:cNvSpPr>
            <p:nvPr/>
          </p:nvSpPr>
          <p:spPr bwMode="auto">
            <a:xfrm>
              <a:off x="5901475" y="2104125"/>
              <a:ext cx="109900" cy="115750"/>
            </a:xfrm>
            <a:custGeom>
              <a:avLst/>
              <a:gdLst/>
              <a:ahLst/>
              <a:cxnLst>
                <a:cxn ang="0">
                  <a:pos x="4146" y="1"/>
                </a:cxn>
                <a:cxn ang="0">
                  <a:pos x="3359" y="118"/>
                </a:cxn>
                <a:cxn ang="0">
                  <a:pos x="118" y="3594"/>
                </a:cxn>
                <a:cxn ang="0">
                  <a:pos x="118" y="4629"/>
                </a:cxn>
                <a:cxn ang="0">
                  <a:pos x="352" y="3660"/>
                </a:cxn>
                <a:cxn ang="0">
                  <a:pos x="3443" y="352"/>
                </a:cxn>
                <a:cxn ang="0">
                  <a:pos x="4378" y="35"/>
                </a:cxn>
                <a:cxn ang="0">
                  <a:pos x="4146" y="1"/>
                </a:cxn>
              </a:cxnLst>
              <a:rect l="0" t="0" r="r" b="b"/>
              <a:pathLst>
                <a:path w="4396" h="4630" extrusionOk="0">
                  <a:moveTo>
                    <a:pt x="4146" y="1"/>
                  </a:moveTo>
                  <a:cubicBezTo>
                    <a:pt x="3968" y="1"/>
                    <a:pt x="3696" y="27"/>
                    <a:pt x="3359" y="118"/>
                  </a:cubicBezTo>
                  <a:cubicBezTo>
                    <a:pt x="1705" y="553"/>
                    <a:pt x="435" y="1906"/>
                    <a:pt x="118" y="3594"/>
                  </a:cubicBezTo>
                  <a:cubicBezTo>
                    <a:pt x="1" y="4228"/>
                    <a:pt x="68" y="4629"/>
                    <a:pt x="118" y="4629"/>
                  </a:cubicBezTo>
                  <a:cubicBezTo>
                    <a:pt x="168" y="4629"/>
                    <a:pt x="185" y="4245"/>
                    <a:pt x="352" y="3660"/>
                  </a:cubicBezTo>
                  <a:cubicBezTo>
                    <a:pt x="786" y="2123"/>
                    <a:pt x="1939" y="887"/>
                    <a:pt x="3443" y="352"/>
                  </a:cubicBezTo>
                  <a:cubicBezTo>
                    <a:pt x="4011" y="135"/>
                    <a:pt x="4395" y="85"/>
                    <a:pt x="4378" y="35"/>
                  </a:cubicBezTo>
                  <a:cubicBezTo>
                    <a:pt x="4378" y="19"/>
                    <a:pt x="4295" y="1"/>
                    <a:pt x="4146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00" name="Google Shape;1233;p35"/>
            <p:cNvSpPr>
              <a:spLocks/>
            </p:cNvSpPr>
            <p:nvPr/>
          </p:nvSpPr>
          <p:spPr bwMode="auto">
            <a:xfrm>
              <a:off x="6127475" y="2252000"/>
              <a:ext cx="43875" cy="45125"/>
            </a:xfrm>
            <a:custGeom>
              <a:avLst/>
              <a:gdLst/>
              <a:ahLst/>
              <a:cxnLst>
                <a:cxn ang="0">
                  <a:pos x="918" y="0"/>
                </a:cxn>
                <a:cxn ang="0">
                  <a:pos x="886" y="1"/>
                </a:cxn>
                <a:cxn ang="0">
                  <a:pos x="151" y="636"/>
                </a:cxn>
                <a:cxn ang="0">
                  <a:pos x="34" y="1655"/>
                </a:cxn>
                <a:cxn ang="0">
                  <a:pos x="67" y="1689"/>
                </a:cxn>
                <a:cxn ang="0">
                  <a:pos x="600" y="1804"/>
                </a:cxn>
                <a:cxn ang="0">
                  <a:pos x="1203" y="1655"/>
                </a:cxn>
                <a:cxn ang="0">
                  <a:pos x="1704" y="686"/>
                </a:cxn>
                <a:cxn ang="0">
                  <a:pos x="918" y="0"/>
                </a:cxn>
              </a:cxnLst>
              <a:rect l="0" t="0" r="r" b="b"/>
              <a:pathLst>
                <a:path w="1755" h="1805" extrusionOk="0">
                  <a:moveTo>
                    <a:pt x="918" y="0"/>
                  </a:moveTo>
                  <a:cubicBezTo>
                    <a:pt x="907" y="0"/>
                    <a:pt x="896" y="1"/>
                    <a:pt x="886" y="1"/>
                  </a:cubicBezTo>
                  <a:cubicBezTo>
                    <a:pt x="535" y="68"/>
                    <a:pt x="251" y="318"/>
                    <a:pt x="151" y="636"/>
                  </a:cubicBezTo>
                  <a:cubicBezTo>
                    <a:pt x="34" y="970"/>
                    <a:pt x="0" y="1304"/>
                    <a:pt x="34" y="1655"/>
                  </a:cubicBezTo>
                  <a:lnTo>
                    <a:pt x="67" y="1689"/>
                  </a:lnTo>
                  <a:cubicBezTo>
                    <a:pt x="238" y="1766"/>
                    <a:pt x="419" y="1804"/>
                    <a:pt x="600" y="1804"/>
                  </a:cubicBezTo>
                  <a:cubicBezTo>
                    <a:pt x="808" y="1804"/>
                    <a:pt x="1015" y="1754"/>
                    <a:pt x="1203" y="1655"/>
                  </a:cubicBezTo>
                  <a:cubicBezTo>
                    <a:pt x="1554" y="1471"/>
                    <a:pt x="1755" y="1087"/>
                    <a:pt x="1704" y="686"/>
                  </a:cubicBezTo>
                  <a:cubicBezTo>
                    <a:pt x="1639" y="296"/>
                    <a:pt x="1305" y="0"/>
                    <a:pt x="918" y="0"/>
                  </a:cubicBezTo>
                  <a:close/>
                </a:path>
              </a:pathLst>
            </a:custGeom>
            <a:solidFill>
              <a:srgbClr val="FFBE9D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01" name="Google Shape;1234;p35"/>
            <p:cNvSpPr>
              <a:spLocks/>
            </p:cNvSpPr>
            <p:nvPr/>
          </p:nvSpPr>
          <p:spPr bwMode="auto">
            <a:xfrm>
              <a:off x="6143350" y="2260275"/>
              <a:ext cx="16725" cy="293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7" y="21"/>
                </a:cxn>
                <a:cxn ang="0">
                  <a:pos x="201" y="171"/>
                </a:cxn>
                <a:cxn ang="0">
                  <a:pos x="184" y="1023"/>
                </a:cxn>
                <a:cxn ang="0">
                  <a:pos x="0" y="1157"/>
                </a:cxn>
                <a:cxn ang="0">
                  <a:pos x="56" y="1172"/>
                </a:cxn>
                <a:cxn ang="0">
                  <a:pos x="251" y="1124"/>
                </a:cxn>
                <a:cxn ang="0">
                  <a:pos x="267" y="71"/>
                </a:cxn>
                <a:cxn ang="0">
                  <a:pos x="71" y="0"/>
                </a:cxn>
              </a:cxnLst>
              <a:rect l="0" t="0" r="r" b="b"/>
              <a:pathLst>
                <a:path w="669" h="1173" extrusionOk="0">
                  <a:moveTo>
                    <a:pt x="71" y="0"/>
                  </a:moveTo>
                  <a:cubicBezTo>
                    <a:pt x="42" y="0"/>
                    <a:pt x="23" y="8"/>
                    <a:pt x="17" y="21"/>
                  </a:cubicBezTo>
                  <a:cubicBezTo>
                    <a:pt x="17" y="38"/>
                    <a:pt x="100" y="71"/>
                    <a:pt x="201" y="171"/>
                  </a:cubicBezTo>
                  <a:cubicBezTo>
                    <a:pt x="468" y="388"/>
                    <a:pt x="451" y="806"/>
                    <a:pt x="184" y="1023"/>
                  </a:cubicBezTo>
                  <a:cubicBezTo>
                    <a:pt x="84" y="1107"/>
                    <a:pt x="0" y="1140"/>
                    <a:pt x="0" y="1157"/>
                  </a:cubicBezTo>
                  <a:cubicBezTo>
                    <a:pt x="0" y="1165"/>
                    <a:pt x="20" y="1172"/>
                    <a:pt x="56" y="1172"/>
                  </a:cubicBezTo>
                  <a:cubicBezTo>
                    <a:pt x="100" y="1172"/>
                    <a:pt x="168" y="1161"/>
                    <a:pt x="251" y="1124"/>
                  </a:cubicBezTo>
                  <a:cubicBezTo>
                    <a:pt x="652" y="890"/>
                    <a:pt x="668" y="305"/>
                    <a:pt x="267" y="71"/>
                  </a:cubicBezTo>
                  <a:cubicBezTo>
                    <a:pt x="186" y="20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EB996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02" name="Google Shape;1235;p35"/>
            <p:cNvSpPr>
              <a:spLocks/>
            </p:cNvSpPr>
            <p:nvPr/>
          </p:nvSpPr>
          <p:spPr bwMode="auto">
            <a:xfrm>
              <a:off x="5986275" y="2197950"/>
              <a:ext cx="91925" cy="83925"/>
            </a:xfrm>
            <a:custGeom>
              <a:avLst/>
              <a:gdLst/>
              <a:ahLst/>
              <a:cxnLst>
                <a:cxn ang="0">
                  <a:pos x="1647" y="1"/>
                </a:cxn>
                <a:cxn ang="0">
                  <a:pos x="619" y="358"/>
                </a:cxn>
                <a:cxn ang="0">
                  <a:pos x="34" y="1277"/>
                </a:cxn>
                <a:cxn ang="0">
                  <a:pos x="1" y="1578"/>
                </a:cxn>
                <a:cxn ang="0">
                  <a:pos x="17" y="1678"/>
                </a:cxn>
                <a:cxn ang="0">
                  <a:pos x="101" y="1294"/>
                </a:cxn>
                <a:cxn ang="0">
                  <a:pos x="686" y="459"/>
                </a:cxn>
                <a:cxn ang="0">
                  <a:pos x="1591" y="152"/>
                </a:cxn>
                <a:cxn ang="0">
                  <a:pos x="3125" y="1678"/>
                </a:cxn>
                <a:cxn ang="0">
                  <a:pos x="1591" y="3204"/>
                </a:cxn>
                <a:cxn ang="0">
                  <a:pos x="686" y="2898"/>
                </a:cxn>
                <a:cxn ang="0">
                  <a:pos x="101" y="2063"/>
                </a:cxn>
                <a:cxn ang="0">
                  <a:pos x="17" y="1678"/>
                </a:cxn>
                <a:cxn ang="0">
                  <a:pos x="1" y="1779"/>
                </a:cxn>
                <a:cxn ang="0">
                  <a:pos x="34" y="2079"/>
                </a:cxn>
                <a:cxn ang="0">
                  <a:pos x="619" y="2998"/>
                </a:cxn>
                <a:cxn ang="0">
                  <a:pos x="1647" y="3356"/>
                </a:cxn>
                <a:cxn ang="0">
                  <a:pos x="2189" y="3266"/>
                </a:cxn>
                <a:cxn ang="0">
                  <a:pos x="2189" y="91"/>
                </a:cxn>
                <a:cxn ang="0">
                  <a:pos x="1647" y="1"/>
                </a:cxn>
              </a:cxnLst>
              <a:rect l="0" t="0" r="r" b="b"/>
              <a:pathLst>
                <a:path w="3677" h="3357" extrusionOk="0">
                  <a:moveTo>
                    <a:pt x="1647" y="1"/>
                  </a:moveTo>
                  <a:cubicBezTo>
                    <a:pt x="1276" y="1"/>
                    <a:pt x="910" y="123"/>
                    <a:pt x="619" y="358"/>
                  </a:cubicBezTo>
                  <a:cubicBezTo>
                    <a:pt x="318" y="592"/>
                    <a:pt x="118" y="910"/>
                    <a:pt x="34" y="1277"/>
                  </a:cubicBezTo>
                  <a:cubicBezTo>
                    <a:pt x="17" y="1378"/>
                    <a:pt x="1" y="1478"/>
                    <a:pt x="1" y="1578"/>
                  </a:cubicBezTo>
                  <a:cubicBezTo>
                    <a:pt x="1" y="1645"/>
                    <a:pt x="17" y="1678"/>
                    <a:pt x="17" y="1678"/>
                  </a:cubicBezTo>
                  <a:cubicBezTo>
                    <a:pt x="34" y="1678"/>
                    <a:pt x="34" y="1528"/>
                    <a:pt x="101" y="1294"/>
                  </a:cubicBezTo>
                  <a:cubicBezTo>
                    <a:pt x="201" y="960"/>
                    <a:pt x="402" y="659"/>
                    <a:pt x="686" y="459"/>
                  </a:cubicBezTo>
                  <a:cubicBezTo>
                    <a:pt x="967" y="248"/>
                    <a:pt x="1283" y="152"/>
                    <a:pt x="1591" y="152"/>
                  </a:cubicBezTo>
                  <a:cubicBezTo>
                    <a:pt x="2382" y="152"/>
                    <a:pt x="3125" y="777"/>
                    <a:pt x="3125" y="1678"/>
                  </a:cubicBezTo>
                  <a:cubicBezTo>
                    <a:pt x="3125" y="2580"/>
                    <a:pt x="2382" y="3204"/>
                    <a:pt x="1591" y="3204"/>
                  </a:cubicBezTo>
                  <a:cubicBezTo>
                    <a:pt x="1283" y="3204"/>
                    <a:pt x="967" y="3109"/>
                    <a:pt x="686" y="2898"/>
                  </a:cubicBezTo>
                  <a:cubicBezTo>
                    <a:pt x="402" y="2698"/>
                    <a:pt x="201" y="2397"/>
                    <a:pt x="101" y="2063"/>
                  </a:cubicBezTo>
                  <a:cubicBezTo>
                    <a:pt x="34" y="1829"/>
                    <a:pt x="34" y="1678"/>
                    <a:pt x="17" y="1678"/>
                  </a:cubicBezTo>
                  <a:cubicBezTo>
                    <a:pt x="17" y="1678"/>
                    <a:pt x="1" y="1712"/>
                    <a:pt x="1" y="1779"/>
                  </a:cubicBezTo>
                  <a:cubicBezTo>
                    <a:pt x="1" y="1879"/>
                    <a:pt x="17" y="1979"/>
                    <a:pt x="34" y="2079"/>
                  </a:cubicBezTo>
                  <a:cubicBezTo>
                    <a:pt x="118" y="2447"/>
                    <a:pt x="318" y="2765"/>
                    <a:pt x="619" y="2998"/>
                  </a:cubicBezTo>
                  <a:cubicBezTo>
                    <a:pt x="910" y="3234"/>
                    <a:pt x="1276" y="3356"/>
                    <a:pt x="1647" y="3356"/>
                  </a:cubicBezTo>
                  <a:cubicBezTo>
                    <a:pt x="1829" y="3356"/>
                    <a:pt x="2013" y="3326"/>
                    <a:pt x="2189" y="3266"/>
                  </a:cubicBezTo>
                  <a:cubicBezTo>
                    <a:pt x="3677" y="2731"/>
                    <a:pt x="3677" y="626"/>
                    <a:pt x="2189" y="91"/>
                  </a:cubicBezTo>
                  <a:cubicBezTo>
                    <a:pt x="2013" y="31"/>
                    <a:pt x="1829" y="1"/>
                    <a:pt x="1647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03" name="Google Shape;1236;p35"/>
            <p:cNvSpPr>
              <a:spLocks/>
            </p:cNvSpPr>
            <p:nvPr/>
          </p:nvSpPr>
          <p:spPr bwMode="auto">
            <a:xfrm>
              <a:off x="5893975" y="2197950"/>
              <a:ext cx="91900" cy="83925"/>
            </a:xfrm>
            <a:custGeom>
              <a:avLst/>
              <a:gdLst/>
              <a:ahLst/>
              <a:cxnLst>
                <a:cxn ang="0">
                  <a:pos x="1646" y="1"/>
                </a:cxn>
                <a:cxn ang="0">
                  <a:pos x="618" y="358"/>
                </a:cxn>
                <a:cxn ang="0">
                  <a:pos x="33" y="1277"/>
                </a:cxn>
                <a:cxn ang="0">
                  <a:pos x="0" y="1578"/>
                </a:cxn>
                <a:cxn ang="0">
                  <a:pos x="17" y="1678"/>
                </a:cxn>
                <a:cxn ang="0">
                  <a:pos x="100" y="1294"/>
                </a:cxn>
                <a:cxn ang="0">
                  <a:pos x="685" y="459"/>
                </a:cxn>
                <a:cxn ang="0">
                  <a:pos x="1591" y="152"/>
                </a:cxn>
                <a:cxn ang="0">
                  <a:pos x="3125" y="1678"/>
                </a:cxn>
                <a:cxn ang="0">
                  <a:pos x="1591" y="3204"/>
                </a:cxn>
                <a:cxn ang="0">
                  <a:pos x="685" y="2898"/>
                </a:cxn>
                <a:cxn ang="0">
                  <a:pos x="100" y="2063"/>
                </a:cxn>
                <a:cxn ang="0">
                  <a:pos x="17" y="1678"/>
                </a:cxn>
                <a:cxn ang="0">
                  <a:pos x="0" y="1779"/>
                </a:cxn>
                <a:cxn ang="0">
                  <a:pos x="33" y="2079"/>
                </a:cxn>
                <a:cxn ang="0">
                  <a:pos x="618" y="2998"/>
                </a:cxn>
                <a:cxn ang="0">
                  <a:pos x="1646" y="3356"/>
                </a:cxn>
                <a:cxn ang="0">
                  <a:pos x="2189" y="3266"/>
                </a:cxn>
                <a:cxn ang="0">
                  <a:pos x="2189" y="91"/>
                </a:cxn>
                <a:cxn ang="0">
                  <a:pos x="1646" y="1"/>
                </a:cxn>
              </a:cxnLst>
              <a:rect l="0" t="0" r="r" b="b"/>
              <a:pathLst>
                <a:path w="3676" h="3357" extrusionOk="0">
                  <a:moveTo>
                    <a:pt x="1646" y="1"/>
                  </a:moveTo>
                  <a:cubicBezTo>
                    <a:pt x="1275" y="1"/>
                    <a:pt x="909" y="123"/>
                    <a:pt x="618" y="358"/>
                  </a:cubicBezTo>
                  <a:cubicBezTo>
                    <a:pt x="318" y="592"/>
                    <a:pt x="117" y="910"/>
                    <a:pt x="33" y="1277"/>
                  </a:cubicBezTo>
                  <a:cubicBezTo>
                    <a:pt x="17" y="1378"/>
                    <a:pt x="0" y="1478"/>
                    <a:pt x="0" y="1578"/>
                  </a:cubicBezTo>
                  <a:cubicBezTo>
                    <a:pt x="0" y="1645"/>
                    <a:pt x="17" y="1678"/>
                    <a:pt x="17" y="1678"/>
                  </a:cubicBezTo>
                  <a:cubicBezTo>
                    <a:pt x="33" y="1678"/>
                    <a:pt x="33" y="1528"/>
                    <a:pt x="100" y="1294"/>
                  </a:cubicBezTo>
                  <a:cubicBezTo>
                    <a:pt x="201" y="960"/>
                    <a:pt x="401" y="659"/>
                    <a:pt x="685" y="459"/>
                  </a:cubicBezTo>
                  <a:cubicBezTo>
                    <a:pt x="967" y="248"/>
                    <a:pt x="1282" y="152"/>
                    <a:pt x="1591" y="152"/>
                  </a:cubicBezTo>
                  <a:cubicBezTo>
                    <a:pt x="2381" y="152"/>
                    <a:pt x="3125" y="777"/>
                    <a:pt x="3125" y="1678"/>
                  </a:cubicBezTo>
                  <a:cubicBezTo>
                    <a:pt x="3125" y="2580"/>
                    <a:pt x="2381" y="3204"/>
                    <a:pt x="1591" y="3204"/>
                  </a:cubicBezTo>
                  <a:cubicBezTo>
                    <a:pt x="1282" y="3204"/>
                    <a:pt x="967" y="3109"/>
                    <a:pt x="685" y="2898"/>
                  </a:cubicBezTo>
                  <a:cubicBezTo>
                    <a:pt x="401" y="2698"/>
                    <a:pt x="201" y="2397"/>
                    <a:pt x="100" y="2063"/>
                  </a:cubicBezTo>
                  <a:cubicBezTo>
                    <a:pt x="33" y="1829"/>
                    <a:pt x="33" y="1678"/>
                    <a:pt x="17" y="1678"/>
                  </a:cubicBezTo>
                  <a:cubicBezTo>
                    <a:pt x="17" y="1678"/>
                    <a:pt x="0" y="1712"/>
                    <a:pt x="0" y="1779"/>
                  </a:cubicBezTo>
                  <a:cubicBezTo>
                    <a:pt x="0" y="1879"/>
                    <a:pt x="17" y="1979"/>
                    <a:pt x="33" y="2079"/>
                  </a:cubicBezTo>
                  <a:cubicBezTo>
                    <a:pt x="117" y="2447"/>
                    <a:pt x="318" y="2765"/>
                    <a:pt x="618" y="2998"/>
                  </a:cubicBezTo>
                  <a:cubicBezTo>
                    <a:pt x="909" y="3234"/>
                    <a:pt x="1275" y="3356"/>
                    <a:pt x="1646" y="3356"/>
                  </a:cubicBezTo>
                  <a:cubicBezTo>
                    <a:pt x="1829" y="3356"/>
                    <a:pt x="2012" y="3326"/>
                    <a:pt x="2189" y="3266"/>
                  </a:cubicBezTo>
                  <a:cubicBezTo>
                    <a:pt x="3676" y="2731"/>
                    <a:pt x="3676" y="626"/>
                    <a:pt x="2189" y="91"/>
                  </a:cubicBezTo>
                  <a:cubicBezTo>
                    <a:pt x="2012" y="31"/>
                    <a:pt x="1829" y="1"/>
                    <a:pt x="1646" y="1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04" name="Google Shape;1237;p35"/>
            <p:cNvSpPr>
              <a:spLocks/>
            </p:cNvSpPr>
            <p:nvPr/>
          </p:nvSpPr>
          <p:spPr bwMode="auto">
            <a:xfrm>
              <a:off x="5974575" y="2239075"/>
              <a:ext cx="14650" cy="4200"/>
            </a:xfrm>
            <a:custGeom>
              <a:avLst/>
              <a:gdLst/>
              <a:ahLst/>
              <a:cxnLst>
                <a:cxn ang="0">
                  <a:pos x="285" y="0"/>
                </a:cxn>
                <a:cxn ang="0">
                  <a:pos x="1" y="84"/>
                </a:cxn>
                <a:cxn ang="0">
                  <a:pos x="285" y="167"/>
                </a:cxn>
                <a:cxn ang="0">
                  <a:pos x="586" y="84"/>
                </a:cxn>
                <a:cxn ang="0">
                  <a:pos x="285" y="0"/>
                </a:cxn>
              </a:cxnLst>
              <a:rect l="0" t="0" r="r" b="b"/>
              <a:pathLst>
                <a:path w="586" h="168" extrusionOk="0">
                  <a:moveTo>
                    <a:pt x="285" y="0"/>
                  </a:moveTo>
                  <a:cubicBezTo>
                    <a:pt x="134" y="0"/>
                    <a:pt x="1" y="33"/>
                    <a:pt x="1" y="84"/>
                  </a:cubicBezTo>
                  <a:cubicBezTo>
                    <a:pt x="1" y="134"/>
                    <a:pt x="134" y="167"/>
                    <a:pt x="285" y="167"/>
                  </a:cubicBezTo>
                  <a:cubicBezTo>
                    <a:pt x="452" y="167"/>
                    <a:pt x="586" y="134"/>
                    <a:pt x="586" y="84"/>
                  </a:cubicBezTo>
                  <a:cubicBezTo>
                    <a:pt x="586" y="33"/>
                    <a:pt x="452" y="0"/>
                    <a:pt x="285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05" name="Google Shape;1238;p35"/>
            <p:cNvSpPr>
              <a:spLocks/>
            </p:cNvSpPr>
            <p:nvPr/>
          </p:nvSpPr>
          <p:spPr bwMode="auto">
            <a:xfrm>
              <a:off x="6065225" y="2247900"/>
              <a:ext cx="71450" cy="14775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" y="15"/>
                </a:cxn>
                <a:cxn ang="0">
                  <a:pos x="1404" y="382"/>
                </a:cxn>
                <a:cxn ang="0">
                  <a:pos x="2800" y="590"/>
                </a:cxn>
                <a:cxn ang="0">
                  <a:pos x="2841" y="583"/>
                </a:cxn>
                <a:cxn ang="0">
                  <a:pos x="1438" y="215"/>
                </a:cxn>
                <a:cxn ang="0">
                  <a:pos x="79" y="0"/>
                </a:cxn>
              </a:cxnLst>
              <a:rect l="0" t="0" r="r" b="b"/>
              <a:pathLst>
                <a:path w="2858" h="591" extrusionOk="0">
                  <a:moveTo>
                    <a:pt x="79" y="0"/>
                  </a:moveTo>
                  <a:cubicBezTo>
                    <a:pt x="31" y="0"/>
                    <a:pt x="4" y="5"/>
                    <a:pt x="1" y="15"/>
                  </a:cubicBezTo>
                  <a:cubicBezTo>
                    <a:pt x="1" y="65"/>
                    <a:pt x="619" y="232"/>
                    <a:pt x="1404" y="382"/>
                  </a:cubicBezTo>
                  <a:cubicBezTo>
                    <a:pt x="2074" y="510"/>
                    <a:pt x="2646" y="590"/>
                    <a:pt x="2800" y="590"/>
                  </a:cubicBezTo>
                  <a:cubicBezTo>
                    <a:pt x="2827" y="590"/>
                    <a:pt x="2841" y="588"/>
                    <a:pt x="2841" y="583"/>
                  </a:cubicBezTo>
                  <a:cubicBezTo>
                    <a:pt x="2858" y="533"/>
                    <a:pt x="2223" y="366"/>
                    <a:pt x="1438" y="215"/>
                  </a:cubicBezTo>
                  <a:cubicBezTo>
                    <a:pt x="819" y="81"/>
                    <a:pt x="275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06" name="Google Shape;1239;p35"/>
            <p:cNvSpPr>
              <a:spLocks/>
            </p:cNvSpPr>
            <p:nvPr/>
          </p:nvSpPr>
          <p:spPr bwMode="auto">
            <a:xfrm>
              <a:off x="5833825" y="3063200"/>
              <a:ext cx="564350" cy="1370125"/>
            </a:xfrm>
            <a:custGeom>
              <a:avLst/>
              <a:gdLst/>
              <a:ahLst/>
              <a:cxnLst>
                <a:cxn ang="0">
                  <a:pos x="16007" y="1"/>
                </a:cxn>
                <a:cxn ang="0">
                  <a:pos x="0" y="602"/>
                </a:cxn>
                <a:cxn ang="0">
                  <a:pos x="2556" y="54621"/>
                </a:cxn>
                <a:cxn ang="0">
                  <a:pos x="10760" y="54805"/>
                </a:cxn>
                <a:cxn ang="0">
                  <a:pos x="8638" y="8105"/>
                </a:cxn>
                <a:cxn ang="0">
                  <a:pos x="14186" y="54604"/>
                </a:cxn>
                <a:cxn ang="0">
                  <a:pos x="22573" y="54805"/>
                </a:cxn>
                <a:cxn ang="0">
                  <a:pos x="16007" y="1"/>
                </a:cxn>
              </a:cxnLst>
              <a:rect l="0" t="0" r="r" b="b"/>
              <a:pathLst>
                <a:path w="22574" h="54805" extrusionOk="0">
                  <a:moveTo>
                    <a:pt x="16007" y="1"/>
                  </a:moveTo>
                  <a:lnTo>
                    <a:pt x="0" y="602"/>
                  </a:lnTo>
                  <a:lnTo>
                    <a:pt x="2556" y="54621"/>
                  </a:lnTo>
                  <a:lnTo>
                    <a:pt x="10760" y="54805"/>
                  </a:lnTo>
                  <a:lnTo>
                    <a:pt x="8638" y="8105"/>
                  </a:lnTo>
                  <a:lnTo>
                    <a:pt x="14186" y="54604"/>
                  </a:lnTo>
                  <a:lnTo>
                    <a:pt x="22573" y="54805"/>
                  </a:lnTo>
                  <a:lnTo>
                    <a:pt x="16007" y="1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07" name="Google Shape;1240;p35"/>
            <p:cNvSpPr>
              <a:spLocks/>
            </p:cNvSpPr>
            <p:nvPr/>
          </p:nvSpPr>
          <p:spPr bwMode="auto">
            <a:xfrm>
              <a:off x="5931975" y="3082425"/>
              <a:ext cx="63925" cy="1348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1187" y="26968"/>
                </a:cxn>
                <a:cxn ang="0">
                  <a:pos x="2507" y="53936"/>
                </a:cxn>
                <a:cxn ang="0">
                  <a:pos x="1354" y="26968"/>
                </a:cxn>
                <a:cxn ang="0">
                  <a:pos x="34" y="1"/>
                </a:cxn>
              </a:cxnLst>
              <a:rect l="0" t="0" r="r" b="b"/>
              <a:pathLst>
                <a:path w="2557" h="53936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"/>
                    <a:pt x="502" y="12081"/>
                    <a:pt x="1187" y="26968"/>
                  </a:cubicBezTo>
                  <a:cubicBezTo>
                    <a:pt x="1872" y="41872"/>
                    <a:pt x="2457" y="53936"/>
                    <a:pt x="2507" y="53936"/>
                  </a:cubicBezTo>
                  <a:cubicBezTo>
                    <a:pt x="2557" y="53936"/>
                    <a:pt x="2039" y="41855"/>
                    <a:pt x="1354" y="26968"/>
                  </a:cubicBezTo>
                  <a:cubicBezTo>
                    <a:pt x="686" y="12064"/>
                    <a:pt x="84" y="1"/>
                    <a:pt x="34" y="1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08" name="Google Shape;1241;p35"/>
            <p:cNvSpPr>
              <a:spLocks/>
            </p:cNvSpPr>
            <p:nvPr/>
          </p:nvSpPr>
          <p:spPr bwMode="auto">
            <a:xfrm>
              <a:off x="6139175" y="3110000"/>
              <a:ext cx="162500" cy="130997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3158" y="26216"/>
                </a:cxn>
                <a:cxn ang="0">
                  <a:pos x="6449" y="52398"/>
                </a:cxn>
                <a:cxn ang="0">
                  <a:pos x="6450" y="52398"/>
                </a:cxn>
                <a:cxn ang="0">
                  <a:pos x="3342" y="26199"/>
                </a:cxn>
                <a:cxn ang="0">
                  <a:pos x="50" y="0"/>
                </a:cxn>
              </a:cxnLst>
              <a:rect l="0" t="0" r="r" b="b"/>
              <a:pathLst>
                <a:path w="6500" h="52399" extrusionOk="0">
                  <a:moveTo>
                    <a:pt x="50" y="0"/>
                  </a:moveTo>
                  <a:cubicBezTo>
                    <a:pt x="0" y="0"/>
                    <a:pt x="1387" y="11746"/>
                    <a:pt x="3158" y="26216"/>
                  </a:cubicBezTo>
                  <a:cubicBezTo>
                    <a:pt x="4928" y="40675"/>
                    <a:pt x="6397" y="52398"/>
                    <a:pt x="6449" y="52398"/>
                  </a:cubicBezTo>
                  <a:cubicBezTo>
                    <a:pt x="6449" y="52398"/>
                    <a:pt x="6449" y="52398"/>
                    <a:pt x="6450" y="52398"/>
                  </a:cubicBezTo>
                  <a:cubicBezTo>
                    <a:pt x="6500" y="52398"/>
                    <a:pt x="5113" y="40669"/>
                    <a:pt x="3342" y="26199"/>
                  </a:cubicBezTo>
                  <a:cubicBezTo>
                    <a:pt x="1571" y="11713"/>
                    <a:pt x="100" y="0"/>
                    <a:pt x="50" y="0"/>
                  </a:cubicBez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09" name="Google Shape;1242;p35"/>
            <p:cNvSpPr>
              <a:spLocks/>
            </p:cNvSpPr>
            <p:nvPr/>
          </p:nvSpPr>
          <p:spPr bwMode="auto">
            <a:xfrm>
              <a:off x="5683025" y="2421600"/>
              <a:ext cx="708450" cy="660850"/>
            </a:xfrm>
            <a:custGeom>
              <a:avLst/>
              <a:gdLst/>
              <a:ahLst/>
              <a:cxnLst>
                <a:cxn ang="0">
                  <a:pos x="11663" y="1"/>
                </a:cxn>
                <a:cxn ang="0">
                  <a:pos x="11663" y="519"/>
                </a:cxn>
                <a:cxn ang="0">
                  <a:pos x="7720" y="1705"/>
                </a:cxn>
                <a:cxn ang="0">
                  <a:pos x="0" y="4829"/>
                </a:cxn>
                <a:cxn ang="0">
                  <a:pos x="2473" y="11647"/>
                </a:cxn>
                <a:cxn ang="0">
                  <a:pos x="7703" y="9892"/>
                </a:cxn>
                <a:cxn ang="0">
                  <a:pos x="7703" y="9892"/>
                </a:cxn>
                <a:cxn ang="0">
                  <a:pos x="7603" y="10176"/>
                </a:cxn>
                <a:cxn ang="0">
                  <a:pos x="7803" y="12499"/>
                </a:cxn>
                <a:cxn ang="0">
                  <a:pos x="8455" y="13434"/>
                </a:cxn>
                <a:cxn ang="0">
                  <a:pos x="8355" y="18931"/>
                </a:cxn>
                <a:cxn ang="0">
                  <a:pos x="6032" y="26266"/>
                </a:cxn>
                <a:cxn ang="0">
                  <a:pos x="22039" y="26434"/>
                </a:cxn>
                <a:cxn ang="0">
                  <a:pos x="22039" y="26434"/>
                </a:cxn>
                <a:cxn ang="0">
                  <a:pos x="20218" y="18514"/>
                </a:cxn>
                <a:cxn ang="0">
                  <a:pos x="21053" y="10677"/>
                </a:cxn>
                <a:cxn ang="0">
                  <a:pos x="24127" y="13685"/>
                </a:cxn>
                <a:cxn ang="0">
                  <a:pos x="28338" y="8422"/>
                </a:cxn>
                <a:cxn ang="0">
                  <a:pos x="23175" y="3225"/>
                </a:cxn>
                <a:cxn ang="0">
                  <a:pos x="19599" y="920"/>
                </a:cxn>
                <a:cxn ang="0">
                  <a:pos x="17561" y="502"/>
                </a:cxn>
                <a:cxn ang="0">
                  <a:pos x="17561" y="84"/>
                </a:cxn>
                <a:cxn ang="0">
                  <a:pos x="15289" y="134"/>
                </a:cxn>
                <a:cxn ang="0">
                  <a:pos x="15055" y="886"/>
                </a:cxn>
                <a:cxn ang="0">
                  <a:pos x="14737" y="1872"/>
                </a:cxn>
                <a:cxn ang="0">
                  <a:pos x="14136" y="886"/>
                </a:cxn>
                <a:cxn ang="0">
                  <a:pos x="13751" y="101"/>
                </a:cxn>
                <a:cxn ang="0">
                  <a:pos x="11663" y="1"/>
                </a:cxn>
              </a:cxnLst>
              <a:rect l="0" t="0" r="r" b="b"/>
              <a:pathLst>
                <a:path w="28338" h="26434" extrusionOk="0">
                  <a:moveTo>
                    <a:pt x="11663" y="1"/>
                  </a:moveTo>
                  <a:lnTo>
                    <a:pt x="11663" y="519"/>
                  </a:lnTo>
                  <a:cubicBezTo>
                    <a:pt x="10293" y="702"/>
                    <a:pt x="8956" y="1103"/>
                    <a:pt x="7720" y="1705"/>
                  </a:cubicBezTo>
                  <a:lnTo>
                    <a:pt x="0" y="4829"/>
                  </a:lnTo>
                  <a:lnTo>
                    <a:pt x="2473" y="11647"/>
                  </a:lnTo>
                  <a:lnTo>
                    <a:pt x="7703" y="9892"/>
                  </a:lnTo>
                  <a:cubicBezTo>
                    <a:pt x="7669" y="9976"/>
                    <a:pt x="7636" y="10076"/>
                    <a:pt x="7603" y="10176"/>
                  </a:cubicBezTo>
                  <a:cubicBezTo>
                    <a:pt x="7402" y="10945"/>
                    <a:pt x="7469" y="11780"/>
                    <a:pt x="7803" y="12499"/>
                  </a:cubicBezTo>
                  <a:cubicBezTo>
                    <a:pt x="7970" y="12850"/>
                    <a:pt x="8187" y="13167"/>
                    <a:pt x="8455" y="13434"/>
                  </a:cubicBezTo>
                  <a:lnTo>
                    <a:pt x="8355" y="18931"/>
                  </a:lnTo>
                  <a:lnTo>
                    <a:pt x="6032" y="26266"/>
                  </a:lnTo>
                  <a:lnTo>
                    <a:pt x="22039" y="26434"/>
                  </a:lnTo>
                  <a:lnTo>
                    <a:pt x="20218" y="18514"/>
                  </a:lnTo>
                  <a:lnTo>
                    <a:pt x="21053" y="10677"/>
                  </a:lnTo>
                  <a:lnTo>
                    <a:pt x="24127" y="13685"/>
                  </a:lnTo>
                  <a:lnTo>
                    <a:pt x="28338" y="8422"/>
                  </a:lnTo>
                  <a:lnTo>
                    <a:pt x="23175" y="3225"/>
                  </a:lnTo>
                  <a:cubicBezTo>
                    <a:pt x="22189" y="2189"/>
                    <a:pt x="20953" y="1387"/>
                    <a:pt x="19599" y="920"/>
                  </a:cubicBezTo>
                  <a:cubicBezTo>
                    <a:pt x="18948" y="669"/>
                    <a:pt x="18263" y="535"/>
                    <a:pt x="17561" y="502"/>
                  </a:cubicBezTo>
                  <a:lnTo>
                    <a:pt x="17561" y="84"/>
                  </a:lnTo>
                  <a:lnTo>
                    <a:pt x="15289" y="134"/>
                  </a:lnTo>
                  <a:cubicBezTo>
                    <a:pt x="15289" y="134"/>
                    <a:pt x="15188" y="485"/>
                    <a:pt x="15055" y="886"/>
                  </a:cubicBezTo>
                  <a:cubicBezTo>
                    <a:pt x="14938" y="1204"/>
                    <a:pt x="14871" y="1872"/>
                    <a:pt x="14737" y="1872"/>
                  </a:cubicBezTo>
                  <a:cubicBezTo>
                    <a:pt x="14570" y="1872"/>
                    <a:pt x="14353" y="1204"/>
                    <a:pt x="14136" y="886"/>
                  </a:cubicBezTo>
                  <a:cubicBezTo>
                    <a:pt x="13935" y="469"/>
                    <a:pt x="13751" y="101"/>
                    <a:pt x="13751" y="101"/>
                  </a:cubicBezTo>
                  <a:lnTo>
                    <a:pt x="11663" y="1"/>
                  </a:lnTo>
                  <a:close/>
                </a:path>
              </a:pathLst>
            </a:custGeom>
            <a:solidFill>
              <a:srgbClr val="455A64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10" name="Google Shape;1243;p35"/>
            <p:cNvSpPr>
              <a:spLocks/>
            </p:cNvSpPr>
            <p:nvPr/>
          </p:nvSpPr>
          <p:spPr bwMode="auto">
            <a:xfrm>
              <a:off x="5972075" y="2426200"/>
              <a:ext cx="53500" cy="36950"/>
            </a:xfrm>
            <a:custGeom>
              <a:avLst/>
              <a:gdLst/>
              <a:ahLst/>
              <a:cxnLst>
                <a:cxn ang="0">
                  <a:pos x="2139" y="0"/>
                </a:cxn>
                <a:cxn ang="0">
                  <a:pos x="2139" y="0"/>
                </a:cxn>
                <a:cxn ang="0">
                  <a:pos x="1905" y="435"/>
                </a:cxn>
                <a:cxn ang="0">
                  <a:pos x="1705" y="936"/>
                </a:cxn>
                <a:cxn ang="0">
                  <a:pos x="1506" y="1313"/>
                </a:cxn>
                <a:cxn ang="0">
                  <a:pos x="1454" y="1287"/>
                </a:cxn>
                <a:cxn ang="0">
                  <a:pos x="26" y="431"/>
                </a:cxn>
                <a:cxn ang="0">
                  <a:pos x="17" y="435"/>
                </a:cxn>
                <a:cxn ang="0">
                  <a:pos x="1371" y="1437"/>
                </a:cxn>
                <a:cxn ang="0">
                  <a:pos x="1500" y="1477"/>
                </a:cxn>
                <a:cxn ang="0">
                  <a:pos x="1605" y="1454"/>
                </a:cxn>
                <a:cxn ang="0">
                  <a:pos x="1755" y="1287"/>
                </a:cxn>
                <a:cxn ang="0">
                  <a:pos x="1855" y="986"/>
                </a:cxn>
                <a:cxn ang="0">
                  <a:pos x="2022" y="485"/>
                </a:cxn>
                <a:cxn ang="0">
                  <a:pos x="2139" y="0"/>
                </a:cxn>
              </a:cxnLst>
              <a:rect l="0" t="0" r="r" b="b"/>
              <a:pathLst>
                <a:path w="2140" h="1478" extrusionOk="0">
                  <a:moveTo>
                    <a:pt x="2139" y="0"/>
                  </a:moveTo>
                  <a:lnTo>
                    <a:pt x="2139" y="0"/>
                  </a:lnTo>
                  <a:cubicBezTo>
                    <a:pt x="2039" y="134"/>
                    <a:pt x="1955" y="285"/>
                    <a:pt x="1905" y="435"/>
                  </a:cubicBezTo>
                  <a:cubicBezTo>
                    <a:pt x="1839" y="602"/>
                    <a:pt x="1772" y="769"/>
                    <a:pt x="1705" y="936"/>
                  </a:cubicBezTo>
                  <a:cubicBezTo>
                    <a:pt x="1648" y="1077"/>
                    <a:pt x="1592" y="1313"/>
                    <a:pt x="1506" y="1313"/>
                  </a:cubicBezTo>
                  <a:cubicBezTo>
                    <a:pt x="1490" y="1313"/>
                    <a:pt x="1472" y="1305"/>
                    <a:pt x="1454" y="1287"/>
                  </a:cubicBezTo>
                  <a:cubicBezTo>
                    <a:pt x="729" y="814"/>
                    <a:pt x="108" y="431"/>
                    <a:pt x="26" y="431"/>
                  </a:cubicBezTo>
                  <a:cubicBezTo>
                    <a:pt x="21" y="431"/>
                    <a:pt x="18" y="432"/>
                    <a:pt x="17" y="435"/>
                  </a:cubicBezTo>
                  <a:cubicBezTo>
                    <a:pt x="1" y="468"/>
                    <a:pt x="585" y="919"/>
                    <a:pt x="1371" y="1437"/>
                  </a:cubicBezTo>
                  <a:cubicBezTo>
                    <a:pt x="1407" y="1465"/>
                    <a:pt x="1454" y="1477"/>
                    <a:pt x="1500" y="1477"/>
                  </a:cubicBezTo>
                  <a:cubicBezTo>
                    <a:pt x="1538" y="1477"/>
                    <a:pt x="1575" y="1469"/>
                    <a:pt x="1605" y="1454"/>
                  </a:cubicBezTo>
                  <a:cubicBezTo>
                    <a:pt x="1671" y="1421"/>
                    <a:pt x="1722" y="1354"/>
                    <a:pt x="1755" y="1287"/>
                  </a:cubicBezTo>
                  <a:cubicBezTo>
                    <a:pt x="1805" y="1170"/>
                    <a:pt x="1822" y="1087"/>
                    <a:pt x="1855" y="986"/>
                  </a:cubicBezTo>
                  <a:cubicBezTo>
                    <a:pt x="1922" y="819"/>
                    <a:pt x="1972" y="652"/>
                    <a:pt x="2022" y="485"/>
                  </a:cubicBezTo>
                  <a:cubicBezTo>
                    <a:pt x="2089" y="318"/>
                    <a:pt x="2123" y="168"/>
                    <a:pt x="2139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11" name="Google Shape;1244;p35"/>
            <p:cNvSpPr>
              <a:spLocks/>
            </p:cNvSpPr>
            <p:nvPr/>
          </p:nvSpPr>
          <p:spPr bwMode="auto">
            <a:xfrm>
              <a:off x="6066900" y="2432025"/>
              <a:ext cx="61000" cy="4307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34" y="1"/>
                </a:cxn>
                <a:cxn ang="0">
                  <a:pos x="786" y="1639"/>
                </a:cxn>
                <a:cxn ang="0">
                  <a:pos x="836" y="1722"/>
                </a:cxn>
                <a:cxn ang="0">
                  <a:pos x="903" y="1672"/>
                </a:cxn>
                <a:cxn ang="0">
                  <a:pos x="1020" y="1589"/>
                </a:cxn>
                <a:cxn ang="0">
                  <a:pos x="2390" y="185"/>
                </a:cxn>
                <a:cxn ang="0">
                  <a:pos x="2386" y="184"/>
                </a:cxn>
                <a:cxn ang="0">
                  <a:pos x="919" y="1438"/>
                </a:cxn>
                <a:cxn ang="0">
                  <a:pos x="878" y="1468"/>
                </a:cxn>
                <a:cxn ang="0">
                  <a:pos x="878" y="1468"/>
                </a:cxn>
                <a:cxn ang="0">
                  <a:pos x="37" y="0"/>
                </a:cxn>
              </a:cxnLst>
              <a:rect l="0" t="0" r="r" b="b"/>
              <a:pathLst>
                <a:path w="2440" h="1723" extrusionOk="0">
                  <a:moveTo>
                    <a:pt x="37" y="0"/>
                  </a:moveTo>
                  <a:cubicBezTo>
                    <a:pt x="36" y="0"/>
                    <a:pt x="35" y="1"/>
                    <a:pt x="34" y="1"/>
                  </a:cubicBezTo>
                  <a:cubicBezTo>
                    <a:pt x="0" y="1"/>
                    <a:pt x="201" y="787"/>
                    <a:pt x="786" y="1639"/>
                  </a:cubicBezTo>
                  <a:lnTo>
                    <a:pt x="836" y="1722"/>
                  </a:lnTo>
                  <a:lnTo>
                    <a:pt x="903" y="1672"/>
                  </a:lnTo>
                  <a:cubicBezTo>
                    <a:pt x="953" y="1639"/>
                    <a:pt x="986" y="1605"/>
                    <a:pt x="1020" y="1589"/>
                  </a:cubicBezTo>
                  <a:cubicBezTo>
                    <a:pt x="1922" y="954"/>
                    <a:pt x="2440" y="219"/>
                    <a:pt x="2390" y="185"/>
                  </a:cubicBezTo>
                  <a:cubicBezTo>
                    <a:pt x="2389" y="184"/>
                    <a:pt x="2388" y="184"/>
                    <a:pt x="2386" y="184"/>
                  </a:cubicBezTo>
                  <a:cubicBezTo>
                    <a:pt x="2329" y="184"/>
                    <a:pt x="1767" y="835"/>
                    <a:pt x="919" y="1438"/>
                  </a:cubicBezTo>
                  <a:lnTo>
                    <a:pt x="878" y="1468"/>
                  </a:lnTo>
                  <a:cubicBezTo>
                    <a:pt x="360" y="686"/>
                    <a:pt x="94" y="0"/>
                    <a:pt x="37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12" name="Google Shape;1245;p35"/>
            <p:cNvSpPr>
              <a:spLocks/>
            </p:cNvSpPr>
            <p:nvPr/>
          </p:nvSpPr>
          <p:spPr bwMode="auto">
            <a:xfrm>
              <a:off x="6033475" y="2468400"/>
              <a:ext cx="19250" cy="612375"/>
            </a:xfrm>
            <a:custGeom>
              <a:avLst/>
              <a:gdLst/>
              <a:ahLst/>
              <a:cxnLst>
                <a:cxn ang="0">
                  <a:pos x="719" y="0"/>
                </a:cxn>
                <a:cxn ang="0">
                  <a:pos x="702" y="251"/>
                </a:cxn>
                <a:cxn ang="0">
                  <a:pos x="686" y="969"/>
                </a:cxn>
                <a:cxn ang="0">
                  <a:pos x="619" y="3592"/>
                </a:cxn>
                <a:cxn ang="0">
                  <a:pos x="301" y="12247"/>
                </a:cxn>
                <a:cxn ang="0">
                  <a:pos x="17" y="20902"/>
                </a:cxn>
                <a:cxn ang="0">
                  <a:pos x="1" y="23526"/>
                </a:cxn>
                <a:cxn ang="0">
                  <a:pos x="34" y="24244"/>
                </a:cxn>
                <a:cxn ang="0">
                  <a:pos x="51" y="24495"/>
                </a:cxn>
                <a:cxn ang="0">
                  <a:pos x="68" y="24244"/>
                </a:cxn>
                <a:cxn ang="0">
                  <a:pos x="84" y="23526"/>
                </a:cxn>
                <a:cxn ang="0">
                  <a:pos x="151" y="20902"/>
                </a:cxn>
                <a:cxn ang="0">
                  <a:pos x="469" y="12247"/>
                </a:cxn>
                <a:cxn ang="0">
                  <a:pos x="753" y="3592"/>
                </a:cxn>
                <a:cxn ang="0">
                  <a:pos x="753" y="969"/>
                </a:cxn>
                <a:cxn ang="0">
                  <a:pos x="736" y="251"/>
                </a:cxn>
                <a:cxn ang="0">
                  <a:pos x="719" y="0"/>
                </a:cxn>
              </a:cxnLst>
              <a:rect l="0" t="0" r="r" b="b"/>
              <a:pathLst>
                <a:path w="770" h="24495" extrusionOk="0">
                  <a:moveTo>
                    <a:pt x="719" y="0"/>
                  </a:moveTo>
                  <a:cubicBezTo>
                    <a:pt x="702" y="84"/>
                    <a:pt x="702" y="167"/>
                    <a:pt x="702" y="251"/>
                  </a:cubicBezTo>
                  <a:cubicBezTo>
                    <a:pt x="702" y="434"/>
                    <a:pt x="686" y="668"/>
                    <a:pt x="686" y="969"/>
                  </a:cubicBezTo>
                  <a:cubicBezTo>
                    <a:pt x="669" y="1604"/>
                    <a:pt x="652" y="2490"/>
                    <a:pt x="619" y="3592"/>
                  </a:cubicBezTo>
                  <a:cubicBezTo>
                    <a:pt x="535" y="5815"/>
                    <a:pt x="418" y="8872"/>
                    <a:pt x="301" y="12247"/>
                  </a:cubicBezTo>
                  <a:cubicBezTo>
                    <a:pt x="168" y="15622"/>
                    <a:pt x="68" y="18680"/>
                    <a:pt x="17" y="20902"/>
                  </a:cubicBezTo>
                  <a:cubicBezTo>
                    <a:pt x="1" y="22005"/>
                    <a:pt x="1" y="22907"/>
                    <a:pt x="1" y="23526"/>
                  </a:cubicBezTo>
                  <a:cubicBezTo>
                    <a:pt x="17" y="23826"/>
                    <a:pt x="17" y="24060"/>
                    <a:pt x="34" y="24244"/>
                  </a:cubicBezTo>
                  <a:cubicBezTo>
                    <a:pt x="34" y="24328"/>
                    <a:pt x="34" y="24411"/>
                    <a:pt x="51" y="24495"/>
                  </a:cubicBezTo>
                  <a:cubicBezTo>
                    <a:pt x="68" y="24411"/>
                    <a:pt x="68" y="24328"/>
                    <a:pt x="68" y="24244"/>
                  </a:cubicBezTo>
                  <a:cubicBezTo>
                    <a:pt x="68" y="24060"/>
                    <a:pt x="68" y="23826"/>
                    <a:pt x="84" y="23526"/>
                  </a:cubicBezTo>
                  <a:cubicBezTo>
                    <a:pt x="84" y="22891"/>
                    <a:pt x="118" y="22005"/>
                    <a:pt x="151" y="20902"/>
                  </a:cubicBezTo>
                  <a:cubicBezTo>
                    <a:pt x="235" y="18680"/>
                    <a:pt x="335" y="15622"/>
                    <a:pt x="469" y="12247"/>
                  </a:cubicBezTo>
                  <a:cubicBezTo>
                    <a:pt x="602" y="8872"/>
                    <a:pt x="702" y="5798"/>
                    <a:pt x="753" y="3592"/>
                  </a:cubicBezTo>
                  <a:cubicBezTo>
                    <a:pt x="769" y="2473"/>
                    <a:pt x="769" y="1587"/>
                    <a:pt x="753" y="969"/>
                  </a:cubicBezTo>
                  <a:cubicBezTo>
                    <a:pt x="753" y="668"/>
                    <a:pt x="736" y="434"/>
                    <a:pt x="736" y="251"/>
                  </a:cubicBezTo>
                  <a:cubicBezTo>
                    <a:pt x="736" y="167"/>
                    <a:pt x="736" y="84"/>
                    <a:pt x="719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13" name="Google Shape;1246;p35"/>
            <p:cNvSpPr>
              <a:spLocks/>
            </p:cNvSpPr>
            <p:nvPr/>
          </p:nvSpPr>
          <p:spPr bwMode="auto">
            <a:xfrm>
              <a:off x="6073175" y="2568800"/>
              <a:ext cx="20475" cy="18650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468" y="11"/>
                </a:cxn>
                <a:cxn ang="0">
                  <a:pos x="618" y="195"/>
                </a:cxn>
                <a:cxn ang="0">
                  <a:pos x="635" y="412"/>
                </a:cxn>
                <a:cxn ang="0">
                  <a:pos x="399" y="561"/>
                </a:cxn>
                <a:cxn ang="0">
                  <a:pos x="217" y="479"/>
                </a:cxn>
                <a:cxn ang="0">
                  <a:pos x="167" y="261"/>
                </a:cxn>
                <a:cxn ang="0">
                  <a:pos x="267" y="44"/>
                </a:cxn>
                <a:cxn ang="0">
                  <a:pos x="254" y="39"/>
                </a:cxn>
                <a:cxn ang="0">
                  <a:pos x="50" y="228"/>
                </a:cxn>
                <a:cxn ang="0">
                  <a:pos x="84" y="579"/>
                </a:cxn>
                <a:cxn ang="0">
                  <a:pos x="400" y="745"/>
                </a:cxn>
                <a:cxn ang="0">
                  <a:pos x="785" y="462"/>
                </a:cxn>
                <a:cxn ang="0">
                  <a:pos x="719" y="128"/>
                </a:cxn>
                <a:cxn ang="0">
                  <a:pos x="496" y="0"/>
                </a:cxn>
              </a:cxnLst>
              <a:rect l="0" t="0" r="r" b="b"/>
              <a:pathLst>
                <a:path w="819" h="746" extrusionOk="0">
                  <a:moveTo>
                    <a:pt x="496" y="0"/>
                  </a:moveTo>
                  <a:cubicBezTo>
                    <a:pt x="474" y="0"/>
                    <a:pt x="463" y="5"/>
                    <a:pt x="468" y="11"/>
                  </a:cubicBezTo>
                  <a:cubicBezTo>
                    <a:pt x="451" y="44"/>
                    <a:pt x="551" y="61"/>
                    <a:pt x="618" y="195"/>
                  </a:cubicBezTo>
                  <a:cubicBezTo>
                    <a:pt x="652" y="261"/>
                    <a:pt x="668" y="345"/>
                    <a:pt x="635" y="412"/>
                  </a:cubicBezTo>
                  <a:cubicBezTo>
                    <a:pt x="586" y="509"/>
                    <a:pt x="492" y="561"/>
                    <a:pt x="399" y="561"/>
                  </a:cubicBezTo>
                  <a:cubicBezTo>
                    <a:pt x="332" y="561"/>
                    <a:pt x="266" y="534"/>
                    <a:pt x="217" y="479"/>
                  </a:cubicBezTo>
                  <a:cubicBezTo>
                    <a:pt x="167" y="412"/>
                    <a:pt x="150" y="345"/>
                    <a:pt x="167" y="261"/>
                  </a:cubicBezTo>
                  <a:cubicBezTo>
                    <a:pt x="184" y="128"/>
                    <a:pt x="267" y="61"/>
                    <a:pt x="267" y="44"/>
                  </a:cubicBezTo>
                  <a:cubicBezTo>
                    <a:pt x="267" y="41"/>
                    <a:pt x="262" y="39"/>
                    <a:pt x="254" y="39"/>
                  </a:cubicBezTo>
                  <a:cubicBezTo>
                    <a:pt x="215" y="39"/>
                    <a:pt x="105" y="78"/>
                    <a:pt x="50" y="228"/>
                  </a:cubicBezTo>
                  <a:cubicBezTo>
                    <a:pt x="0" y="345"/>
                    <a:pt x="17" y="462"/>
                    <a:pt x="84" y="579"/>
                  </a:cubicBezTo>
                  <a:cubicBezTo>
                    <a:pt x="161" y="692"/>
                    <a:pt x="281" y="745"/>
                    <a:pt x="400" y="745"/>
                  </a:cubicBezTo>
                  <a:cubicBezTo>
                    <a:pt x="564" y="745"/>
                    <a:pt x="727" y="645"/>
                    <a:pt x="785" y="462"/>
                  </a:cubicBezTo>
                  <a:cubicBezTo>
                    <a:pt x="819" y="345"/>
                    <a:pt x="802" y="228"/>
                    <a:pt x="719" y="128"/>
                  </a:cubicBezTo>
                  <a:cubicBezTo>
                    <a:pt x="639" y="25"/>
                    <a:pt x="543" y="0"/>
                    <a:pt x="496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14" name="Google Shape;1247;p35"/>
            <p:cNvSpPr>
              <a:spLocks/>
            </p:cNvSpPr>
            <p:nvPr/>
          </p:nvSpPr>
          <p:spPr bwMode="auto">
            <a:xfrm>
              <a:off x="6076925" y="2707050"/>
              <a:ext cx="17150" cy="16375"/>
            </a:xfrm>
            <a:custGeom>
              <a:avLst/>
              <a:gdLst/>
              <a:ahLst/>
              <a:cxnLst>
                <a:cxn ang="0">
                  <a:pos x="403" y="0"/>
                </a:cxn>
                <a:cxn ang="0">
                  <a:pos x="368" y="11"/>
                </a:cxn>
                <a:cxn ang="0">
                  <a:pos x="502" y="178"/>
                </a:cxn>
                <a:cxn ang="0">
                  <a:pos x="368" y="479"/>
                </a:cxn>
                <a:cxn ang="0">
                  <a:pos x="326" y="484"/>
                </a:cxn>
                <a:cxn ang="0">
                  <a:pos x="168" y="245"/>
                </a:cxn>
                <a:cxn ang="0">
                  <a:pos x="284" y="78"/>
                </a:cxn>
                <a:cxn ang="0">
                  <a:pos x="250" y="68"/>
                </a:cxn>
                <a:cxn ang="0">
                  <a:pos x="51" y="195"/>
                </a:cxn>
                <a:cxn ang="0">
                  <a:pos x="51" y="496"/>
                </a:cxn>
                <a:cxn ang="0">
                  <a:pos x="315" y="655"/>
                </a:cxn>
                <a:cxn ang="0">
                  <a:pos x="385" y="646"/>
                </a:cxn>
                <a:cxn ang="0">
                  <a:pos x="669" y="396"/>
                </a:cxn>
                <a:cxn ang="0">
                  <a:pos x="602" y="112"/>
                </a:cxn>
                <a:cxn ang="0">
                  <a:pos x="403" y="0"/>
                </a:cxn>
              </a:cxnLst>
              <a:rect l="0" t="0" r="r" b="b"/>
              <a:pathLst>
                <a:path w="686" h="655" extrusionOk="0">
                  <a:moveTo>
                    <a:pt x="403" y="0"/>
                  </a:moveTo>
                  <a:cubicBezTo>
                    <a:pt x="381" y="0"/>
                    <a:pt x="368" y="6"/>
                    <a:pt x="368" y="11"/>
                  </a:cubicBezTo>
                  <a:cubicBezTo>
                    <a:pt x="368" y="45"/>
                    <a:pt x="452" y="78"/>
                    <a:pt x="502" y="178"/>
                  </a:cubicBezTo>
                  <a:cubicBezTo>
                    <a:pt x="569" y="295"/>
                    <a:pt x="502" y="462"/>
                    <a:pt x="368" y="479"/>
                  </a:cubicBezTo>
                  <a:cubicBezTo>
                    <a:pt x="354" y="483"/>
                    <a:pt x="340" y="484"/>
                    <a:pt x="326" y="484"/>
                  </a:cubicBezTo>
                  <a:cubicBezTo>
                    <a:pt x="212" y="484"/>
                    <a:pt x="123" y="365"/>
                    <a:pt x="168" y="245"/>
                  </a:cubicBezTo>
                  <a:cubicBezTo>
                    <a:pt x="201" y="128"/>
                    <a:pt x="284" y="112"/>
                    <a:pt x="284" y="78"/>
                  </a:cubicBezTo>
                  <a:cubicBezTo>
                    <a:pt x="284" y="73"/>
                    <a:pt x="271" y="68"/>
                    <a:pt x="250" y="68"/>
                  </a:cubicBezTo>
                  <a:cubicBezTo>
                    <a:pt x="203" y="68"/>
                    <a:pt x="119" y="92"/>
                    <a:pt x="51" y="195"/>
                  </a:cubicBezTo>
                  <a:cubicBezTo>
                    <a:pt x="0" y="295"/>
                    <a:pt x="0" y="396"/>
                    <a:pt x="51" y="496"/>
                  </a:cubicBezTo>
                  <a:cubicBezTo>
                    <a:pt x="106" y="592"/>
                    <a:pt x="207" y="655"/>
                    <a:pt x="315" y="655"/>
                  </a:cubicBezTo>
                  <a:cubicBezTo>
                    <a:pt x="338" y="655"/>
                    <a:pt x="361" y="652"/>
                    <a:pt x="385" y="646"/>
                  </a:cubicBezTo>
                  <a:cubicBezTo>
                    <a:pt x="535" y="630"/>
                    <a:pt x="635" y="529"/>
                    <a:pt x="669" y="396"/>
                  </a:cubicBezTo>
                  <a:cubicBezTo>
                    <a:pt x="685" y="295"/>
                    <a:pt x="669" y="195"/>
                    <a:pt x="602" y="112"/>
                  </a:cubicBezTo>
                  <a:cubicBezTo>
                    <a:pt x="524" y="22"/>
                    <a:pt x="446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15" name="Google Shape;1248;p35"/>
            <p:cNvSpPr>
              <a:spLocks/>
            </p:cNvSpPr>
            <p:nvPr/>
          </p:nvSpPr>
          <p:spPr bwMode="auto">
            <a:xfrm>
              <a:off x="5709750" y="2533975"/>
              <a:ext cx="66850" cy="1662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385" y="969"/>
                </a:cxn>
                <a:cxn ang="0">
                  <a:pos x="1354" y="3325"/>
                </a:cxn>
                <a:cxn ang="0">
                  <a:pos x="2273" y="5681"/>
                </a:cxn>
                <a:cxn ang="0">
                  <a:pos x="2674" y="6650"/>
                </a:cxn>
                <a:cxn ang="0">
                  <a:pos x="2390" y="5631"/>
                </a:cxn>
                <a:cxn ang="0">
                  <a:pos x="1504" y="3258"/>
                </a:cxn>
                <a:cxn ang="0">
                  <a:pos x="485" y="919"/>
                </a:cxn>
                <a:cxn ang="0">
                  <a:pos x="1" y="0"/>
                </a:cxn>
              </a:cxnLst>
              <a:rect l="0" t="0" r="r" b="b"/>
              <a:pathLst>
                <a:path w="2674" h="6651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218" y="669"/>
                    <a:pt x="385" y="969"/>
                  </a:cubicBezTo>
                  <a:cubicBezTo>
                    <a:pt x="652" y="1621"/>
                    <a:pt x="986" y="2423"/>
                    <a:pt x="1354" y="3325"/>
                  </a:cubicBezTo>
                  <a:cubicBezTo>
                    <a:pt x="1705" y="4211"/>
                    <a:pt x="2022" y="5030"/>
                    <a:pt x="2273" y="5681"/>
                  </a:cubicBezTo>
                  <a:cubicBezTo>
                    <a:pt x="2390" y="6015"/>
                    <a:pt x="2524" y="6333"/>
                    <a:pt x="2674" y="6650"/>
                  </a:cubicBezTo>
                  <a:cubicBezTo>
                    <a:pt x="2607" y="6299"/>
                    <a:pt x="2524" y="5965"/>
                    <a:pt x="2390" y="5631"/>
                  </a:cubicBezTo>
                  <a:cubicBezTo>
                    <a:pt x="2189" y="5013"/>
                    <a:pt x="1872" y="4177"/>
                    <a:pt x="1504" y="3258"/>
                  </a:cubicBezTo>
                  <a:cubicBezTo>
                    <a:pt x="1137" y="2339"/>
                    <a:pt x="769" y="1521"/>
                    <a:pt x="485" y="919"/>
                  </a:cubicBezTo>
                  <a:cubicBezTo>
                    <a:pt x="351" y="602"/>
                    <a:pt x="184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16" name="Google Shape;1249;p35"/>
            <p:cNvSpPr>
              <a:spLocks/>
            </p:cNvSpPr>
            <p:nvPr/>
          </p:nvSpPr>
          <p:spPr bwMode="auto">
            <a:xfrm>
              <a:off x="6254875" y="2614575"/>
              <a:ext cx="121150" cy="123700"/>
            </a:xfrm>
            <a:custGeom>
              <a:avLst/>
              <a:gdLst/>
              <a:ahLst/>
              <a:cxnLst>
                <a:cxn ang="0">
                  <a:pos x="4810" y="0"/>
                </a:cxn>
                <a:cxn ang="0">
                  <a:pos x="2356" y="2407"/>
                </a:cxn>
                <a:cxn ang="0">
                  <a:pos x="34" y="4947"/>
                </a:cxn>
                <a:cxn ang="0">
                  <a:pos x="36" y="4947"/>
                </a:cxn>
                <a:cxn ang="0">
                  <a:pos x="2490" y="2524"/>
                </a:cxn>
                <a:cxn ang="0">
                  <a:pos x="4812" y="1"/>
                </a:cxn>
                <a:cxn ang="0">
                  <a:pos x="4810" y="0"/>
                </a:cxn>
              </a:cxnLst>
              <a:rect l="0" t="0" r="r" b="b"/>
              <a:pathLst>
                <a:path w="4846" h="4948" extrusionOk="0">
                  <a:moveTo>
                    <a:pt x="4810" y="0"/>
                  </a:moveTo>
                  <a:cubicBezTo>
                    <a:pt x="4745" y="0"/>
                    <a:pt x="3656" y="1058"/>
                    <a:pt x="2356" y="2407"/>
                  </a:cubicBezTo>
                  <a:cubicBezTo>
                    <a:pt x="1036" y="3777"/>
                    <a:pt x="0" y="4913"/>
                    <a:pt x="34" y="4947"/>
                  </a:cubicBezTo>
                  <a:cubicBezTo>
                    <a:pt x="34" y="4947"/>
                    <a:pt x="35" y="4947"/>
                    <a:pt x="36" y="4947"/>
                  </a:cubicBezTo>
                  <a:cubicBezTo>
                    <a:pt x="100" y="4947"/>
                    <a:pt x="1190" y="3874"/>
                    <a:pt x="2490" y="2524"/>
                  </a:cubicBezTo>
                  <a:cubicBezTo>
                    <a:pt x="3810" y="1171"/>
                    <a:pt x="4846" y="34"/>
                    <a:pt x="4812" y="1"/>
                  </a:cubicBezTo>
                  <a:cubicBezTo>
                    <a:pt x="4812" y="0"/>
                    <a:pt x="4811" y="0"/>
                    <a:pt x="4810" y="0"/>
                  </a:cubicBez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17" name="Google Shape;1250;p35"/>
            <p:cNvSpPr>
              <a:spLocks/>
            </p:cNvSpPr>
            <p:nvPr/>
          </p:nvSpPr>
          <p:spPr bwMode="auto">
            <a:xfrm>
              <a:off x="5978350" y="2767050"/>
              <a:ext cx="431525" cy="335525"/>
            </a:xfrm>
            <a:custGeom>
              <a:avLst/>
              <a:gdLst/>
              <a:ahLst/>
              <a:cxnLst>
                <a:cxn ang="0">
                  <a:pos x="14954" y="1"/>
                </a:cxn>
                <a:cxn ang="0">
                  <a:pos x="4344" y="2189"/>
                </a:cxn>
                <a:cxn ang="0">
                  <a:pos x="552" y="7954"/>
                </a:cxn>
                <a:cxn ang="0">
                  <a:pos x="886" y="9524"/>
                </a:cxn>
                <a:cxn ang="0">
                  <a:pos x="5651" y="13421"/>
                </a:cxn>
                <a:cxn ang="0">
                  <a:pos x="6650" y="13317"/>
                </a:cxn>
                <a:cxn ang="0">
                  <a:pos x="17260" y="11128"/>
                </a:cxn>
                <a:cxn ang="0">
                  <a:pos x="14954" y="1"/>
                </a:cxn>
              </a:cxnLst>
              <a:rect l="0" t="0" r="r" b="b"/>
              <a:pathLst>
                <a:path w="17261" h="13421" extrusionOk="0">
                  <a:moveTo>
                    <a:pt x="14954" y="1"/>
                  </a:moveTo>
                  <a:lnTo>
                    <a:pt x="4344" y="2189"/>
                  </a:lnTo>
                  <a:cubicBezTo>
                    <a:pt x="1704" y="2724"/>
                    <a:pt x="0" y="5314"/>
                    <a:pt x="552" y="7954"/>
                  </a:cubicBezTo>
                  <a:lnTo>
                    <a:pt x="886" y="9524"/>
                  </a:lnTo>
                  <a:cubicBezTo>
                    <a:pt x="1353" y="11829"/>
                    <a:pt x="3386" y="13421"/>
                    <a:pt x="5651" y="13421"/>
                  </a:cubicBezTo>
                  <a:cubicBezTo>
                    <a:pt x="5981" y="13421"/>
                    <a:pt x="6315" y="13387"/>
                    <a:pt x="6650" y="13317"/>
                  </a:cubicBezTo>
                  <a:lnTo>
                    <a:pt x="17260" y="11128"/>
                  </a:lnTo>
                  <a:lnTo>
                    <a:pt x="14954" y="1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18" name="Google Shape;1251;p35"/>
            <p:cNvSpPr>
              <a:spLocks/>
            </p:cNvSpPr>
            <p:nvPr/>
          </p:nvSpPr>
          <p:spPr bwMode="auto">
            <a:xfrm>
              <a:off x="6137500" y="2696575"/>
              <a:ext cx="430250" cy="113950"/>
            </a:xfrm>
            <a:custGeom>
              <a:avLst/>
              <a:gdLst/>
              <a:ahLst/>
              <a:cxnLst>
                <a:cxn ang="0">
                  <a:pos x="15944" y="0"/>
                </a:cxn>
                <a:cxn ang="0">
                  <a:pos x="15673" y="29"/>
                </a:cxn>
                <a:cxn ang="0">
                  <a:pos x="1136" y="3037"/>
                </a:cxn>
                <a:cxn ang="0">
                  <a:pos x="134" y="4557"/>
                </a:cxn>
                <a:cxn ang="0">
                  <a:pos x="17210" y="1032"/>
                </a:cxn>
                <a:cxn ang="0">
                  <a:pos x="15944" y="0"/>
                </a:cxn>
              </a:cxnLst>
              <a:rect l="0" t="0" r="r" b="b"/>
              <a:pathLst>
                <a:path w="17210" h="4558" extrusionOk="0">
                  <a:moveTo>
                    <a:pt x="15944" y="0"/>
                  </a:moveTo>
                  <a:cubicBezTo>
                    <a:pt x="15855" y="0"/>
                    <a:pt x="15764" y="10"/>
                    <a:pt x="15673" y="29"/>
                  </a:cubicBezTo>
                  <a:lnTo>
                    <a:pt x="1136" y="3037"/>
                  </a:lnTo>
                  <a:cubicBezTo>
                    <a:pt x="435" y="3170"/>
                    <a:pt x="0" y="3856"/>
                    <a:pt x="134" y="4557"/>
                  </a:cubicBezTo>
                  <a:lnTo>
                    <a:pt x="17210" y="1032"/>
                  </a:lnTo>
                  <a:cubicBezTo>
                    <a:pt x="17079" y="421"/>
                    <a:pt x="16544" y="0"/>
                    <a:pt x="15944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19" name="Google Shape;1252;p35"/>
            <p:cNvSpPr>
              <a:spLocks/>
            </p:cNvSpPr>
            <p:nvPr/>
          </p:nvSpPr>
          <p:spPr bwMode="auto">
            <a:xfrm>
              <a:off x="6199725" y="2765375"/>
              <a:ext cx="158350" cy="33025"/>
            </a:xfrm>
            <a:custGeom>
              <a:avLst/>
              <a:gdLst/>
              <a:ahLst/>
              <a:cxnLst>
                <a:cxn ang="0">
                  <a:pos x="6333" y="1"/>
                </a:cxn>
                <a:cxn ang="0">
                  <a:pos x="5398" y="134"/>
                </a:cxn>
                <a:cxn ang="0">
                  <a:pos x="3159" y="569"/>
                </a:cxn>
                <a:cxn ang="0">
                  <a:pos x="920" y="1070"/>
                </a:cxn>
                <a:cxn ang="0">
                  <a:pos x="1" y="1321"/>
                </a:cxn>
                <a:cxn ang="0">
                  <a:pos x="953" y="1187"/>
                </a:cxn>
                <a:cxn ang="0">
                  <a:pos x="3192" y="753"/>
                </a:cxn>
                <a:cxn ang="0">
                  <a:pos x="5414" y="251"/>
                </a:cxn>
                <a:cxn ang="0">
                  <a:pos x="6333" y="1"/>
                </a:cxn>
              </a:cxnLst>
              <a:rect l="0" t="0" r="r" b="b"/>
              <a:pathLst>
                <a:path w="6334" h="1321" extrusionOk="0">
                  <a:moveTo>
                    <a:pt x="6333" y="1"/>
                  </a:moveTo>
                  <a:cubicBezTo>
                    <a:pt x="6016" y="17"/>
                    <a:pt x="5698" y="68"/>
                    <a:pt x="5398" y="134"/>
                  </a:cubicBezTo>
                  <a:cubicBezTo>
                    <a:pt x="4813" y="235"/>
                    <a:pt x="4028" y="402"/>
                    <a:pt x="3159" y="569"/>
                  </a:cubicBezTo>
                  <a:cubicBezTo>
                    <a:pt x="2273" y="753"/>
                    <a:pt x="1488" y="936"/>
                    <a:pt x="920" y="1070"/>
                  </a:cubicBezTo>
                  <a:cubicBezTo>
                    <a:pt x="602" y="1120"/>
                    <a:pt x="302" y="1204"/>
                    <a:pt x="1" y="1321"/>
                  </a:cubicBezTo>
                  <a:cubicBezTo>
                    <a:pt x="318" y="1304"/>
                    <a:pt x="636" y="1254"/>
                    <a:pt x="953" y="1187"/>
                  </a:cubicBezTo>
                  <a:cubicBezTo>
                    <a:pt x="1521" y="1087"/>
                    <a:pt x="2323" y="920"/>
                    <a:pt x="3192" y="753"/>
                  </a:cubicBezTo>
                  <a:cubicBezTo>
                    <a:pt x="4061" y="569"/>
                    <a:pt x="4846" y="385"/>
                    <a:pt x="5414" y="251"/>
                  </a:cubicBezTo>
                  <a:cubicBezTo>
                    <a:pt x="5732" y="201"/>
                    <a:pt x="6033" y="118"/>
                    <a:pt x="6333" y="1"/>
                  </a:cubicBezTo>
                  <a:close/>
                </a:path>
              </a:pathLst>
            </a:custGeom>
            <a:solidFill>
              <a:srgbClr val="263238">
                <a:alpha val="32156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20" name="Google Shape;1253;p35"/>
            <p:cNvSpPr>
              <a:spLocks/>
            </p:cNvSpPr>
            <p:nvPr/>
          </p:nvSpPr>
          <p:spPr bwMode="auto">
            <a:xfrm>
              <a:off x="6196400" y="2855600"/>
              <a:ext cx="177950" cy="232275"/>
            </a:xfrm>
            <a:custGeom>
              <a:avLst/>
              <a:gdLst/>
              <a:ahLst/>
              <a:cxnLst>
                <a:cxn ang="0">
                  <a:pos x="7001" y="1"/>
                </a:cxn>
                <a:cxn ang="0">
                  <a:pos x="1504" y="5364"/>
                </a:cxn>
                <a:cxn ang="0">
                  <a:pos x="284" y="7185"/>
                </a:cxn>
                <a:cxn ang="0">
                  <a:pos x="384" y="9291"/>
                </a:cxn>
                <a:cxn ang="0">
                  <a:pos x="4812" y="8305"/>
                </a:cxn>
                <a:cxn ang="0">
                  <a:pos x="7118" y="786"/>
                </a:cxn>
                <a:cxn ang="0">
                  <a:pos x="7001" y="1"/>
                </a:cxn>
              </a:cxnLst>
              <a:rect l="0" t="0" r="r" b="b"/>
              <a:pathLst>
                <a:path w="7118" h="9291" extrusionOk="0">
                  <a:moveTo>
                    <a:pt x="7001" y="1"/>
                  </a:moveTo>
                  <a:cubicBezTo>
                    <a:pt x="4996" y="1622"/>
                    <a:pt x="3158" y="3409"/>
                    <a:pt x="1504" y="5364"/>
                  </a:cubicBezTo>
                  <a:cubicBezTo>
                    <a:pt x="1036" y="5932"/>
                    <a:pt x="551" y="6500"/>
                    <a:pt x="284" y="7185"/>
                  </a:cubicBezTo>
                  <a:cubicBezTo>
                    <a:pt x="33" y="7871"/>
                    <a:pt x="0" y="8673"/>
                    <a:pt x="384" y="9291"/>
                  </a:cubicBezTo>
                  <a:lnTo>
                    <a:pt x="4812" y="8305"/>
                  </a:lnTo>
                  <a:lnTo>
                    <a:pt x="7118" y="786"/>
                  </a:lnTo>
                  <a:cubicBezTo>
                    <a:pt x="7068" y="519"/>
                    <a:pt x="7034" y="268"/>
                    <a:pt x="7001" y="1"/>
                  </a:cubicBezTo>
                  <a:close/>
                </a:path>
              </a:pathLst>
            </a:custGeom>
            <a:solidFill>
              <a:srgbClr val="263238">
                <a:alpha val="32156"/>
              </a:srgbClr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21" name="Google Shape;1254;p35"/>
            <p:cNvSpPr>
              <a:spLocks/>
            </p:cNvSpPr>
            <p:nvPr/>
          </p:nvSpPr>
          <p:spPr bwMode="auto">
            <a:xfrm>
              <a:off x="6218950" y="2645925"/>
              <a:ext cx="308300" cy="539050"/>
            </a:xfrm>
            <a:custGeom>
              <a:avLst/>
              <a:gdLst/>
              <a:ahLst/>
              <a:cxnLst>
                <a:cxn ang="0">
                  <a:pos x="6350" y="0"/>
                </a:cxn>
                <a:cxn ang="0">
                  <a:pos x="2974" y="4194"/>
                </a:cxn>
                <a:cxn ang="0">
                  <a:pos x="6617" y="8455"/>
                </a:cxn>
                <a:cxn ang="0">
                  <a:pos x="1270" y="15105"/>
                </a:cxn>
                <a:cxn ang="0">
                  <a:pos x="435" y="18831"/>
                </a:cxn>
                <a:cxn ang="0">
                  <a:pos x="1153" y="20318"/>
                </a:cxn>
                <a:cxn ang="0">
                  <a:pos x="3131" y="21561"/>
                </a:cxn>
                <a:cxn ang="0">
                  <a:pos x="4027" y="21370"/>
                </a:cxn>
                <a:cxn ang="0">
                  <a:pos x="5297" y="20802"/>
                </a:cxn>
                <a:cxn ang="0">
                  <a:pos x="5414" y="20017"/>
                </a:cxn>
                <a:cxn ang="0">
                  <a:pos x="5113" y="19733"/>
                </a:cxn>
                <a:cxn ang="0">
                  <a:pos x="4406" y="19475"/>
                </a:cxn>
                <a:cxn ang="0">
                  <a:pos x="4278" y="19482"/>
                </a:cxn>
                <a:cxn ang="0">
                  <a:pos x="2640" y="19633"/>
                </a:cxn>
                <a:cxn ang="0">
                  <a:pos x="2573" y="19332"/>
                </a:cxn>
                <a:cxn ang="0">
                  <a:pos x="10644" y="11579"/>
                </a:cxn>
                <a:cxn ang="0">
                  <a:pos x="10610" y="4846"/>
                </a:cxn>
                <a:cxn ang="0">
                  <a:pos x="6350" y="0"/>
                </a:cxn>
              </a:cxnLst>
              <a:rect l="0" t="0" r="r" b="b"/>
              <a:pathLst>
                <a:path w="12332" h="21562" extrusionOk="0">
                  <a:moveTo>
                    <a:pt x="6350" y="0"/>
                  </a:moveTo>
                  <a:lnTo>
                    <a:pt x="2974" y="4194"/>
                  </a:lnTo>
                  <a:cubicBezTo>
                    <a:pt x="3125" y="4294"/>
                    <a:pt x="6617" y="8455"/>
                    <a:pt x="6617" y="8455"/>
                  </a:cubicBezTo>
                  <a:lnTo>
                    <a:pt x="1270" y="15105"/>
                  </a:lnTo>
                  <a:cubicBezTo>
                    <a:pt x="451" y="16141"/>
                    <a:pt x="0" y="17578"/>
                    <a:pt x="435" y="18831"/>
                  </a:cubicBezTo>
                  <a:lnTo>
                    <a:pt x="1153" y="20318"/>
                  </a:lnTo>
                  <a:cubicBezTo>
                    <a:pt x="1520" y="21101"/>
                    <a:pt x="2309" y="21561"/>
                    <a:pt x="3131" y="21561"/>
                  </a:cubicBezTo>
                  <a:cubicBezTo>
                    <a:pt x="3432" y="21561"/>
                    <a:pt x="3737" y="21500"/>
                    <a:pt x="4027" y="21370"/>
                  </a:cubicBezTo>
                  <a:lnTo>
                    <a:pt x="5297" y="20802"/>
                  </a:lnTo>
                  <a:cubicBezTo>
                    <a:pt x="5614" y="20652"/>
                    <a:pt x="5681" y="20234"/>
                    <a:pt x="5414" y="20017"/>
                  </a:cubicBezTo>
                  <a:lnTo>
                    <a:pt x="5113" y="19733"/>
                  </a:lnTo>
                  <a:cubicBezTo>
                    <a:pt x="4913" y="19561"/>
                    <a:pt x="4663" y="19475"/>
                    <a:pt x="4406" y="19475"/>
                  </a:cubicBezTo>
                  <a:cubicBezTo>
                    <a:pt x="4364" y="19475"/>
                    <a:pt x="4321" y="19477"/>
                    <a:pt x="4278" y="19482"/>
                  </a:cubicBezTo>
                  <a:lnTo>
                    <a:pt x="2640" y="19633"/>
                  </a:lnTo>
                  <a:lnTo>
                    <a:pt x="2573" y="19332"/>
                  </a:lnTo>
                  <a:lnTo>
                    <a:pt x="10644" y="11579"/>
                  </a:lnTo>
                  <a:cubicBezTo>
                    <a:pt x="12331" y="9658"/>
                    <a:pt x="12315" y="6767"/>
                    <a:pt x="10610" y="4846"/>
                  </a:cubicBezTo>
                  <a:lnTo>
                    <a:pt x="6350" y="0"/>
                  </a:lnTo>
                  <a:close/>
                </a:path>
              </a:pathLst>
            </a:custGeom>
            <a:solidFill>
              <a:srgbClr val="FFBE9D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22" name="Google Shape;1255;p35"/>
            <p:cNvSpPr>
              <a:spLocks/>
            </p:cNvSpPr>
            <p:nvPr/>
          </p:nvSpPr>
          <p:spPr bwMode="auto">
            <a:xfrm>
              <a:off x="6282850" y="3129200"/>
              <a:ext cx="75225" cy="35125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34" y="552"/>
                </a:cxn>
                <a:cxn ang="0">
                  <a:pos x="485" y="1054"/>
                </a:cxn>
                <a:cxn ang="0">
                  <a:pos x="1187" y="1404"/>
                </a:cxn>
                <a:cxn ang="0">
                  <a:pos x="2490" y="1087"/>
                </a:cxn>
                <a:cxn ang="0">
                  <a:pos x="3008" y="903"/>
                </a:cxn>
                <a:cxn ang="0">
                  <a:pos x="2876" y="897"/>
                </a:cxn>
                <a:cxn ang="0">
                  <a:pos x="2457" y="970"/>
                </a:cxn>
                <a:cxn ang="0">
                  <a:pos x="1249" y="1222"/>
                </a:cxn>
                <a:cxn ang="0">
                  <a:pos x="1187" y="1221"/>
                </a:cxn>
                <a:cxn ang="0">
                  <a:pos x="602" y="937"/>
                </a:cxn>
                <a:cxn ang="0">
                  <a:pos x="251" y="502"/>
                </a:cxn>
                <a:cxn ang="0">
                  <a:pos x="17" y="1"/>
                </a:cxn>
              </a:cxnLst>
              <a:rect l="0" t="0" r="r" b="b"/>
              <a:pathLst>
                <a:path w="3009" h="1405" extrusionOk="0">
                  <a:moveTo>
                    <a:pt x="17" y="1"/>
                  </a:moveTo>
                  <a:cubicBezTo>
                    <a:pt x="1" y="201"/>
                    <a:pt x="34" y="385"/>
                    <a:pt x="134" y="552"/>
                  </a:cubicBezTo>
                  <a:cubicBezTo>
                    <a:pt x="218" y="736"/>
                    <a:pt x="352" y="903"/>
                    <a:pt x="485" y="1054"/>
                  </a:cubicBezTo>
                  <a:cubicBezTo>
                    <a:pt x="669" y="1254"/>
                    <a:pt x="920" y="1371"/>
                    <a:pt x="1187" y="1404"/>
                  </a:cubicBezTo>
                  <a:cubicBezTo>
                    <a:pt x="1638" y="1371"/>
                    <a:pt x="2073" y="1271"/>
                    <a:pt x="2490" y="1087"/>
                  </a:cubicBezTo>
                  <a:cubicBezTo>
                    <a:pt x="2674" y="1037"/>
                    <a:pt x="2841" y="970"/>
                    <a:pt x="3008" y="903"/>
                  </a:cubicBezTo>
                  <a:cubicBezTo>
                    <a:pt x="2965" y="899"/>
                    <a:pt x="2921" y="897"/>
                    <a:pt x="2876" y="897"/>
                  </a:cubicBezTo>
                  <a:cubicBezTo>
                    <a:pt x="2732" y="897"/>
                    <a:pt x="2585" y="919"/>
                    <a:pt x="2457" y="970"/>
                  </a:cubicBezTo>
                  <a:cubicBezTo>
                    <a:pt x="2137" y="1050"/>
                    <a:pt x="1710" y="1222"/>
                    <a:pt x="1249" y="1222"/>
                  </a:cubicBezTo>
                  <a:cubicBezTo>
                    <a:pt x="1229" y="1222"/>
                    <a:pt x="1208" y="1221"/>
                    <a:pt x="1187" y="1221"/>
                  </a:cubicBezTo>
                  <a:cubicBezTo>
                    <a:pt x="970" y="1204"/>
                    <a:pt x="753" y="1104"/>
                    <a:pt x="602" y="937"/>
                  </a:cubicBezTo>
                  <a:cubicBezTo>
                    <a:pt x="469" y="803"/>
                    <a:pt x="335" y="669"/>
                    <a:pt x="251" y="502"/>
                  </a:cubicBezTo>
                  <a:cubicBezTo>
                    <a:pt x="68" y="218"/>
                    <a:pt x="51" y="1"/>
                    <a:pt x="17" y="1"/>
                  </a:cubicBezTo>
                  <a:close/>
                </a:path>
              </a:pathLst>
            </a:custGeom>
            <a:solidFill>
              <a:srgbClr val="EB996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23" name="Google Shape;1256;p35"/>
            <p:cNvSpPr>
              <a:spLocks/>
            </p:cNvSpPr>
            <p:nvPr/>
          </p:nvSpPr>
          <p:spPr bwMode="auto">
            <a:xfrm>
              <a:off x="6285375" y="3138975"/>
              <a:ext cx="61425" cy="12575"/>
            </a:xfrm>
            <a:custGeom>
              <a:avLst/>
              <a:gdLst/>
              <a:ahLst/>
              <a:cxnLst>
                <a:cxn ang="0">
                  <a:pos x="2416" y="0"/>
                </a:cxn>
                <a:cxn ang="0">
                  <a:pos x="1186" y="278"/>
                </a:cxn>
                <a:cxn ang="0">
                  <a:pos x="818" y="332"/>
                </a:cxn>
                <a:cxn ang="0">
                  <a:pos x="334" y="245"/>
                </a:cxn>
                <a:cxn ang="0">
                  <a:pos x="21" y="76"/>
                </a:cxn>
                <a:cxn ang="0">
                  <a:pos x="17" y="78"/>
                </a:cxn>
                <a:cxn ang="0">
                  <a:pos x="284" y="362"/>
                </a:cxn>
                <a:cxn ang="0">
                  <a:pos x="850" y="503"/>
                </a:cxn>
                <a:cxn ang="0">
                  <a:pos x="1220" y="445"/>
                </a:cxn>
                <a:cxn ang="0">
                  <a:pos x="2456" y="11"/>
                </a:cxn>
                <a:cxn ang="0">
                  <a:pos x="2416" y="0"/>
                </a:cxn>
              </a:cxnLst>
              <a:rect l="0" t="0" r="r" b="b"/>
              <a:pathLst>
                <a:path w="2457" h="503" extrusionOk="0">
                  <a:moveTo>
                    <a:pt x="2416" y="0"/>
                  </a:moveTo>
                  <a:cubicBezTo>
                    <a:pt x="2274" y="0"/>
                    <a:pt x="1773" y="121"/>
                    <a:pt x="1186" y="278"/>
                  </a:cubicBezTo>
                  <a:cubicBezTo>
                    <a:pt x="1064" y="314"/>
                    <a:pt x="941" y="332"/>
                    <a:pt x="818" y="332"/>
                  </a:cubicBezTo>
                  <a:cubicBezTo>
                    <a:pt x="657" y="332"/>
                    <a:pt x="495" y="302"/>
                    <a:pt x="334" y="245"/>
                  </a:cubicBezTo>
                  <a:cubicBezTo>
                    <a:pt x="147" y="182"/>
                    <a:pt x="47" y="76"/>
                    <a:pt x="21" y="76"/>
                  </a:cubicBezTo>
                  <a:cubicBezTo>
                    <a:pt x="19" y="76"/>
                    <a:pt x="18" y="77"/>
                    <a:pt x="17" y="78"/>
                  </a:cubicBezTo>
                  <a:cubicBezTo>
                    <a:pt x="0" y="78"/>
                    <a:pt x="67" y="245"/>
                    <a:pt x="284" y="362"/>
                  </a:cubicBezTo>
                  <a:cubicBezTo>
                    <a:pt x="459" y="454"/>
                    <a:pt x="653" y="503"/>
                    <a:pt x="850" y="503"/>
                  </a:cubicBezTo>
                  <a:cubicBezTo>
                    <a:pt x="973" y="503"/>
                    <a:pt x="1098" y="484"/>
                    <a:pt x="1220" y="445"/>
                  </a:cubicBezTo>
                  <a:cubicBezTo>
                    <a:pt x="1921" y="262"/>
                    <a:pt x="2456" y="61"/>
                    <a:pt x="2456" y="11"/>
                  </a:cubicBezTo>
                  <a:cubicBezTo>
                    <a:pt x="2454" y="4"/>
                    <a:pt x="2440" y="0"/>
                    <a:pt x="2416" y="0"/>
                  </a:cubicBezTo>
                  <a:close/>
                </a:path>
              </a:pathLst>
            </a:custGeom>
            <a:solidFill>
              <a:srgbClr val="EB996E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413" name="Google Shape;1421;p38"/>
          <p:cNvSpPr txBox="1">
            <a:spLocks noChangeArrowheads="1"/>
          </p:cNvSpPr>
          <p:nvPr/>
        </p:nvSpPr>
        <p:spPr bwMode="auto">
          <a:xfrm>
            <a:off x="19050" y="2767013"/>
            <a:ext cx="3994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 eaLnBrk="1" hangingPunct="1">
              <a:buClr>
                <a:srgbClr val="045A68"/>
              </a:buClr>
              <a:buSzPts val="2800"/>
              <a:buFont typeface="Lilita One" charset="0"/>
              <a:buNone/>
            </a:pPr>
            <a:r>
              <a:rPr lang="en-US" sz="2700">
                <a:solidFill>
                  <a:srgbClr val="045A68"/>
                </a:solidFill>
                <a:latin typeface="Lilita One" charset="0"/>
                <a:sym typeface="Lilita One" charset="0"/>
              </a:rPr>
              <a:t>Types of Churners</a:t>
            </a:r>
          </a:p>
        </p:txBody>
      </p:sp>
      <p:pic>
        <p:nvPicPr>
          <p:cNvPr id="1741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6475" y="3073400"/>
            <a:ext cx="24907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 txBox="1">
            <a:spLocks noGrp="1" noChangeArrowheads="1"/>
          </p:cNvSpPr>
          <p:nvPr>
            <p:ph type="title"/>
          </p:nvPr>
        </p:nvSpPr>
        <p:spPr>
          <a:xfrm>
            <a:off x="720725" y="1233488"/>
            <a:ext cx="3589338" cy="14827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45A68"/>
              </a:buClr>
              <a:buFont typeface="Lilita One" charset="0"/>
              <a:buNone/>
            </a:pPr>
            <a:r>
              <a:rPr lang="en-IN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Customer churn model</a:t>
            </a:r>
            <a:endParaRPr lang="en-US" smtClean="0">
              <a:solidFill>
                <a:srgbClr val="045A68"/>
              </a:solidFill>
              <a:latin typeface="Lilita One" charset="0"/>
              <a:cs typeface="Arial" charset="0"/>
              <a:sym typeface="Lilita One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idx="2"/>
          </p:nvPr>
        </p:nvSpPr>
        <p:spPr>
          <a:xfrm>
            <a:off x="4660900" y="539750"/>
            <a:ext cx="4305300" cy="3695700"/>
          </a:xfrm>
        </p:spPr>
        <p:txBody>
          <a:bodyPr/>
          <a:lstStyle/>
          <a:p>
            <a:pPr marL="158750" indent="0" algn="just" eaLnBrk="1" fontAlgn="auto" hangingPunct="1">
              <a:lnSpc>
                <a:spcPct val="115000"/>
              </a:lnSpc>
              <a:buClr>
                <a:schemeClr val="dk2"/>
              </a:buClr>
              <a:buFont typeface="Josefin Sans"/>
              <a:buChar char="●"/>
              <a:defRPr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Prediction models are used to identify customers who are likely to churn.</a:t>
            </a:r>
          </a:p>
          <a:p>
            <a:pPr marL="158750" indent="0" algn="just" eaLnBrk="1" fontAlgn="auto" hangingPunct="1">
              <a:lnSpc>
                <a:spcPct val="115000"/>
              </a:lnSpc>
              <a:buClr>
                <a:schemeClr val="dk2"/>
              </a:buClr>
              <a:buFont typeface="Josefin Sans"/>
              <a:buNone/>
              <a:defRPr/>
            </a:pPr>
            <a:endParaRPr lang="en-IN" dirty="0">
              <a:solidFill>
                <a:schemeClr val="tx2">
                  <a:lumMod val="50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158750" indent="0" algn="just" eaLnBrk="1" fontAlgn="auto" hangingPunct="1">
              <a:lnSpc>
                <a:spcPct val="115000"/>
              </a:lnSpc>
              <a:buClr>
                <a:schemeClr val="dk2"/>
              </a:buClr>
              <a:buFont typeface="Josefin Sans"/>
              <a:buChar char="●"/>
              <a:defRPr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The model uses historical data on former churners and tries to find some similarity with existing customers.</a:t>
            </a:r>
          </a:p>
          <a:p>
            <a:pPr marL="158750" indent="0" algn="just" eaLnBrk="1" fontAlgn="auto" hangingPunct="1">
              <a:lnSpc>
                <a:spcPct val="115000"/>
              </a:lnSpc>
              <a:buClr>
                <a:schemeClr val="dk2"/>
              </a:buClr>
              <a:buFont typeface="Josefin Sans"/>
              <a:buNone/>
              <a:defRPr/>
            </a:pPr>
            <a:endParaRPr lang="en-IN" dirty="0">
              <a:solidFill>
                <a:schemeClr val="tx2">
                  <a:lumMod val="50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158750" indent="0" algn="just" eaLnBrk="1" fontAlgn="auto" hangingPunct="1">
              <a:lnSpc>
                <a:spcPct val="115000"/>
              </a:lnSpc>
              <a:buClr>
                <a:schemeClr val="dk2"/>
              </a:buClr>
              <a:buFont typeface="Josefin Sans"/>
              <a:buChar char="●"/>
              <a:defRPr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If some similarity is found those customers are classified as potential churners.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460" name="Title 2"/>
          <p:cNvSpPr txBox="1">
            <a:spLocks noChangeArrowheads="1"/>
          </p:cNvSpPr>
          <p:nvPr/>
        </p:nvSpPr>
        <p:spPr bwMode="auto">
          <a:xfrm>
            <a:off x="720725" y="539750"/>
            <a:ext cx="7702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algn="ctr" eaLnBrk="1" hangingPunct="1">
              <a:buClr>
                <a:srgbClr val="045A68"/>
              </a:buClr>
              <a:buSzPts val="4200"/>
              <a:buFont typeface="Lilita One" charset="0"/>
              <a:buNone/>
            </a:pPr>
            <a:endParaRPr lang="en-IN" sz="4200">
              <a:solidFill>
                <a:srgbClr val="045A68"/>
              </a:solidFill>
              <a:latin typeface="Lilita One" charset="0"/>
              <a:sym typeface="Lilita On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421;p38"/>
          <p:cNvSpPr txBox="1">
            <a:spLocks noGrp="1" noChangeArrowheads="1"/>
          </p:cNvSpPr>
          <p:nvPr>
            <p:ph type="title"/>
          </p:nvPr>
        </p:nvSpPr>
        <p:spPr>
          <a:xfrm>
            <a:off x="720725" y="1233488"/>
            <a:ext cx="3589338" cy="1482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45A68"/>
              </a:buClr>
              <a:buFont typeface="Lilita One" charset="0"/>
              <a:buNone/>
            </a:pPr>
            <a:r>
              <a:rPr lang="en-US" sz="2900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Why churn model is important for the bank?</a:t>
            </a:r>
          </a:p>
        </p:txBody>
      </p:sp>
      <p:sp>
        <p:nvSpPr>
          <p:cNvPr id="72" name="Google Shape;1422;p38"/>
          <p:cNvSpPr txBox="1">
            <a:spLocks/>
          </p:cNvSpPr>
          <p:nvPr/>
        </p:nvSpPr>
        <p:spPr>
          <a:xfrm>
            <a:off x="4699000" y="723900"/>
            <a:ext cx="3956050" cy="36957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None/>
              <a:defRPr sz="1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just" eaLnBrk="1" fontAlgn="auto" hangingPunct="1">
              <a:lnSpc>
                <a:spcPct val="115000"/>
              </a:lnSpc>
              <a:spcAft>
                <a:spcPts val="600"/>
              </a:spcAft>
              <a:buFont typeface="Josefin Sans"/>
              <a:buChar char="●"/>
              <a:defRPr/>
            </a:pPr>
            <a:endParaRPr lang="en-IN" sz="1600" kern="0" dirty="0">
              <a:solidFill>
                <a:schemeClr val="tx2">
                  <a:lumMod val="50000"/>
                </a:schemeClr>
              </a:solidFill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600"/>
              </a:spcAft>
              <a:buFont typeface="Josefin Sans"/>
              <a:buChar char="●"/>
              <a:defRPr/>
            </a:pPr>
            <a:r>
              <a:rPr lang="en-US" sz="1600" kern="0" dirty="0">
                <a:solidFill>
                  <a:schemeClr val="tx2">
                    <a:lumMod val="50000"/>
                  </a:schemeClr>
                </a:solidFill>
              </a:rPr>
              <a:t>The cost of attracting new customers can be more than holding on to an existing customers.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600"/>
              </a:spcAft>
              <a:buFont typeface="Josefin Sans"/>
              <a:buChar char="●"/>
              <a:defRPr/>
            </a:pPr>
            <a:r>
              <a:rPr lang="en-US" sz="1600" kern="0" dirty="0">
                <a:solidFill>
                  <a:schemeClr val="tx2">
                    <a:lumMod val="50000"/>
                  </a:schemeClr>
                </a:solidFill>
              </a:rPr>
              <a:t>Long term customers become less costly to serve, they generate higher profits, and they may also provide new referrals.</a:t>
            </a:r>
          </a:p>
          <a:p>
            <a:pPr algn="just" eaLnBrk="1" fontAlgn="auto" hangingPunct="1">
              <a:lnSpc>
                <a:spcPct val="115000"/>
              </a:lnSpc>
              <a:spcAft>
                <a:spcPts val="600"/>
              </a:spcAft>
              <a:buFont typeface="Josefin Sans"/>
              <a:buChar char="●"/>
              <a:defRPr/>
            </a:pPr>
            <a:r>
              <a:rPr lang="en-US" sz="1600" kern="0" dirty="0">
                <a:solidFill>
                  <a:schemeClr val="tx2">
                    <a:lumMod val="50000"/>
                  </a:schemeClr>
                </a:solidFill>
              </a:rPr>
              <a:t>Losing a customer usually leads to loss in profit for the bank. </a:t>
            </a:r>
          </a:p>
          <a:p>
            <a:pPr marL="158750" indent="0" algn="just" eaLnBrk="1" fontAlgn="auto" hangingPunct="1">
              <a:lnSpc>
                <a:spcPct val="115000"/>
              </a:lnSpc>
              <a:spcAft>
                <a:spcPts val="600"/>
              </a:spcAft>
              <a:defRPr/>
            </a:pPr>
            <a:r>
              <a:rPr lang="en-IN" kern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kern="0" dirty="0">
              <a:solidFill>
                <a:schemeClr val="tx2">
                  <a:lumMod val="50000"/>
                </a:schemeClr>
              </a:solidFill>
            </a:endParaRPr>
          </a:p>
          <a:p>
            <a:pPr algn="just" eaLnBrk="1" fontAlgn="auto" hangingPunct="1">
              <a:lnSpc>
                <a:spcPct val="115000"/>
              </a:lnSpc>
              <a:spcAft>
                <a:spcPts val="600"/>
              </a:spcAft>
              <a:buFont typeface="Josefin Sans"/>
              <a:buChar char="●"/>
              <a:defRPr/>
            </a:pPr>
            <a:endParaRPr lang="en-US" kern="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2117;p44"/>
          <p:cNvSpPr txBox="1">
            <a:spLocks noGrp="1" noChangeArrowheads="1"/>
          </p:cNvSpPr>
          <p:nvPr>
            <p:ph type="title" idx="3"/>
          </p:nvPr>
        </p:nvSpPr>
        <p:spPr>
          <a:xfrm>
            <a:off x="720725" y="539750"/>
            <a:ext cx="7702550" cy="3206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45A68"/>
              </a:buClr>
              <a:buFont typeface="Lilita One" charset="0"/>
              <a:buNone/>
            </a:pPr>
            <a:r>
              <a:rPr lang="en-IN" sz="2400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Needs to be considered when setting up churn model</a:t>
            </a:r>
            <a:endParaRPr lang="en-US" sz="2400" smtClean="0">
              <a:solidFill>
                <a:srgbClr val="045A68"/>
              </a:solidFill>
              <a:latin typeface="Lilita One" charset="0"/>
              <a:cs typeface="Arial" charset="0"/>
              <a:sym typeface="Lilita One" charset="0"/>
            </a:endParaRPr>
          </a:p>
        </p:txBody>
      </p:sp>
      <p:grpSp>
        <p:nvGrpSpPr>
          <p:cNvPr id="22531" name="Google Shape;2118;p44"/>
          <p:cNvGrpSpPr>
            <a:grpSpLocks/>
          </p:cNvGrpSpPr>
          <p:nvPr/>
        </p:nvGrpSpPr>
        <p:grpSpPr bwMode="auto">
          <a:xfrm>
            <a:off x="1814513" y="3659188"/>
            <a:ext cx="431800" cy="598487"/>
            <a:chOff x="1880824" y="3649932"/>
            <a:chExt cx="431105" cy="598726"/>
          </a:xfrm>
        </p:grpSpPr>
        <p:sp>
          <p:nvSpPr>
            <p:cNvPr id="22662" name="Google Shape;2119;p44"/>
            <p:cNvSpPr>
              <a:spLocks/>
            </p:cNvSpPr>
            <p:nvPr/>
          </p:nvSpPr>
          <p:spPr bwMode="auto">
            <a:xfrm>
              <a:off x="1880824" y="3649932"/>
              <a:ext cx="431105" cy="5462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7043"/>
                </a:cxn>
                <a:cxn ang="0">
                  <a:pos x="12465" y="17043"/>
                </a:cxn>
                <a:cxn ang="0">
                  <a:pos x="13451" y="16057"/>
                </a:cxn>
                <a:cxn ang="0">
                  <a:pos x="13451" y="986"/>
                </a:cxn>
                <a:cxn ang="0">
                  <a:pos x="12465" y="1"/>
                </a:cxn>
                <a:cxn ang="0">
                  <a:pos x="1" y="1"/>
                </a:cxn>
              </a:cxnLst>
              <a:rect l="0" t="0" r="r" b="b"/>
              <a:pathLst>
                <a:path w="13451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2465" y="17043"/>
                  </a:lnTo>
                  <a:cubicBezTo>
                    <a:pt x="13016" y="17043"/>
                    <a:pt x="13451" y="16609"/>
                    <a:pt x="13451" y="16057"/>
                  </a:cubicBezTo>
                  <a:lnTo>
                    <a:pt x="13451" y="986"/>
                  </a:lnTo>
                  <a:cubicBezTo>
                    <a:pt x="13451" y="435"/>
                    <a:pt x="13016" y="1"/>
                    <a:pt x="12465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45A6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63" name="Google Shape;2120;p44"/>
            <p:cNvSpPr>
              <a:spLocks/>
            </p:cNvSpPr>
            <p:nvPr/>
          </p:nvSpPr>
          <p:spPr bwMode="auto">
            <a:xfrm>
              <a:off x="2196229" y="3649932"/>
              <a:ext cx="52530" cy="5462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7043"/>
                </a:cxn>
                <a:cxn ang="0">
                  <a:pos x="1638" y="17043"/>
                </a:cxn>
                <a:cxn ang="0">
                  <a:pos x="1638" y="1"/>
                </a:cxn>
                <a:cxn ang="0">
                  <a:pos x="1" y="1"/>
                </a:cxn>
              </a:cxnLst>
              <a:rect l="0" t="0" r="r" b="b"/>
              <a:pathLst>
                <a:path w="1639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638" y="17043"/>
                  </a:lnTo>
                  <a:lnTo>
                    <a:pt x="163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64" name="Google Shape;2121;p44"/>
            <p:cNvSpPr>
              <a:spLocks/>
            </p:cNvSpPr>
            <p:nvPr/>
          </p:nvSpPr>
          <p:spPr bwMode="auto">
            <a:xfrm>
              <a:off x="1880824" y="3828803"/>
              <a:ext cx="315436" cy="18906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898"/>
                </a:cxn>
                <a:cxn ang="0">
                  <a:pos x="9842" y="5898"/>
                </a:cxn>
                <a:cxn ang="0">
                  <a:pos x="9842" y="0"/>
                </a:cxn>
                <a:cxn ang="0">
                  <a:pos x="1" y="0"/>
                </a:cxn>
              </a:cxnLst>
              <a:rect l="0" t="0" r="r" b="b"/>
              <a:pathLst>
                <a:path w="9842" h="5899" extrusionOk="0">
                  <a:moveTo>
                    <a:pt x="1" y="0"/>
                  </a:moveTo>
                  <a:lnTo>
                    <a:pt x="1" y="5898"/>
                  </a:lnTo>
                  <a:lnTo>
                    <a:pt x="9842" y="5898"/>
                  </a:lnTo>
                  <a:lnTo>
                    <a:pt x="984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65" name="Google Shape;2122;p44"/>
            <p:cNvSpPr>
              <a:spLocks/>
            </p:cNvSpPr>
            <p:nvPr/>
          </p:nvSpPr>
          <p:spPr bwMode="auto">
            <a:xfrm>
              <a:off x="2248726" y="3828803"/>
              <a:ext cx="63203" cy="189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898"/>
                </a:cxn>
                <a:cxn ang="0">
                  <a:pos x="1972" y="5898"/>
                </a:cxn>
                <a:cxn ang="0">
                  <a:pos x="1972" y="0"/>
                </a:cxn>
                <a:cxn ang="0">
                  <a:pos x="0" y="0"/>
                </a:cxn>
              </a:cxnLst>
              <a:rect l="0" t="0" r="r" b="b"/>
              <a:pathLst>
                <a:path w="1972" h="5899" extrusionOk="0">
                  <a:moveTo>
                    <a:pt x="0" y="0"/>
                  </a:moveTo>
                  <a:lnTo>
                    <a:pt x="0" y="5898"/>
                  </a:lnTo>
                  <a:lnTo>
                    <a:pt x="1972" y="5898"/>
                  </a:lnTo>
                  <a:lnTo>
                    <a:pt x="1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66" name="Google Shape;2123;p44"/>
            <p:cNvSpPr>
              <a:spLocks/>
            </p:cNvSpPr>
            <p:nvPr/>
          </p:nvSpPr>
          <p:spPr bwMode="auto">
            <a:xfrm>
              <a:off x="1923130" y="4196160"/>
              <a:ext cx="63235" cy="524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38"/>
                </a:cxn>
                <a:cxn ang="0">
                  <a:pos x="986" y="986"/>
                </a:cxn>
                <a:cxn ang="0">
                  <a:pos x="1972" y="1638"/>
                </a:cxn>
                <a:cxn ang="0">
                  <a:pos x="1972" y="0"/>
                </a:cxn>
                <a:cxn ang="0">
                  <a:pos x="0" y="0"/>
                </a:cxn>
              </a:cxnLst>
              <a:rect l="0" t="0" r="r" b="b"/>
              <a:pathLst>
                <a:path w="1973" h="1638" extrusionOk="0">
                  <a:moveTo>
                    <a:pt x="0" y="0"/>
                  </a:moveTo>
                  <a:lnTo>
                    <a:pt x="0" y="1638"/>
                  </a:lnTo>
                  <a:lnTo>
                    <a:pt x="986" y="986"/>
                  </a:lnTo>
                  <a:lnTo>
                    <a:pt x="1972" y="1638"/>
                  </a:lnTo>
                  <a:lnTo>
                    <a:pt x="19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32" name="Google Shape;2124;p44"/>
          <p:cNvGrpSpPr>
            <a:grpSpLocks/>
          </p:cNvGrpSpPr>
          <p:nvPr/>
        </p:nvGrpSpPr>
        <p:grpSpPr bwMode="auto">
          <a:xfrm>
            <a:off x="1781175" y="1584325"/>
            <a:ext cx="498475" cy="620713"/>
            <a:chOff x="1881369" y="1406144"/>
            <a:chExt cx="515172" cy="642667"/>
          </a:xfrm>
        </p:grpSpPr>
        <p:sp>
          <p:nvSpPr>
            <p:cNvPr id="22654" name="Google Shape;2125;p44"/>
            <p:cNvSpPr>
              <a:spLocks/>
            </p:cNvSpPr>
            <p:nvPr/>
          </p:nvSpPr>
          <p:spPr bwMode="auto">
            <a:xfrm>
              <a:off x="1935438" y="1460789"/>
              <a:ext cx="413990" cy="54462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6993"/>
                </a:cxn>
                <a:cxn ang="0">
                  <a:pos x="12917" y="16993"/>
                </a:cxn>
                <a:cxn ang="0">
                  <a:pos x="12917" y="5096"/>
                </a:cxn>
                <a:cxn ang="0">
                  <a:pos x="7820" y="0"/>
                </a:cxn>
                <a:cxn ang="0">
                  <a:pos x="1" y="0"/>
                </a:cxn>
              </a:cxnLst>
              <a:rect l="0" t="0" r="r" b="b"/>
              <a:pathLst>
                <a:path w="12917" h="16993" extrusionOk="0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55" name="Google Shape;2126;p44"/>
            <p:cNvSpPr>
              <a:spLocks/>
            </p:cNvSpPr>
            <p:nvPr/>
          </p:nvSpPr>
          <p:spPr bwMode="auto">
            <a:xfrm>
              <a:off x="2040401" y="1696389"/>
              <a:ext cx="235664" cy="235664"/>
            </a:xfrm>
            <a:custGeom>
              <a:avLst/>
              <a:gdLst/>
              <a:ahLst/>
              <a:cxnLst>
                <a:cxn ang="0">
                  <a:pos x="3677" y="1"/>
                </a:cxn>
                <a:cxn ang="0">
                  <a:pos x="1" y="3677"/>
                </a:cxn>
                <a:cxn ang="0">
                  <a:pos x="3677" y="7353"/>
                </a:cxn>
                <a:cxn ang="0">
                  <a:pos x="7352" y="3677"/>
                </a:cxn>
                <a:cxn ang="0">
                  <a:pos x="3677" y="1"/>
                </a:cxn>
              </a:cxnLst>
              <a:rect l="0" t="0" r="r" b="b"/>
              <a:pathLst>
                <a:path w="7353" h="7353" extrusionOk="0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56" name="Google Shape;2127;p44"/>
            <p:cNvSpPr>
              <a:spLocks/>
            </p:cNvSpPr>
            <p:nvPr/>
          </p:nvSpPr>
          <p:spPr bwMode="auto">
            <a:xfrm>
              <a:off x="1986333" y="1684979"/>
              <a:ext cx="300982" cy="257778"/>
            </a:xfrm>
            <a:custGeom>
              <a:avLst/>
              <a:gdLst/>
              <a:ahLst/>
              <a:cxnLst>
                <a:cxn ang="0">
                  <a:pos x="5364" y="691"/>
                </a:cxn>
                <a:cxn ang="0">
                  <a:pos x="8705" y="4033"/>
                </a:cxn>
                <a:cxn ang="0">
                  <a:pos x="5347" y="7375"/>
                </a:cxn>
                <a:cxn ang="0">
                  <a:pos x="3008" y="6389"/>
                </a:cxn>
                <a:cxn ang="0">
                  <a:pos x="5364" y="691"/>
                </a:cxn>
                <a:cxn ang="0">
                  <a:pos x="5347" y="1"/>
                </a:cxn>
                <a:cxn ang="0">
                  <a:pos x="2523" y="1192"/>
                </a:cxn>
                <a:cxn ang="0">
                  <a:pos x="5364" y="8043"/>
                </a:cxn>
                <a:cxn ang="0">
                  <a:pos x="9390" y="4033"/>
                </a:cxn>
                <a:cxn ang="0">
                  <a:pos x="5347" y="1"/>
                </a:cxn>
              </a:cxnLst>
              <a:rect l="0" t="0" r="r" b="b"/>
              <a:pathLst>
                <a:path w="9391" h="8043" extrusionOk="0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rgbClr val="045A6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57" name="Google Shape;2128;p44"/>
            <p:cNvSpPr>
              <a:spLocks/>
            </p:cNvSpPr>
            <p:nvPr/>
          </p:nvSpPr>
          <p:spPr bwMode="auto">
            <a:xfrm>
              <a:off x="2227926" y="1888176"/>
              <a:ext cx="168615" cy="16063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232" y="583"/>
                </a:cxn>
                <a:cxn ang="0">
                  <a:pos x="4576" y="4911"/>
                </a:cxn>
                <a:cxn ang="0">
                  <a:pos x="4810" y="5011"/>
                </a:cxn>
                <a:cxn ang="0">
                  <a:pos x="5060" y="4426"/>
                </a:cxn>
                <a:cxn ang="0">
                  <a:pos x="716" y="99"/>
                </a:cxn>
                <a:cxn ang="0">
                  <a:pos x="484" y="0"/>
                </a:cxn>
              </a:cxnLst>
              <a:rect l="0" t="0" r="r" b="b"/>
              <a:pathLst>
                <a:path w="5261" h="5012" extrusionOk="0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rgbClr val="045A6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58" name="Google Shape;2129;p44"/>
            <p:cNvSpPr>
              <a:spLocks/>
            </p:cNvSpPr>
            <p:nvPr/>
          </p:nvSpPr>
          <p:spPr bwMode="auto">
            <a:xfrm>
              <a:off x="2080560" y="1765488"/>
              <a:ext cx="94291" cy="21986"/>
            </a:xfrm>
            <a:custGeom>
              <a:avLst/>
              <a:gdLst/>
              <a:ahLst/>
              <a:cxnLst>
                <a:cxn ang="0">
                  <a:pos x="452" y="0"/>
                </a:cxn>
                <a:cxn ang="0">
                  <a:pos x="452" y="685"/>
                </a:cxn>
                <a:cxn ang="0">
                  <a:pos x="2490" y="685"/>
                </a:cxn>
                <a:cxn ang="0">
                  <a:pos x="2490" y="0"/>
                </a:cxn>
                <a:cxn ang="0">
                  <a:pos x="452" y="0"/>
                </a:cxn>
              </a:cxnLst>
              <a:rect l="0" t="0" r="r" b="b"/>
              <a:pathLst>
                <a:path w="2942" h="686" extrusionOk="0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59" name="Google Shape;2130;p44"/>
            <p:cNvSpPr>
              <a:spLocks/>
            </p:cNvSpPr>
            <p:nvPr/>
          </p:nvSpPr>
          <p:spPr bwMode="auto">
            <a:xfrm>
              <a:off x="2080560" y="1830806"/>
              <a:ext cx="159609" cy="21986"/>
            </a:xfrm>
            <a:custGeom>
              <a:avLst/>
              <a:gdLst/>
              <a:ahLst/>
              <a:cxnLst>
                <a:cxn ang="0">
                  <a:pos x="452" y="1"/>
                </a:cxn>
                <a:cxn ang="0">
                  <a:pos x="452" y="686"/>
                </a:cxn>
                <a:cxn ang="0">
                  <a:pos x="4529" y="686"/>
                </a:cxn>
                <a:cxn ang="0">
                  <a:pos x="4529" y="1"/>
                </a:cxn>
                <a:cxn ang="0">
                  <a:pos x="452" y="1"/>
                </a:cxn>
              </a:cxnLst>
              <a:rect l="0" t="0" r="r" b="b"/>
              <a:pathLst>
                <a:path w="4980" h="686" extrusionOk="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60" name="Google Shape;2131;p44"/>
            <p:cNvSpPr>
              <a:spLocks/>
            </p:cNvSpPr>
            <p:nvPr/>
          </p:nvSpPr>
          <p:spPr bwMode="auto">
            <a:xfrm>
              <a:off x="1881369" y="1406144"/>
              <a:ext cx="413445" cy="54465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993"/>
                </a:cxn>
                <a:cxn ang="0">
                  <a:pos x="1688" y="16993"/>
                </a:cxn>
                <a:cxn ang="0">
                  <a:pos x="1688" y="1705"/>
                </a:cxn>
                <a:cxn ang="0">
                  <a:pos x="9507" y="1705"/>
                </a:cxn>
                <a:cxn ang="0">
                  <a:pos x="12899" y="5097"/>
                </a:cxn>
                <a:cxn ang="0">
                  <a:pos x="12899" y="1"/>
                </a:cxn>
                <a:cxn ang="0">
                  <a:pos x="0" y="1"/>
                </a:cxn>
              </a:cxnLst>
              <a:rect l="0" t="0" r="r" b="b"/>
              <a:pathLst>
                <a:path w="12900" h="16994" extrusionOk="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61" name="Google Shape;2132;p44"/>
            <p:cNvSpPr>
              <a:spLocks/>
            </p:cNvSpPr>
            <p:nvPr/>
          </p:nvSpPr>
          <p:spPr bwMode="auto">
            <a:xfrm>
              <a:off x="2186069" y="1462359"/>
              <a:ext cx="161756" cy="161788"/>
            </a:xfrm>
            <a:custGeom>
              <a:avLst/>
              <a:gdLst/>
              <a:ahLst/>
              <a:cxnLst>
                <a:cxn ang="0">
                  <a:pos x="41" y="1"/>
                </a:cxn>
                <a:cxn ang="0">
                  <a:pos x="0" y="51"/>
                </a:cxn>
                <a:cxn ang="0">
                  <a:pos x="0" y="5047"/>
                </a:cxn>
                <a:cxn ang="0">
                  <a:pos x="4996" y="5047"/>
                </a:cxn>
                <a:cxn ang="0">
                  <a:pos x="5030" y="4980"/>
                </a:cxn>
                <a:cxn ang="0">
                  <a:pos x="67" y="18"/>
                </a:cxn>
                <a:cxn ang="0">
                  <a:pos x="41" y="1"/>
                </a:cxn>
              </a:cxnLst>
              <a:rect l="0" t="0" r="r" b="b"/>
              <a:pathLst>
                <a:path w="5047" h="5048" extrusionOk="0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2533" name="Google Shape;2133;p4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481263" y="1533525"/>
            <a:ext cx="3614737" cy="2762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263238"/>
              </a:buClr>
              <a:buFont typeface="Josefin Sans" charset="0"/>
              <a:buNone/>
            </a:pPr>
            <a:r>
              <a:rPr lang="en-IN" sz="1200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How to define a churner in the bank</a:t>
            </a:r>
            <a:endParaRPr lang="en-US" sz="1200" smtClean="0">
              <a:solidFill>
                <a:srgbClr val="045A68"/>
              </a:solidFill>
              <a:latin typeface="Lilita One" charset="0"/>
              <a:cs typeface="Arial" charset="0"/>
              <a:sym typeface="Lilita One" charset="0"/>
            </a:endParaRPr>
          </a:p>
        </p:txBody>
      </p:sp>
      <p:sp>
        <p:nvSpPr>
          <p:cNvPr id="2134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481263" y="1765300"/>
            <a:ext cx="3916362" cy="452438"/>
          </a:xfrm>
        </p:spPr>
        <p:txBody>
          <a:bodyPr/>
          <a:lstStyle/>
          <a:p>
            <a:pPr marL="457200" indent="-298450" eaLnBrk="1" fontAlgn="auto" hangingPunct="1">
              <a:buClr>
                <a:schemeClr val="dk2"/>
              </a:buClr>
              <a:buFont typeface="Josefin Sans"/>
              <a:buNone/>
              <a:defRPr/>
            </a:pPr>
            <a:endParaRPr lang="en-IN" sz="900" dirty="0">
              <a:solidFill>
                <a:schemeClr val="accent4">
                  <a:lumMod val="50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85725" eaLnBrk="1" fontAlgn="auto" hangingPunct="1">
              <a:buClr>
                <a:schemeClr val="dk2"/>
              </a:buClr>
              <a:buFont typeface="Josefin Sans"/>
              <a:buNone/>
              <a:defRPr/>
            </a:pPr>
            <a:r>
              <a:rPr lang="en-IN" sz="900" dirty="0">
                <a:solidFill>
                  <a:schemeClr val="accent4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Customer who closes his/her account or has decreasing number of transactions over a specific period in time.</a:t>
            </a:r>
          </a:p>
        </p:txBody>
      </p:sp>
      <p:sp>
        <p:nvSpPr>
          <p:cNvPr id="22535" name="Google Shape;2135;p44"/>
          <p:cNvSpPr txBox="1">
            <a:spLocks noGrp="1" noChangeArrowheads="1"/>
          </p:cNvSpPr>
          <p:nvPr>
            <p:ph type="title"/>
          </p:nvPr>
        </p:nvSpPr>
        <p:spPr>
          <a:xfrm>
            <a:off x="720725" y="1706563"/>
            <a:ext cx="757238" cy="4524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263238"/>
              </a:buClr>
              <a:buFont typeface="Josefin Sans" charset="0"/>
              <a:buNone/>
            </a:pPr>
            <a:r>
              <a:rPr lang="en-US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01</a:t>
            </a:r>
          </a:p>
        </p:txBody>
      </p:sp>
      <p:sp>
        <p:nvSpPr>
          <p:cNvPr id="22536" name="Google Shape;2136;p44"/>
          <p:cNvSpPr txBox="1">
            <a:spLocks noGrp="1" noChangeArrowheads="1"/>
          </p:cNvSpPr>
          <p:nvPr>
            <p:ph type="subTitle" idx="4"/>
          </p:nvPr>
        </p:nvSpPr>
        <p:spPr>
          <a:xfrm>
            <a:off x="2478088" y="2563813"/>
            <a:ext cx="3298825" cy="2762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263238"/>
              </a:buClr>
              <a:buFont typeface="Josefin Sans" charset="0"/>
              <a:buNone/>
            </a:pPr>
            <a:r>
              <a:rPr lang="en-IN" sz="1200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Churn prediction Variables </a:t>
            </a:r>
            <a:endParaRPr lang="en-US" sz="1200" smtClean="0">
              <a:solidFill>
                <a:srgbClr val="045A68"/>
              </a:solidFill>
              <a:latin typeface="Lilita One" charset="0"/>
              <a:cs typeface="Arial" charset="0"/>
              <a:sym typeface="Lilita One" charset="0"/>
            </a:endParaRPr>
          </a:p>
        </p:txBody>
      </p:sp>
      <p:sp>
        <p:nvSpPr>
          <p:cNvPr id="2137" name="Google Shape;2137;p44"/>
          <p:cNvSpPr txBox="1">
            <a:spLocks noGrp="1"/>
          </p:cNvSpPr>
          <p:nvPr>
            <p:ph type="subTitle" idx="5"/>
          </p:nvPr>
        </p:nvSpPr>
        <p:spPr>
          <a:xfrm>
            <a:off x="2478088" y="2765425"/>
            <a:ext cx="3119437" cy="746125"/>
          </a:xfrm>
        </p:spPr>
        <p:txBody>
          <a:bodyPr/>
          <a:lstStyle/>
          <a:p>
            <a:pPr marL="457200" indent="-298450" eaLnBrk="1" fontAlgn="auto" hangingPunct="1">
              <a:buClr>
                <a:schemeClr val="dk2"/>
              </a:buClr>
              <a:buFont typeface="Arial" panose="020B0604020202020204" pitchFamily="34" charset="0"/>
              <a:buChar char="•"/>
              <a:defRPr/>
            </a:pPr>
            <a:endParaRPr lang="en-IN" sz="900" dirty="0">
              <a:solidFill>
                <a:schemeClr val="accent4">
                  <a:lumMod val="50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265113" indent="-106363" eaLnBrk="1" fontAlgn="auto" hangingPunct="1">
              <a:buClr>
                <a:schemeClr val="dk2"/>
              </a:buClr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chemeClr val="accent4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Customer demographics variables </a:t>
            </a:r>
          </a:p>
          <a:p>
            <a:pPr marL="265113" indent="-106363" eaLnBrk="1" fontAlgn="auto" hangingPunct="1">
              <a:buClr>
                <a:schemeClr val="dk2"/>
              </a:buClr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chemeClr val="accent4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Perceptions variables </a:t>
            </a:r>
          </a:p>
          <a:p>
            <a:pPr marL="265113" indent="-106363" eaLnBrk="1" fontAlgn="auto" hangingPunct="1">
              <a:buClr>
                <a:schemeClr val="dk2"/>
              </a:buClr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chemeClr val="accent4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Behavioural variables </a:t>
            </a:r>
          </a:p>
          <a:p>
            <a:pPr marL="265113" indent="-106363" eaLnBrk="1" fontAlgn="auto" hangingPunct="1">
              <a:buClr>
                <a:schemeClr val="dk2"/>
              </a:buClr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chemeClr val="accent4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Macro environment variables </a:t>
            </a:r>
          </a:p>
        </p:txBody>
      </p:sp>
      <p:sp>
        <p:nvSpPr>
          <p:cNvPr id="22538" name="Google Shape;2138;p44"/>
          <p:cNvSpPr txBox="1">
            <a:spLocks noGrp="1" noChangeArrowheads="1"/>
          </p:cNvSpPr>
          <p:nvPr>
            <p:ph type="title" idx="6"/>
          </p:nvPr>
        </p:nvSpPr>
        <p:spPr>
          <a:xfrm>
            <a:off x="720725" y="2728913"/>
            <a:ext cx="757238" cy="504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263238"/>
              </a:buClr>
              <a:buFont typeface="Josefin Sans" charset="0"/>
              <a:buNone/>
            </a:pPr>
            <a:r>
              <a:rPr lang="en-US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02</a:t>
            </a:r>
          </a:p>
        </p:txBody>
      </p:sp>
      <p:sp>
        <p:nvSpPr>
          <p:cNvPr id="22539" name="Google Shape;2139;p44"/>
          <p:cNvSpPr txBox="1">
            <a:spLocks noGrp="1" noChangeArrowheads="1"/>
          </p:cNvSpPr>
          <p:nvPr>
            <p:ph type="subTitle" idx="7"/>
          </p:nvPr>
        </p:nvSpPr>
        <p:spPr>
          <a:xfrm>
            <a:off x="2478088" y="3584575"/>
            <a:ext cx="2544762" cy="2762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263238"/>
              </a:buClr>
              <a:buFont typeface="Josefin Sans" charset="0"/>
              <a:buNone/>
            </a:pPr>
            <a:r>
              <a:rPr lang="en-IN" sz="1200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Methods or techniques</a:t>
            </a:r>
            <a:endParaRPr lang="en-US" sz="1200" smtClean="0">
              <a:solidFill>
                <a:srgbClr val="045A68"/>
              </a:solidFill>
              <a:latin typeface="Lilita One" charset="0"/>
              <a:cs typeface="Arial" charset="0"/>
              <a:sym typeface="Lilita One" charset="0"/>
            </a:endParaRPr>
          </a:p>
        </p:txBody>
      </p:sp>
      <p:sp>
        <p:nvSpPr>
          <p:cNvPr id="2140" name="Google Shape;2140;p44"/>
          <p:cNvSpPr txBox="1">
            <a:spLocks noGrp="1"/>
          </p:cNvSpPr>
          <p:nvPr>
            <p:ph type="subTitle" idx="8"/>
          </p:nvPr>
        </p:nvSpPr>
        <p:spPr>
          <a:xfrm>
            <a:off x="2511425" y="3708400"/>
            <a:ext cx="3565525" cy="892175"/>
          </a:xfrm>
        </p:spPr>
        <p:txBody>
          <a:bodyPr/>
          <a:lstStyle/>
          <a:p>
            <a:pPr eaLnBrk="1" fontAlgn="auto" hangingPunct="1">
              <a:buClr>
                <a:schemeClr val="dk2"/>
              </a:buClr>
              <a:buFont typeface="Josefin Sans"/>
              <a:buNone/>
              <a:defRPr/>
            </a:pPr>
            <a:r>
              <a:rPr lang="en-IN" sz="900" b="1" dirty="0">
                <a:solidFill>
                  <a:schemeClr val="accent4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Data mining classification techniques</a:t>
            </a:r>
          </a:p>
          <a:p>
            <a:pPr marL="265113" indent="-179388" eaLnBrk="1" fontAlgn="auto" hangingPunct="1">
              <a:buClr>
                <a:schemeClr val="dk2"/>
              </a:buClr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pPr>
            <a:r>
              <a:rPr lang="en-IN" sz="900" dirty="0">
                <a:solidFill>
                  <a:schemeClr val="accent4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Decision trees</a:t>
            </a:r>
          </a:p>
          <a:p>
            <a:pPr marL="265113" indent="-179388" eaLnBrk="1" fontAlgn="auto" hangingPunct="1">
              <a:buClr>
                <a:schemeClr val="dk2"/>
              </a:buClr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pPr>
            <a:r>
              <a:rPr lang="en-IN" sz="900" dirty="0">
                <a:solidFill>
                  <a:schemeClr val="accent4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Regression analysis</a:t>
            </a:r>
          </a:p>
          <a:p>
            <a:pPr marL="265113" indent="-179388" eaLnBrk="1" fontAlgn="auto" hangingPunct="1">
              <a:buClr>
                <a:schemeClr val="dk2"/>
              </a:buClr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pPr>
            <a:r>
              <a:rPr lang="en-IN" sz="900" dirty="0">
                <a:solidFill>
                  <a:schemeClr val="accent4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Neural networks</a:t>
            </a:r>
          </a:p>
        </p:txBody>
      </p:sp>
      <p:sp>
        <p:nvSpPr>
          <p:cNvPr id="22541" name="Google Shape;2141;p44"/>
          <p:cNvSpPr txBox="1">
            <a:spLocks noGrp="1" noChangeArrowheads="1"/>
          </p:cNvSpPr>
          <p:nvPr>
            <p:ph type="title" idx="9"/>
          </p:nvPr>
        </p:nvSpPr>
        <p:spPr>
          <a:xfrm>
            <a:off x="720725" y="3752850"/>
            <a:ext cx="757238" cy="503238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263238"/>
              </a:buClr>
              <a:buFont typeface="Josefin Sans" charset="0"/>
              <a:buNone/>
            </a:pPr>
            <a:r>
              <a:rPr lang="en-US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03</a:t>
            </a:r>
          </a:p>
        </p:txBody>
      </p:sp>
      <p:grpSp>
        <p:nvGrpSpPr>
          <p:cNvPr id="22542" name="Google Shape;2142;p44"/>
          <p:cNvGrpSpPr>
            <a:grpSpLocks/>
          </p:cNvGrpSpPr>
          <p:nvPr/>
        </p:nvGrpSpPr>
        <p:grpSpPr bwMode="auto">
          <a:xfrm>
            <a:off x="1781175" y="2627313"/>
            <a:ext cx="498475" cy="606425"/>
            <a:chOff x="1847621" y="2498055"/>
            <a:chExt cx="497448" cy="606226"/>
          </a:xfrm>
        </p:grpSpPr>
        <p:sp>
          <p:nvSpPr>
            <p:cNvPr id="22640" name="Google Shape;2143;p44"/>
            <p:cNvSpPr>
              <a:spLocks/>
            </p:cNvSpPr>
            <p:nvPr/>
          </p:nvSpPr>
          <p:spPr bwMode="auto">
            <a:xfrm>
              <a:off x="2043094" y="2498055"/>
              <a:ext cx="92144" cy="514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05"/>
                </a:cxn>
                <a:cxn ang="0">
                  <a:pos x="2874" y="1605"/>
                </a:cxn>
                <a:cxn ang="0">
                  <a:pos x="2874" y="1"/>
                </a:cxn>
                <a:cxn ang="0">
                  <a:pos x="0" y="1"/>
                </a:cxn>
              </a:cxnLst>
              <a:rect l="0" t="0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5A6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41" name="Google Shape;2144;p44"/>
            <p:cNvSpPr>
              <a:spLocks/>
            </p:cNvSpPr>
            <p:nvPr/>
          </p:nvSpPr>
          <p:spPr bwMode="auto">
            <a:xfrm>
              <a:off x="1847621" y="2518407"/>
              <a:ext cx="483058" cy="57571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7962"/>
                </a:cxn>
                <a:cxn ang="0">
                  <a:pos x="15072" y="17962"/>
                </a:cxn>
                <a:cxn ang="0">
                  <a:pos x="15072" y="0"/>
                </a:cxn>
                <a:cxn ang="0">
                  <a:pos x="8973" y="0"/>
                </a:cxn>
                <a:cxn ang="0">
                  <a:pos x="8973" y="970"/>
                </a:cxn>
                <a:cxn ang="0">
                  <a:pos x="6099" y="970"/>
                </a:cxn>
                <a:cxn ang="0">
                  <a:pos x="6099" y="0"/>
                </a:cxn>
                <a:cxn ang="0">
                  <a:pos x="1" y="0"/>
                </a:cxn>
              </a:cxnLst>
              <a:rect l="0" t="0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45A6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42" name="Google Shape;2145;p44"/>
            <p:cNvSpPr>
              <a:spLocks/>
            </p:cNvSpPr>
            <p:nvPr/>
          </p:nvSpPr>
          <p:spPr bwMode="auto">
            <a:xfrm>
              <a:off x="1878677" y="2549463"/>
              <a:ext cx="420945" cy="51360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6024"/>
                </a:cxn>
                <a:cxn ang="0">
                  <a:pos x="13134" y="16024"/>
                </a:cxn>
                <a:cxn ang="0">
                  <a:pos x="13134" y="1"/>
                </a:cxn>
                <a:cxn ang="0">
                  <a:pos x="10243" y="1"/>
                </a:cxn>
                <a:cxn ang="0">
                  <a:pos x="10243" y="953"/>
                </a:cxn>
                <a:cxn ang="0">
                  <a:pos x="2875" y="953"/>
                </a:cxn>
                <a:cxn ang="0">
                  <a:pos x="2875" y="1"/>
                </a:cxn>
                <a:cxn ang="0">
                  <a:pos x="1" y="1"/>
                </a:cxn>
              </a:cxnLst>
              <a:rect l="0" t="0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43" name="Google Shape;2146;p44"/>
            <p:cNvSpPr>
              <a:spLocks/>
            </p:cNvSpPr>
            <p:nvPr/>
          </p:nvSpPr>
          <p:spPr bwMode="auto">
            <a:xfrm>
              <a:off x="1936527" y="2652280"/>
              <a:ext cx="119963" cy="20384"/>
            </a:xfrm>
            <a:custGeom>
              <a:avLst/>
              <a:gdLst/>
              <a:ahLst/>
              <a:cxnLst>
                <a:cxn ang="0">
                  <a:pos x="435" y="1"/>
                </a:cxn>
                <a:cxn ang="0">
                  <a:pos x="435" y="636"/>
                </a:cxn>
                <a:cxn ang="0">
                  <a:pos x="3325" y="636"/>
                </a:cxn>
                <a:cxn ang="0">
                  <a:pos x="3325" y="1"/>
                </a:cxn>
                <a:cxn ang="0">
                  <a:pos x="435" y="1"/>
                </a:cxn>
              </a:cxnLst>
              <a:rect l="0" t="0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44" name="Google Shape;2147;p44"/>
            <p:cNvSpPr>
              <a:spLocks/>
            </p:cNvSpPr>
            <p:nvPr/>
          </p:nvSpPr>
          <p:spPr bwMode="auto">
            <a:xfrm>
              <a:off x="1936527" y="2734200"/>
              <a:ext cx="78747" cy="20929"/>
            </a:xfrm>
            <a:custGeom>
              <a:avLst/>
              <a:gdLst/>
              <a:ahLst/>
              <a:cxnLst>
                <a:cxn ang="0">
                  <a:pos x="435" y="1"/>
                </a:cxn>
                <a:cxn ang="0">
                  <a:pos x="435" y="653"/>
                </a:cxn>
                <a:cxn ang="0">
                  <a:pos x="2039" y="653"/>
                </a:cxn>
                <a:cxn ang="0">
                  <a:pos x="2039" y="1"/>
                </a:cxn>
                <a:cxn ang="0">
                  <a:pos x="435" y="1"/>
                </a:cxn>
              </a:cxnLst>
              <a:rect l="0" t="0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45" name="Google Shape;2148;p44"/>
            <p:cNvSpPr>
              <a:spLocks/>
            </p:cNvSpPr>
            <p:nvPr/>
          </p:nvSpPr>
          <p:spPr bwMode="auto">
            <a:xfrm>
              <a:off x="2090752" y="2734200"/>
              <a:ext cx="99099" cy="20929"/>
            </a:xfrm>
            <a:custGeom>
              <a:avLst/>
              <a:gdLst/>
              <a:ahLst/>
              <a:cxnLst>
                <a:cxn ang="0">
                  <a:pos x="435" y="1"/>
                </a:cxn>
                <a:cxn ang="0">
                  <a:pos x="435" y="653"/>
                </a:cxn>
                <a:cxn ang="0">
                  <a:pos x="2674" y="653"/>
                </a:cxn>
                <a:cxn ang="0">
                  <a:pos x="2674" y="1"/>
                </a:cxn>
                <a:cxn ang="0">
                  <a:pos x="435" y="1"/>
                </a:cxn>
              </a:cxnLst>
              <a:rect l="0" t="0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46" name="Google Shape;2149;p44"/>
            <p:cNvSpPr>
              <a:spLocks/>
            </p:cNvSpPr>
            <p:nvPr/>
          </p:nvSpPr>
          <p:spPr bwMode="auto">
            <a:xfrm>
              <a:off x="2042549" y="2734264"/>
              <a:ext cx="25095" cy="20865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101" y="99"/>
                </a:cxn>
                <a:cxn ang="0">
                  <a:pos x="17" y="316"/>
                </a:cxn>
                <a:cxn ang="0">
                  <a:pos x="335" y="651"/>
                </a:cxn>
                <a:cxn ang="0">
                  <a:pos x="552" y="550"/>
                </a:cxn>
                <a:cxn ang="0">
                  <a:pos x="323" y="0"/>
                </a:cxn>
              </a:cxnLst>
              <a:rect l="0" t="0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47" name="Google Shape;2150;p44"/>
            <p:cNvSpPr>
              <a:spLocks/>
            </p:cNvSpPr>
            <p:nvPr/>
          </p:nvSpPr>
          <p:spPr bwMode="auto">
            <a:xfrm>
              <a:off x="2217670" y="2734616"/>
              <a:ext cx="21441" cy="20352"/>
            </a:xfrm>
            <a:custGeom>
              <a:avLst/>
              <a:gdLst/>
              <a:ahLst/>
              <a:cxnLst>
                <a:cxn ang="0">
                  <a:pos x="316" y="1"/>
                </a:cxn>
                <a:cxn ang="0">
                  <a:pos x="84" y="88"/>
                </a:cxn>
                <a:cxn ang="0">
                  <a:pos x="0" y="305"/>
                </a:cxn>
                <a:cxn ang="0">
                  <a:pos x="312" y="635"/>
                </a:cxn>
                <a:cxn ang="0">
                  <a:pos x="535" y="539"/>
                </a:cxn>
                <a:cxn ang="0">
                  <a:pos x="535" y="88"/>
                </a:cxn>
                <a:cxn ang="0">
                  <a:pos x="316" y="1"/>
                </a:cxn>
              </a:cxnLst>
              <a:rect l="0" t="0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48" name="Google Shape;2151;p44"/>
            <p:cNvSpPr>
              <a:spLocks/>
            </p:cNvSpPr>
            <p:nvPr/>
          </p:nvSpPr>
          <p:spPr bwMode="auto">
            <a:xfrm>
              <a:off x="1987936" y="2816696"/>
              <a:ext cx="99643" cy="20384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35" y="635"/>
                </a:cxn>
                <a:cxn ang="0">
                  <a:pos x="2674" y="635"/>
                </a:cxn>
                <a:cxn ang="0">
                  <a:pos x="2674" y="0"/>
                </a:cxn>
                <a:cxn ang="0">
                  <a:pos x="435" y="0"/>
                </a:cxn>
              </a:cxnLst>
              <a:rect l="0" t="0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49" name="Google Shape;2152;p44"/>
            <p:cNvSpPr>
              <a:spLocks/>
            </p:cNvSpPr>
            <p:nvPr/>
          </p:nvSpPr>
          <p:spPr bwMode="auto">
            <a:xfrm>
              <a:off x="1935886" y="2816408"/>
              <a:ext cx="29005" cy="20865"/>
            </a:xfrm>
            <a:custGeom>
              <a:avLst/>
              <a:gdLst/>
              <a:ahLst/>
              <a:cxnLst>
                <a:cxn ang="0">
                  <a:pos x="439" y="1"/>
                </a:cxn>
                <a:cxn ang="0">
                  <a:pos x="221" y="93"/>
                </a:cxn>
                <a:cxn ang="0">
                  <a:pos x="460" y="651"/>
                </a:cxn>
                <a:cxn ang="0">
                  <a:pos x="672" y="560"/>
                </a:cxn>
                <a:cxn ang="0">
                  <a:pos x="439" y="1"/>
                </a:cxn>
              </a:cxnLst>
              <a:rect l="0" t="0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50" name="Google Shape;2153;p44"/>
            <p:cNvSpPr>
              <a:spLocks/>
            </p:cNvSpPr>
            <p:nvPr/>
          </p:nvSpPr>
          <p:spPr bwMode="auto">
            <a:xfrm>
              <a:off x="1914605" y="2909545"/>
              <a:ext cx="88714" cy="89516"/>
            </a:xfrm>
            <a:custGeom>
              <a:avLst/>
              <a:gdLst/>
              <a:ahLst/>
              <a:cxnLst>
                <a:cxn ang="0">
                  <a:pos x="2282" y="1"/>
                </a:cxn>
                <a:cxn ang="0">
                  <a:pos x="2121" y="44"/>
                </a:cxn>
                <a:cxn ang="0">
                  <a:pos x="1102" y="1832"/>
                </a:cxn>
                <a:cxn ang="0">
                  <a:pos x="701" y="1497"/>
                </a:cxn>
                <a:cxn ang="0">
                  <a:pos x="486" y="1416"/>
                </a:cxn>
                <a:cxn ang="0">
                  <a:pos x="250" y="1949"/>
                </a:cxn>
                <a:cxn ang="0">
                  <a:pos x="1152" y="2700"/>
                </a:cxn>
                <a:cxn ang="0">
                  <a:pos x="1368" y="2792"/>
                </a:cxn>
                <a:cxn ang="0">
                  <a:pos x="1703" y="2467"/>
                </a:cxn>
                <a:cxn ang="0">
                  <a:pos x="2455" y="595"/>
                </a:cxn>
                <a:cxn ang="0">
                  <a:pos x="2282" y="1"/>
                </a:cxn>
              </a:cxnLst>
              <a:rect l="0" t="0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51" name="Google Shape;2154;p44"/>
            <p:cNvSpPr>
              <a:spLocks/>
            </p:cNvSpPr>
            <p:nvPr/>
          </p:nvSpPr>
          <p:spPr bwMode="auto">
            <a:xfrm>
              <a:off x="1988705" y="2947492"/>
              <a:ext cx="94163" cy="35672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127" y="497"/>
                </a:cxn>
                <a:cxn ang="0">
                  <a:pos x="1116" y="1113"/>
                </a:cxn>
                <a:cxn ang="0">
                  <a:pos x="1530" y="1032"/>
                </a:cxn>
                <a:cxn ang="0">
                  <a:pos x="2148" y="747"/>
                </a:cxn>
                <a:cxn ang="0">
                  <a:pos x="2249" y="798"/>
                </a:cxn>
                <a:cxn ang="0">
                  <a:pos x="2507" y="961"/>
                </a:cxn>
                <a:cxn ang="0">
                  <a:pos x="2800" y="481"/>
                </a:cxn>
                <a:cxn ang="0">
                  <a:pos x="2157" y="99"/>
                </a:cxn>
                <a:cxn ang="0">
                  <a:pos x="1948" y="130"/>
                </a:cxn>
                <a:cxn ang="0">
                  <a:pos x="1083" y="460"/>
                </a:cxn>
                <a:cxn ang="0">
                  <a:pos x="678" y="163"/>
                </a:cxn>
                <a:cxn ang="0">
                  <a:pos x="432" y="0"/>
                </a:cxn>
              </a:cxnLst>
              <a:rect l="0" t="0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52" name="Google Shape;2155;p44"/>
            <p:cNvSpPr>
              <a:spLocks/>
            </p:cNvSpPr>
            <p:nvPr/>
          </p:nvSpPr>
          <p:spPr bwMode="auto">
            <a:xfrm>
              <a:off x="2111104" y="2877784"/>
              <a:ext cx="233965" cy="226497"/>
            </a:xfrm>
            <a:custGeom>
              <a:avLst/>
              <a:gdLst/>
              <a:ahLst/>
              <a:cxnLst>
                <a:cxn ang="0">
                  <a:pos x="6839" y="0"/>
                </a:cxn>
                <a:cxn ang="0">
                  <a:pos x="6617" y="99"/>
                </a:cxn>
                <a:cxn ang="0">
                  <a:pos x="201" y="6515"/>
                </a:cxn>
                <a:cxn ang="0">
                  <a:pos x="435" y="7067"/>
                </a:cxn>
                <a:cxn ang="0">
                  <a:pos x="669" y="6966"/>
                </a:cxn>
                <a:cxn ang="0">
                  <a:pos x="7068" y="567"/>
                </a:cxn>
                <a:cxn ang="0">
                  <a:pos x="6839" y="0"/>
                </a:cxn>
              </a:cxnLst>
              <a:rect l="0" t="0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53" name="Google Shape;2156;p44"/>
            <p:cNvSpPr>
              <a:spLocks/>
            </p:cNvSpPr>
            <p:nvPr/>
          </p:nvSpPr>
          <p:spPr bwMode="auto">
            <a:xfrm>
              <a:off x="1970789" y="2518407"/>
              <a:ext cx="236208" cy="616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922"/>
                </a:cxn>
                <a:cxn ang="0">
                  <a:pos x="7369" y="1922"/>
                </a:cxn>
                <a:cxn ang="0">
                  <a:pos x="7369" y="0"/>
                </a:cxn>
                <a:cxn ang="0">
                  <a:pos x="5130" y="0"/>
                </a:cxn>
                <a:cxn ang="0">
                  <a:pos x="5130" y="970"/>
                </a:cxn>
                <a:cxn ang="0">
                  <a:pos x="2256" y="970"/>
                </a:cxn>
                <a:cxn ang="0">
                  <a:pos x="2256" y="0"/>
                </a:cxn>
                <a:cxn ang="0">
                  <a:pos x="1" y="0"/>
                </a:cxn>
              </a:cxnLst>
              <a:rect l="0" t="0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43" name="Google Shape;2157;p44"/>
          <p:cNvGrpSpPr>
            <a:grpSpLocks/>
          </p:cNvGrpSpPr>
          <p:nvPr/>
        </p:nvGrpSpPr>
        <p:grpSpPr bwMode="auto">
          <a:xfrm>
            <a:off x="5032375" y="1966913"/>
            <a:ext cx="2992438" cy="2706687"/>
            <a:chOff x="5032915" y="1966233"/>
            <a:chExt cx="2992444" cy="2707392"/>
          </a:xfrm>
        </p:grpSpPr>
        <p:sp>
          <p:nvSpPr>
            <p:cNvPr id="22544" name="Google Shape;2158;p44"/>
            <p:cNvSpPr>
              <a:spLocks/>
            </p:cNvSpPr>
            <p:nvPr/>
          </p:nvSpPr>
          <p:spPr bwMode="auto">
            <a:xfrm>
              <a:off x="6970915" y="3772346"/>
              <a:ext cx="235119" cy="9012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65" y="28121"/>
                </a:cxn>
                <a:cxn ang="0">
                  <a:pos x="7336" y="28121"/>
                </a:cxn>
                <a:cxn ang="0">
                  <a:pos x="2373" y="0"/>
                </a:cxn>
                <a:cxn ang="0">
                  <a:pos x="0" y="0"/>
                </a:cxn>
              </a:cxnLst>
              <a:rect l="0" t="0" r="r" b="b"/>
              <a:pathLst>
                <a:path w="7336" h="28121" extrusionOk="0">
                  <a:moveTo>
                    <a:pt x="0" y="0"/>
                  </a:moveTo>
                  <a:lnTo>
                    <a:pt x="5965" y="28121"/>
                  </a:lnTo>
                  <a:lnTo>
                    <a:pt x="7336" y="28121"/>
                  </a:lnTo>
                  <a:lnTo>
                    <a:pt x="23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 w="9525">
              <a:noFill/>
              <a:round/>
              <a:headEnd/>
              <a:tailEnd/>
            </a:ln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grpSp>
          <p:nvGrpSpPr>
            <p:cNvPr id="22545" name="Google Shape;2159;p44"/>
            <p:cNvGrpSpPr>
              <a:grpSpLocks/>
            </p:cNvGrpSpPr>
            <p:nvPr/>
          </p:nvGrpSpPr>
          <p:grpSpPr bwMode="auto">
            <a:xfrm>
              <a:off x="5032915" y="1966233"/>
              <a:ext cx="2992444" cy="2707392"/>
              <a:chOff x="5326840" y="1961634"/>
              <a:chExt cx="2992444" cy="2707392"/>
            </a:xfrm>
          </p:grpSpPr>
          <p:sp>
            <p:nvSpPr>
              <p:cNvPr id="22546" name="Google Shape;2160;p44"/>
              <p:cNvSpPr>
                <a:spLocks/>
              </p:cNvSpPr>
              <p:nvPr/>
            </p:nvSpPr>
            <p:spPr bwMode="auto">
              <a:xfrm>
                <a:off x="6182704" y="4001777"/>
                <a:ext cx="338865" cy="205665"/>
              </a:xfrm>
              <a:custGeom>
                <a:avLst/>
                <a:gdLst/>
                <a:ahLst/>
                <a:cxnLst>
                  <a:cxn ang="0">
                    <a:pos x="5460" y="0"/>
                  </a:cxn>
                  <a:cxn ang="0">
                    <a:pos x="4157" y="2724"/>
                  </a:cxn>
                  <a:cxn ang="0">
                    <a:pos x="575" y="2151"/>
                  </a:cxn>
                  <a:cxn ang="0">
                    <a:pos x="247" y="2456"/>
                  </a:cxn>
                  <a:cxn ang="0">
                    <a:pos x="8384" y="6299"/>
                  </a:cxn>
                  <a:cxn ang="0">
                    <a:pos x="8702" y="6416"/>
                  </a:cxn>
                  <a:cxn ang="0">
                    <a:pos x="10573" y="2423"/>
                  </a:cxn>
                  <a:cxn ang="0">
                    <a:pos x="5460" y="0"/>
                  </a:cxn>
                </a:cxnLst>
                <a:rect l="0" t="0" r="r" b="b"/>
                <a:pathLst>
                  <a:path w="10573" h="6417" extrusionOk="0">
                    <a:moveTo>
                      <a:pt x="5460" y="0"/>
                    </a:moveTo>
                    <a:lnTo>
                      <a:pt x="4157" y="2724"/>
                    </a:lnTo>
                    <a:cubicBezTo>
                      <a:pt x="4157" y="2724"/>
                      <a:pt x="1619" y="2151"/>
                      <a:pt x="575" y="2151"/>
                    </a:cubicBezTo>
                    <a:cubicBezTo>
                      <a:pt x="181" y="2151"/>
                      <a:pt x="0" y="2232"/>
                      <a:pt x="247" y="2456"/>
                    </a:cubicBezTo>
                    <a:cubicBezTo>
                      <a:pt x="1049" y="3191"/>
                      <a:pt x="6931" y="5698"/>
                      <a:pt x="8384" y="6299"/>
                    </a:cubicBezTo>
                    <a:lnTo>
                      <a:pt x="8702" y="6416"/>
                    </a:lnTo>
                    <a:lnTo>
                      <a:pt x="10573" y="2423"/>
                    </a:lnTo>
                    <a:lnTo>
                      <a:pt x="5460" y="0"/>
                    </a:lnTo>
                    <a:close/>
                  </a:path>
                </a:pathLst>
              </a:custGeom>
              <a:solidFill>
                <a:srgbClr val="19B5B1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47" name="Google Shape;2161;p44"/>
              <p:cNvSpPr>
                <a:spLocks/>
              </p:cNvSpPr>
              <p:nvPr/>
            </p:nvSpPr>
            <p:spPr bwMode="auto">
              <a:xfrm>
                <a:off x="6402663" y="4151515"/>
                <a:ext cx="81439" cy="53780"/>
              </a:xfrm>
              <a:custGeom>
                <a:avLst/>
                <a:gdLst/>
                <a:ahLst/>
                <a:cxnLst>
                  <a:cxn ang="0">
                    <a:pos x="1626" y="0"/>
                  </a:cxn>
                  <a:cxn ang="0">
                    <a:pos x="1170" y="57"/>
                  </a:cxn>
                  <a:cxn ang="0">
                    <a:pos x="1" y="825"/>
                  </a:cxn>
                  <a:cxn ang="0">
                    <a:pos x="1872" y="1677"/>
                  </a:cxn>
                  <a:cxn ang="0">
                    <a:pos x="2540" y="240"/>
                  </a:cxn>
                  <a:cxn ang="0">
                    <a:pos x="1626" y="0"/>
                  </a:cxn>
                </a:cxnLst>
                <a:rect l="0" t="0" r="r" b="b"/>
                <a:pathLst>
                  <a:path w="2541" h="1678" extrusionOk="0">
                    <a:moveTo>
                      <a:pt x="1626" y="0"/>
                    </a:moveTo>
                    <a:cubicBezTo>
                      <a:pt x="1474" y="0"/>
                      <a:pt x="1321" y="19"/>
                      <a:pt x="1170" y="57"/>
                    </a:cubicBezTo>
                    <a:cubicBezTo>
                      <a:pt x="702" y="157"/>
                      <a:pt x="285" y="441"/>
                      <a:pt x="1" y="825"/>
                    </a:cubicBezTo>
                    <a:lnTo>
                      <a:pt x="1872" y="1677"/>
                    </a:lnTo>
                    <a:lnTo>
                      <a:pt x="2540" y="240"/>
                    </a:lnTo>
                    <a:cubicBezTo>
                      <a:pt x="2258" y="82"/>
                      <a:pt x="1944" y="0"/>
                      <a:pt x="1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48" name="Google Shape;2162;p44"/>
              <p:cNvSpPr>
                <a:spLocks/>
              </p:cNvSpPr>
              <p:nvPr/>
            </p:nvSpPr>
            <p:spPr bwMode="auto">
              <a:xfrm>
                <a:off x="6185332" y="4070973"/>
                <a:ext cx="277874" cy="136469"/>
              </a:xfrm>
              <a:custGeom>
                <a:avLst/>
                <a:gdLst/>
                <a:ahLst/>
                <a:cxnLst>
                  <a:cxn ang="0">
                    <a:pos x="507" y="1"/>
                  </a:cxn>
                  <a:cxn ang="0">
                    <a:pos x="31" y="164"/>
                  </a:cxn>
                  <a:cxn ang="0">
                    <a:pos x="8620" y="4257"/>
                  </a:cxn>
                  <a:cxn ang="0">
                    <a:pos x="8670" y="4140"/>
                  </a:cxn>
                  <a:cxn ang="0">
                    <a:pos x="1819" y="982"/>
                  </a:cxn>
                  <a:cxn ang="0">
                    <a:pos x="1686" y="113"/>
                  </a:cxn>
                  <a:cxn ang="0">
                    <a:pos x="507" y="1"/>
                  </a:cxn>
                </a:cxnLst>
                <a:rect l="0" t="0" r="r" b="b"/>
                <a:pathLst>
                  <a:path w="8670" h="4258" extrusionOk="0">
                    <a:moveTo>
                      <a:pt x="507" y="1"/>
                    </a:moveTo>
                    <a:cubicBezTo>
                      <a:pt x="219" y="1"/>
                      <a:pt x="0" y="40"/>
                      <a:pt x="31" y="164"/>
                    </a:cubicBezTo>
                    <a:cubicBezTo>
                      <a:pt x="98" y="514"/>
                      <a:pt x="5930" y="3271"/>
                      <a:pt x="8620" y="4257"/>
                    </a:cubicBezTo>
                    <a:lnTo>
                      <a:pt x="8670" y="4140"/>
                    </a:lnTo>
                    <a:lnTo>
                      <a:pt x="1819" y="982"/>
                    </a:lnTo>
                    <a:cubicBezTo>
                      <a:pt x="1819" y="982"/>
                      <a:pt x="1970" y="264"/>
                      <a:pt x="1686" y="113"/>
                    </a:cubicBezTo>
                    <a:cubicBezTo>
                      <a:pt x="1686" y="113"/>
                      <a:pt x="997" y="1"/>
                      <a:pt x="5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49" name="Google Shape;2163;p44"/>
              <p:cNvSpPr>
                <a:spLocks/>
              </p:cNvSpPr>
              <p:nvPr/>
            </p:nvSpPr>
            <p:spPr bwMode="auto">
              <a:xfrm>
                <a:off x="6187383" y="4073537"/>
                <a:ext cx="278514" cy="1312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4" y="50"/>
                  </a:cxn>
                  <a:cxn ang="0">
                    <a:pos x="335" y="184"/>
                  </a:cxn>
                  <a:cxn ang="0">
                    <a:pos x="1237" y="668"/>
                  </a:cxn>
                  <a:cxn ang="0">
                    <a:pos x="4295" y="2172"/>
                  </a:cxn>
                  <a:cxn ang="0">
                    <a:pos x="7386" y="3559"/>
                  </a:cxn>
                  <a:cxn ang="0">
                    <a:pos x="8338" y="3960"/>
                  </a:cxn>
                  <a:cxn ang="0">
                    <a:pos x="8589" y="4077"/>
                  </a:cxn>
                  <a:cxn ang="0">
                    <a:pos x="8689" y="4094"/>
                  </a:cxn>
                  <a:cxn ang="0">
                    <a:pos x="8606" y="4060"/>
                  </a:cxn>
                  <a:cxn ang="0">
                    <a:pos x="8338" y="3943"/>
                  </a:cxn>
                  <a:cxn ang="0">
                    <a:pos x="7403" y="3526"/>
                  </a:cxn>
                  <a:cxn ang="0">
                    <a:pos x="4312" y="2105"/>
                  </a:cxn>
                  <a:cxn ang="0">
                    <a:pos x="1254" y="618"/>
                  </a:cxn>
                  <a:cxn ang="0">
                    <a:pos x="335" y="150"/>
                  </a:cxn>
                  <a:cxn ang="0">
                    <a:pos x="84" y="33"/>
                  </a:cxn>
                  <a:cxn ang="0">
                    <a:pos x="1" y="0"/>
                  </a:cxn>
                </a:cxnLst>
                <a:rect l="0" t="0" r="r" b="b"/>
                <a:pathLst>
                  <a:path w="8690" h="4094" extrusionOk="0">
                    <a:moveTo>
                      <a:pt x="1" y="0"/>
                    </a:moveTo>
                    <a:cubicBezTo>
                      <a:pt x="18" y="17"/>
                      <a:pt x="51" y="33"/>
                      <a:pt x="84" y="50"/>
                    </a:cubicBezTo>
                    <a:cubicBezTo>
                      <a:pt x="151" y="84"/>
                      <a:pt x="235" y="134"/>
                      <a:pt x="335" y="184"/>
                    </a:cubicBezTo>
                    <a:lnTo>
                      <a:pt x="1237" y="668"/>
                    </a:lnTo>
                    <a:cubicBezTo>
                      <a:pt x="2006" y="1069"/>
                      <a:pt x="3092" y="1604"/>
                      <a:pt x="4295" y="2172"/>
                    </a:cubicBezTo>
                    <a:cubicBezTo>
                      <a:pt x="5481" y="2740"/>
                      <a:pt x="6584" y="3225"/>
                      <a:pt x="7386" y="3559"/>
                    </a:cubicBezTo>
                    <a:lnTo>
                      <a:pt x="8338" y="3960"/>
                    </a:lnTo>
                    <a:lnTo>
                      <a:pt x="8589" y="4077"/>
                    </a:lnTo>
                    <a:cubicBezTo>
                      <a:pt x="8622" y="4077"/>
                      <a:pt x="8656" y="4094"/>
                      <a:pt x="8689" y="4094"/>
                    </a:cubicBezTo>
                    <a:cubicBezTo>
                      <a:pt x="8656" y="4077"/>
                      <a:pt x="8622" y="4060"/>
                      <a:pt x="8606" y="4060"/>
                    </a:cubicBezTo>
                    <a:lnTo>
                      <a:pt x="8338" y="3943"/>
                    </a:lnTo>
                    <a:cubicBezTo>
                      <a:pt x="8088" y="3826"/>
                      <a:pt x="7770" y="3693"/>
                      <a:pt x="7403" y="3526"/>
                    </a:cubicBezTo>
                    <a:cubicBezTo>
                      <a:pt x="6617" y="3158"/>
                      <a:pt x="5515" y="2673"/>
                      <a:pt x="4312" y="2105"/>
                    </a:cubicBezTo>
                    <a:cubicBezTo>
                      <a:pt x="3125" y="1537"/>
                      <a:pt x="2039" y="1003"/>
                      <a:pt x="1254" y="618"/>
                    </a:cubicBezTo>
                    <a:cubicBezTo>
                      <a:pt x="903" y="434"/>
                      <a:pt x="586" y="284"/>
                      <a:pt x="335" y="150"/>
                    </a:cubicBezTo>
                    <a:cubicBezTo>
                      <a:pt x="251" y="117"/>
                      <a:pt x="168" y="67"/>
                      <a:pt x="84" y="33"/>
                    </a:cubicBezTo>
                    <a:cubicBezTo>
                      <a:pt x="68" y="17"/>
                      <a:pt x="34" y="0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50" name="Google Shape;2164;p44"/>
              <p:cNvSpPr>
                <a:spLocks/>
              </p:cNvSpPr>
              <p:nvPr/>
            </p:nvSpPr>
            <p:spPr bwMode="auto">
              <a:xfrm>
                <a:off x="6238791" y="4071903"/>
                <a:ext cx="9679" cy="33236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1"/>
                  </a:cxn>
                  <a:cxn ang="0">
                    <a:pos x="118" y="1037"/>
                  </a:cxn>
                  <a:cxn ang="0">
                    <a:pos x="1" y="1"/>
                  </a:cxn>
                </a:cxnLst>
                <a:rect l="0" t="0" r="r" b="b"/>
                <a:pathLst>
                  <a:path w="302" h="103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68" y="318"/>
                      <a:pt x="201" y="686"/>
                      <a:pt x="118" y="1037"/>
                    </a:cubicBezTo>
                    <a:cubicBezTo>
                      <a:pt x="302" y="703"/>
                      <a:pt x="252" y="285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51" name="Google Shape;2165;p44"/>
              <p:cNvSpPr>
                <a:spLocks/>
              </p:cNvSpPr>
              <p:nvPr/>
            </p:nvSpPr>
            <p:spPr bwMode="auto">
              <a:xfrm>
                <a:off x="6312698" y="4088504"/>
                <a:ext cx="6987" cy="14038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84" y="235"/>
                  </a:cxn>
                  <a:cxn ang="0">
                    <a:pos x="197" y="437"/>
                  </a:cxn>
                  <a:cxn ang="0">
                    <a:pos x="201" y="435"/>
                  </a:cxn>
                  <a:cxn ang="0">
                    <a:pos x="151" y="201"/>
                  </a:cxn>
                  <a:cxn ang="0">
                    <a:pos x="17" y="1"/>
                  </a:cxn>
                </a:cxnLst>
                <a:rect l="0" t="0" r="r" b="b"/>
                <a:pathLst>
                  <a:path w="218" h="438" extrusionOk="0">
                    <a:moveTo>
                      <a:pt x="17" y="1"/>
                    </a:moveTo>
                    <a:cubicBezTo>
                      <a:pt x="1" y="1"/>
                      <a:pt x="34" y="118"/>
                      <a:pt x="84" y="235"/>
                    </a:cubicBezTo>
                    <a:cubicBezTo>
                      <a:pt x="131" y="343"/>
                      <a:pt x="177" y="437"/>
                      <a:pt x="197" y="437"/>
                    </a:cubicBezTo>
                    <a:cubicBezTo>
                      <a:pt x="199" y="437"/>
                      <a:pt x="200" y="436"/>
                      <a:pt x="201" y="435"/>
                    </a:cubicBezTo>
                    <a:cubicBezTo>
                      <a:pt x="218" y="435"/>
                      <a:pt x="201" y="335"/>
                      <a:pt x="151" y="201"/>
                    </a:cubicBezTo>
                    <a:cubicBezTo>
                      <a:pt x="101" y="84"/>
                      <a:pt x="34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52" name="Google Shape;2166;p44"/>
              <p:cNvSpPr>
                <a:spLocks/>
              </p:cNvSpPr>
              <p:nvPr/>
            </p:nvSpPr>
            <p:spPr bwMode="auto">
              <a:xfrm>
                <a:off x="6317538" y="4083152"/>
                <a:ext cx="17692" cy="807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67" y="151"/>
                  </a:cxn>
                  <a:cxn ang="0">
                    <a:pos x="551" y="251"/>
                  </a:cxn>
                  <a:cxn ang="0">
                    <a:pos x="284" y="84"/>
                  </a:cxn>
                  <a:cxn ang="0">
                    <a:pos x="0" y="1"/>
                  </a:cxn>
                </a:cxnLst>
                <a:rect l="0" t="0" r="r" b="b"/>
                <a:pathLst>
                  <a:path w="552" h="252" extrusionOk="0">
                    <a:moveTo>
                      <a:pt x="0" y="1"/>
                    </a:moveTo>
                    <a:cubicBezTo>
                      <a:pt x="0" y="17"/>
                      <a:pt x="117" y="84"/>
                      <a:pt x="267" y="151"/>
                    </a:cubicBezTo>
                    <a:cubicBezTo>
                      <a:pt x="351" y="201"/>
                      <a:pt x="451" y="235"/>
                      <a:pt x="551" y="251"/>
                    </a:cubicBezTo>
                    <a:cubicBezTo>
                      <a:pt x="551" y="235"/>
                      <a:pt x="434" y="168"/>
                      <a:pt x="284" y="84"/>
                    </a:cubicBezTo>
                    <a:cubicBezTo>
                      <a:pt x="201" y="34"/>
                      <a:pt x="100" y="17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53" name="Google Shape;2167;p44"/>
              <p:cNvSpPr>
                <a:spLocks/>
              </p:cNvSpPr>
              <p:nvPr/>
            </p:nvSpPr>
            <p:spPr bwMode="auto">
              <a:xfrm>
                <a:off x="6322890" y="4073537"/>
                <a:ext cx="20384" cy="82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84" y="201"/>
                  </a:cxn>
                  <a:cxn ang="0">
                    <a:pos x="547" y="257"/>
                  </a:cxn>
                  <a:cxn ang="0">
                    <a:pos x="635" y="251"/>
                  </a:cxn>
                  <a:cxn ang="0">
                    <a:pos x="0" y="0"/>
                  </a:cxn>
                </a:cxnLst>
                <a:rect l="0" t="0" r="r" b="b"/>
                <a:pathLst>
                  <a:path w="636" h="25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4" y="100"/>
                      <a:pt x="184" y="167"/>
                      <a:pt x="284" y="201"/>
                    </a:cubicBezTo>
                    <a:cubicBezTo>
                      <a:pt x="372" y="238"/>
                      <a:pt x="460" y="257"/>
                      <a:pt x="547" y="257"/>
                    </a:cubicBezTo>
                    <a:cubicBezTo>
                      <a:pt x="577" y="257"/>
                      <a:pt x="606" y="255"/>
                      <a:pt x="635" y="251"/>
                    </a:cubicBezTo>
                    <a:cubicBezTo>
                      <a:pt x="418" y="167"/>
                      <a:pt x="217" y="84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54" name="Google Shape;2168;p44"/>
              <p:cNvSpPr>
                <a:spLocks/>
              </p:cNvSpPr>
              <p:nvPr/>
            </p:nvSpPr>
            <p:spPr bwMode="auto">
              <a:xfrm>
                <a:off x="6276835" y="4059595"/>
                <a:ext cx="27018" cy="28941"/>
              </a:xfrm>
              <a:custGeom>
                <a:avLst/>
                <a:gdLst/>
                <a:ahLst/>
                <a:cxnLst>
                  <a:cxn ang="0">
                    <a:pos x="134" y="67"/>
                  </a:cxn>
                  <a:cxn ang="0">
                    <a:pos x="535" y="235"/>
                  </a:cxn>
                  <a:cxn ang="0">
                    <a:pos x="735" y="552"/>
                  </a:cxn>
                  <a:cxn ang="0">
                    <a:pos x="763" y="781"/>
                  </a:cxn>
                  <a:cxn ang="0">
                    <a:pos x="763" y="781"/>
                  </a:cxn>
                  <a:cxn ang="0">
                    <a:pos x="535" y="636"/>
                  </a:cxn>
                  <a:cxn ang="0">
                    <a:pos x="251" y="385"/>
                  </a:cxn>
                  <a:cxn ang="0">
                    <a:pos x="100" y="218"/>
                  </a:cxn>
                  <a:cxn ang="0">
                    <a:pos x="134" y="67"/>
                  </a:cxn>
                  <a:cxn ang="0">
                    <a:pos x="117" y="1"/>
                  </a:cxn>
                  <a:cxn ang="0">
                    <a:pos x="0" y="118"/>
                  </a:cxn>
                  <a:cxn ang="0">
                    <a:pos x="34" y="251"/>
                  </a:cxn>
                  <a:cxn ang="0">
                    <a:pos x="201" y="435"/>
                  </a:cxn>
                  <a:cxn ang="0">
                    <a:pos x="518" y="686"/>
                  </a:cxn>
                  <a:cxn ang="0">
                    <a:pos x="761" y="812"/>
                  </a:cxn>
                  <a:cxn ang="0">
                    <a:pos x="761" y="812"/>
                  </a:cxn>
                  <a:cxn ang="0">
                    <a:pos x="752" y="903"/>
                  </a:cxn>
                  <a:cxn ang="0">
                    <a:pos x="781" y="819"/>
                  </a:cxn>
                  <a:cxn ang="0">
                    <a:pos x="781" y="819"/>
                  </a:cxn>
                  <a:cxn ang="0">
                    <a:pos x="836" y="836"/>
                  </a:cxn>
                  <a:cxn ang="0">
                    <a:pos x="787" y="795"/>
                  </a:cxn>
                  <a:cxn ang="0">
                    <a:pos x="787" y="795"/>
                  </a:cxn>
                  <a:cxn ang="0">
                    <a:pos x="785" y="535"/>
                  </a:cxn>
                  <a:cxn ang="0">
                    <a:pos x="117" y="1"/>
                  </a:cxn>
                </a:cxnLst>
                <a:rect l="0" t="0" r="r" b="b"/>
                <a:pathLst>
                  <a:path w="843" h="903" extrusionOk="0">
                    <a:moveTo>
                      <a:pt x="134" y="67"/>
                    </a:moveTo>
                    <a:cubicBezTo>
                      <a:pt x="284" y="67"/>
                      <a:pt x="435" y="134"/>
                      <a:pt x="535" y="235"/>
                    </a:cubicBezTo>
                    <a:cubicBezTo>
                      <a:pt x="635" y="318"/>
                      <a:pt x="702" y="435"/>
                      <a:pt x="735" y="552"/>
                    </a:cubicBezTo>
                    <a:cubicBezTo>
                      <a:pt x="757" y="628"/>
                      <a:pt x="765" y="705"/>
                      <a:pt x="763" y="781"/>
                    </a:cubicBezTo>
                    <a:cubicBezTo>
                      <a:pt x="708" y="750"/>
                      <a:pt x="628" y="703"/>
                      <a:pt x="535" y="636"/>
                    </a:cubicBezTo>
                    <a:cubicBezTo>
                      <a:pt x="435" y="569"/>
                      <a:pt x="334" y="485"/>
                      <a:pt x="251" y="385"/>
                    </a:cubicBezTo>
                    <a:cubicBezTo>
                      <a:pt x="184" y="335"/>
                      <a:pt x="134" y="285"/>
                      <a:pt x="100" y="218"/>
                    </a:cubicBezTo>
                    <a:cubicBezTo>
                      <a:pt x="50" y="168"/>
                      <a:pt x="67" y="84"/>
                      <a:pt x="134" y="67"/>
                    </a:cubicBezTo>
                    <a:close/>
                    <a:moveTo>
                      <a:pt x="117" y="1"/>
                    </a:moveTo>
                    <a:cubicBezTo>
                      <a:pt x="67" y="17"/>
                      <a:pt x="17" y="67"/>
                      <a:pt x="0" y="118"/>
                    </a:cubicBezTo>
                    <a:cubicBezTo>
                      <a:pt x="0" y="168"/>
                      <a:pt x="17" y="218"/>
                      <a:pt x="34" y="251"/>
                    </a:cubicBezTo>
                    <a:cubicBezTo>
                      <a:pt x="84" y="318"/>
                      <a:pt x="134" y="385"/>
                      <a:pt x="201" y="435"/>
                    </a:cubicBezTo>
                    <a:cubicBezTo>
                      <a:pt x="301" y="519"/>
                      <a:pt x="401" y="602"/>
                      <a:pt x="518" y="686"/>
                    </a:cubicBezTo>
                    <a:cubicBezTo>
                      <a:pt x="597" y="738"/>
                      <a:pt x="675" y="780"/>
                      <a:pt x="761" y="812"/>
                    </a:cubicBezTo>
                    <a:cubicBezTo>
                      <a:pt x="760" y="842"/>
                      <a:pt x="756" y="872"/>
                      <a:pt x="752" y="903"/>
                    </a:cubicBezTo>
                    <a:cubicBezTo>
                      <a:pt x="752" y="903"/>
                      <a:pt x="766" y="875"/>
                      <a:pt x="781" y="819"/>
                    </a:cubicBezTo>
                    <a:cubicBezTo>
                      <a:pt x="799" y="825"/>
                      <a:pt x="817" y="831"/>
                      <a:pt x="836" y="836"/>
                    </a:cubicBezTo>
                    <a:cubicBezTo>
                      <a:pt x="842" y="829"/>
                      <a:pt x="824" y="817"/>
                      <a:pt x="787" y="795"/>
                    </a:cubicBezTo>
                    <a:cubicBezTo>
                      <a:pt x="802" y="713"/>
                      <a:pt x="802" y="616"/>
                      <a:pt x="785" y="535"/>
                    </a:cubicBezTo>
                    <a:cubicBezTo>
                      <a:pt x="719" y="218"/>
                      <a:pt x="435" y="1"/>
                      <a:pt x="1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55" name="Google Shape;2169;p44"/>
              <p:cNvSpPr>
                <a:spLocks/>
              </p:cNvSpPr>
              <p:nvPr/>
            </p:nvSpPr>
            <p:spPr bwMode="auto">
              <a:xfrm>
                <a:off x="6300391" y="4069371"/>
                <a:ext cx="23044" cy="16506"/>
              </a:xfrm>
              <a:custGeom>
                <a:avLst/>
                <a:gdLst/>
                <a:ahLst/>
                <a:cxnLst>
                  <a:cxn ang="0">
                    <a:pos x="492" y="1"/>
                  </a:cxn>
                  <a:cxn ang="0">
                    <a:pos x="284" y="63"/>
                  </a:cxn>
                  <a:cxn ang="0">
                    <a:pos x="84" y="264"/>
                  </a:cxn>
                  <a:cxn ang="0">
                    <a:pos x="17" y="514"/>
                  </a:cxn>
                  <a:cxn ang="0">
                    <a:pos x="17" y="498"/>
                  </a:cxn>
                  <a:cxn ang="0">
                    <a:pos x="117" y="280"/>
                  </a:cxn>
                  <a:cxn ang="0">
                    <a:pos x="318" y="113"/>
                  </a:cxn>
                  <a:cxn ang="0">
                    <a:pos x="496" y="62"/>
                  </a:cxn>
                  <a:cxn ang="0">
                    <a:pos x="602" y="80"/>
                  </a:cxn>
                  <a:cxn ang="0">
                    <a:pos x="502" y="297"/>
                  </a:cxn>
                  <a:cxn ang="0">
                    <a:pos x="284" y="431"/>
                  </a:cxn>
                  <a:cxn ang="0">
                    <a:pos x="50" y="514"/>
                  </a:cxn>
                  <a:cxn ang="0">
                    <a:pos x="301" y="464"/>
                  </a:cxn>
                  <a:cxn ang="0">
                    <a:pos x="552" y="347"/>
                  </a:cxn>
                  <a:cxn ang="0">
                    <a:pos x="669" y="230"/>
                  </a:cxn>
                  <a:cxn ang="0">
                    <a:pos x="635" y="30"/>
                  </a:cxn>
                  <a:cxn ang="0">
                    <a:pos x="492" y="1"/>
                  </a:cxn>
                </a:cxnLst>
                <a:rect l="0" t="0" r="r" b="b"/>
                <a:pathLst>
                  <a:path w="719" h="515" extrusionOk="0">
                    <a:moveTo>
                      <a:pt x="492" y="1"/>
                    </a:moveTo>
                    <a:cubicBezTo>
                      <a:pt x="418" y="1"/>
                      <a:pt x="345" y="23"/>
                      <a:pt x="284" y="63"/>
                    </a:cubicBezTo>
                    <a:cubicBezTo>
                      <a:pt x="201" y="113"/>
                      <a:pt x="134" y="180"/>
                      <a:pt x="84" y="264"/>
                    </a:cubicBezTo>
                    <a:cubicBezTo>
                      <a:pt x="34" y="331"/>
                      <a:pt x="0" y="414"/>
                      <a:pt x="17" y="514"/>
                    </a:cubicBezTo>
                    <a:lnTo>
                      <a:pt x="17" y="498"/>
                    </a:lnTo>
                    <a:cubicBezTo>
                      <a:pt x="50" y="431"/>
                      <a:pt x="84" y="364"/>
                      <a:pt x="117" y="280"/>
                    </a:cubicBezTo>
                    <a:cubicBezTo>
                      <a:pt x="184" y="214"/>
                      <a:pt x="251" y="163"/>
                      <a:pt x="318" y="113"/>
                    </a:cubicBezTo>
                    <a:cubicBezTo>
                      <a:pt x="372" y="81"/>
                      <a:pt x="433" y="62"/>
                      <a:pt x="496" y="62"/>
                    </a:cubicBezTo>
                    <a:cubicBezTo>
                      <a:pt x="531" y="62"/>
                      <a:pt x="566" y="68"/>
                      <a:pt x="602" y="80"/>
                    </a:cubicBezTo>
                    <a:cubicBezTo>
                      <a:pt x="669" y="130"/>
                      <a:pt x="585" y="247"/>
                      <a:pt x="502" y="297"/>
                    </a:cubicBezTo>
                    <a:cubicBezTo>
                      <a:pt x="435" y="347"/>
                      <a:pt x="368" y="381"/>
                      <a:pt x="284" y="431"/>
                    </a:cubicBezTo>
                    <a:cubicBezTo>
                      <a:pt x="134" y="481"/>
                      <a:pt x="50" y="498"/>
                      <a:pt x="50" y="514"/>
                    </a:cubicBezTo>
                    <a:cubicBezTo>
                      <a:pt x="134" y="514"/>
                      <a:pt x="218" y="498"/>
                      <a:pt x="301" y="464"/>
                    </a:cubicBezTo>
                    <a:cubicBezTo>
                      <a:pt x="385" y="431"/>
                      <a:pt x="468" y="397"/>
                      <a:pt x="552" y="347"/>
                    </a:cubicBezTo>
                    <a:cubicBezTo>
                      <a:pt x="602" y="314"/>
                      <a:pt x="635" y="280"/>
                      <a:pt x="669" y="230"/>
                    </a:cubicBezTo>
                    <a:cubicBezTo>
                      <a:pt x="719" y="163"/>
                      <a:pt x="702" y="80"/>
                      <a:pt x="635" y="30"/>
                    </a:cubicBezTo>
                    <a:cubicBezTo>
                      <a:pt x="589" y="10"/>
                      <a:pt x="540" y="1"/>
                      <a:pt x="49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56" name="Google Shape;2170;p44"/>
              <p:cNvSpPr>
                <a:spLocks/>
              </p:cNvSpPr>
              <p:nvPr/>
            </p:nvSpPr>
            <p:spPr bwMode="auto">
              <a:xfrm>
                <a:off x="6403753" y="4148053"/>
                <a:ext cx="79804" cy="29390"/>
              </a:xfrm>
              <a:custGeom>
                <a:avLst/>
                <a:gdLst/>
                <a:ahLst/>
                <a:cxnLst>
                  <a:cxn ang="0">
                    <a:pos x="1496" y="0"/>
                  </a:cxn>
                  <a:cxn ang="0">
                    <a:pos x="234" y="566"/>
                  </a:cxn>
                  <a:cxn ang="0">
                    <a:pos x="34" y="816"/>
                  </a:cxn>
                  <a:cxn ang="0">
                    <a:pos x="0" y="916"/>
                  </a:cxn>
                  <a:cxn ang="0">
                    <a:pos x="267" y="599"/>
                  </a:cxn>
                  <a:cxn ang="0">
                    <a:pos x="1526" y="64"/>
                  </a:cxn>
                  <a:cxn ang="0">
                    <a:pos x="2105" y="165"/>
                  </a:cxn>
                  <a:cxn ang="0">
                    <a:pos x="2490" y="332"/>
                  </a:cxn>
                  <a:cxn ang="0">
                    <a:pos x="2406" y="248"/>
                  </a:cxn>
                  <a:cxn ang="0">
                    <a:pos x="2122" y="114"/>
                  </a:cxn>
                  <a:cxn ang="0">
                    <a:pos x="1496" y="0"/>
                  </a:cxn>
                </a:cxnLst>
                <a:rect l="0" t="0" r="r" b="b"/>
                <a:pathLst>
                  <a:path w="2490" h="917" extrusionOk="0">
                    <a:moveTo>
                      <a:pt x="1496" y="0"/>
                    </a:moveTo>
                    <a:cubicBezTo>
                      <a:pt x="1021" y="0"/>
                      <a:pt x="559" y="194"/>
                      <a:pt x="234" y="566"/>
                    </a:cubicBezTo>
                    <a:cubicBezTo>
                      <a:pt x="150" y="632"/>
                      <a:pt x="100" y="716"/>
                      <a:pt x="34" y="816"/>
                    </a:cubicBezTo>
                    <a:cubicBezTo>
                      <a:pt x="17" y="850"/>
                      <a:pt x="0" y="883"/>
                      <a:pt x="0" y="916"/>
                    </a:cubicBezTo>
                    <a:cubicBezTo>
                      <a:pt x="0" y="916"/>
                      <a:pt x="84" y="783"/>
                      <a:pt x="267" y="599"/>
                    </a:cubicBezTo>
                    <a:cubicBezTo>
                      <a:pt x="599" y="256"/>
                      <a:pt x="1056" y="64"/>
                      <a:pt x="1526" y="64"/>
                    </a:cubicBezTo>
                    <a:cubicBezTo>
                      <a:pt x="1719" y="64"/>
                      <a:pt x="1915" y="96"/>
                      <a:pt x="2105" y="165"/>
                    </a:cubicBezTo>
                    <a:cubicBezTo>
                      <a:pt x="2356" y="248"/>
                      <a:pt x="2490" y="332"/>
                      <a:pt x="2490" y="332"/>
                    </a:cubicBezTo>
                    <a:cubicBezTo>
                      <a:pt x="2473" y="298"/>
                      <a:pt x="2440" y="265"/>
                      <a:pt x="2406" y="248"/>
                    </a:cubicBezTo>
                    <a:cubicBezTo>
                      <a:pt x="2323" y="198"/>
                      <a:pt x="2222" y="148"/>
                      <a:pt x="2122" y="114"/>
                    </a:cubicBezTo>
                    <a:cubicBezTo>
                      <a:pt x="1918" y="38"/>
                      <a:pt x="1706" y="0"/>
                      <a:pt x="14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57" name="Google Shape;2171;p44"/>
              <p:cNvSpPr>
                <a:spLocks/>
              </p:cNvSpPr>
              <p:nvPr/>
            </p:nvSpPr>
            <p:spPr bwMode="auto">
              <a:xfrm>
                <a:off x="6468013" y="4082094"/>
                <a:ext cx="31089" cy="68042"/>
              </a:xfrm>
              <a:custGeom>
                <a:avLst/>
                <a:gdLst/>
                <a:ahLst/>
                <a:cxnLst>
                  <a:cxn ang="0">
                    <a:pos x="969" y="0"/>
                  </a:cxn>
                  <a:cxn ang="0">
                    <a:pos x="969" y="0"/>
                  </a:cxn>
                  <a:cxn ang="0">
                    <a:pos x="0" y="2122"/>
                  </a:cxn>
                  <a:cxn ang="0">
                    <a:pos x="969" y="0"/>
                  </a:cxn>
                </a:cxnLst>
                <a:rect l="0" t="0" r="r" b="b"/>
                <a:pathLst>
                  <a:path w="970" h="2123" extrusionOk="0">
                    <a:moveTo>
                      <a:pt x="969" y="0"/>
                    </a:moveTo>
                    <a:lnTo>
                      <a:pt x="969" y="0"/>
                    </a:lnTo>
                    <a:cubicBezTo>
                      <a:pt x="602" y="685"/>
                      <a:pt x="284" y="1404"/>
                      <a:pt x="0" y="2122"/>
                    </a:cubicBezTo>
                    <a:cubicBezTo>
                      <a:pt x="368" y="1437"/>
                      <a:pt x="685" y="736"/>
                      <a:pt x="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58" name="Google Shape;2172;p44"/>
              <p:cNvSpPr>
                <a:spLocks/>
              </p:cNvSpPr>
              <p:nvPr/>
            </p:nvSpPr>
            <p:spPr bwMode="auto">
              <a:xfrm>
                <a:off x="6341608" y="4130266"/>
                <a:ext cx="48235" cy="2201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1"/>
                  </a:cxn>
                  <a:cxn ang="0">
                    <a:pos x="1505" y="686"/>
                  </a:cxn>
                  <a:cxn ang="0">
                    <a:pos x="753" y="352"/>
                  </a:cxn>
                  <a:cxn ang="0">
                    <a:pos x="5" y="0"/>
                  </a:cxn>
                </a:cxnLst>
                <a:rect l="0" t="0" r="r" b="b"/>
                <a:pathLst>
                  <a:path w="1505" h="687" extrusionOk="0">
                    <a:moveTo>
                      <a:pt x="5" y="0"/>
                    </a:moveTo>
                    <a:cubicBezTo>
                      <a:pt x="3" y="0"/>
                      <a:pt x="2" y="0"/>
                      <a:pt x="1" y="1"/>
                    </a:cubicBezTo>
                    <a:cubicBezTo>
                      <a:pt x="452" y="319"/>
                      <a:pt x="970" y="552"/>
                      <a:pt x="1505" y="686"/>
                    </a:cubicBezTo>
                    <a:cubicBezTo>
                      <a:pt x="1505" y="669"/>
                      <a:pt x="1171" y="536"/>
                      <a:pt x="753" y="352"/>
                    </a:cubicBezTo>
                    <a:cubicBezTo>
                      <a:pt x="353" y="176"/>
                      <a:pt x="45" y="0"/>
                      <a:pt x="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59" name="Google Shape;2173;p44"/>
              <p:cNvSpPr>
                <a:spLocks/>
              </p:cNvSpPr>
              <p:nvPr/>
            </p:nvSpPr>
            <p:spPr bwMode="auto">
              <a:xfrm>
                <a:off x="6412855" y="4167476"/>
                <a:ext cx="9134" cy="7371"/>
              </a:xfrm>
              <a:custGeom>
                <a:avLst/>
                <a:gdLst/>
                <a:ahLst/>
                <a:cxnLst>
                  <a:cxn ang="0">
                    <a:pos x="259" y="1"/>
                  </a:cxn>
                  <a:cxn ang="0">
                    <a:pos x="100" y="77"/>
                  </a:cxn>
                  <a:cxn ang="0">
                    <a:pos x="17" y="227"/>
                  </a:cxn>
                  <a:cxn ang="0">
                    <a:pos x="23" y="230"/>
                  </a:cxn>
                  <a:cxn ang="0">
                    <a:pos x="151" y="127"/>
                  </a:cxn>
                  <a:cxn ang="0">
                    <a:pos x="284" y="10"/>
                  </a:cxn>
                  <a:cxn ang="0">
                    <a:pos x="259" y="1"/>
                  </a:cxn>
                </a:cxnLst>
                <a:rect l="0" t="0" r="r" b="b"/>
                <a:pathLst>
                  <a:path w="285" h="230" extrusionOk="0">
                    <a:moveTo>
                      <a:pt x="259" y="1"/>
                    </a:moveTo>
                    <a:cubicBezTo>
                      <a:pt x="224" y="1"/>
                      <a:pt x="158" y="19"/>
                      <a:pt x="100" y="77"/>
                    </a:cubicBezTo>
                    <a:cubicBezTo>
                      <a:pt x="17" y="143"/>
                      <a:pt x="0" y="227"/>
                      <a:pt x="17" y="227"/>
                    </a:cubicBezTo>
                    <a:cubicBezTo>
                      <a:pt x="19" y="229"/>
                      <a:pt x="21" y="230"/>
                      <a:pt x="23" y="230"/>
                    </a:cubicBezTo>
                    <a:cubicBezTo>
                      <a:pt x="44" y="230"/>
                      <a:pt x="91" y="171"/>
                      <a:pt x="151" y="127"/>
                    </a:cubicBezTo>
                    <a:cubicBezTo>
                      <a:pt x="217" y="60"/>
                      <a:pt x="284" y="26"/>
                      <a:pt x="284" y="10"/>
                    </a:cubicBezTo>
                    <a:cubicBezTo>
                      <a:pt x="284" y="5"/>
                      <a:pt x="275" y="1"/>
                      <a:pt x="2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60" name="Google Shape;2174;p44"/>
              <p:cNvSpPr>
                <a:spLocks/>
              </p:cNvSpPr>
              <p:nvPr/>
            </p:nvSpPr>
            <p:spPr bwMode="auto">
              <a:xfrm>
                <a:off x="6431572" y="4157925"/>
                <a:ext cx="9679" cy="3814"/>
              </a:xfrm>
              <a:custGeom>
                <a:avLst/>
                <a:gdLst/>
                <a:ahLst/>
                <a:cxnLst>
                  <a:cxn ang="0">
                    <a:pos x="275" y="0"/>
                  </a:cxn>
                  <a:cxn ang="0">
                    <a:pos x="151" y="24"/>
                  </a:cxn>
                  <a:cxn ang="0">
                    <a:pos x="18" y="107"/>
                  </a:cxn>
                  <a:cxn ang="0">
                    <a:pos x="49" y="118"/>
                  </a:cxn>
                  <a:cxn ang="0">
                    <a:pos x="168" y="90"/>
                  </a:cxn>
                  <a:cxn ang="0">
                    <a:pos x="302" y="7"/>
                  </a:cxn>
                  <a:cxn ang="0">
                    <a:pos x="275" y="0"/>
                  </a:cxn>
                </a:cxnLst>
                <a:rect l="0" t="0" r="r" b="b"/>
                <a:pathLst>
                  <a:path w="302" h="119" extrusionOk="0">
                    <a:moveTo>
                      <a:pt x="275" y="0"/>
                    </a:moveTo>
                    <a:cubicBezTo>
                      <a:pt x="246" y="0"/>
                      <a:pt x="199" y="12"/>
                      <a:pt x="151" y="24"/>
                    </a:cubicBezTo>
                    <a:cubicBezTo>
                      <a:pt x="68" y="57"/>
                      <a:pt x="1" y="90"/>
                      <a:pt x="18" y="107"/>
                    </a:cubicBezTo>
                    <a:cubicBezTo>
                      <a:pt x="18" y="114"/>
                      <a:pt x="29" y="118"/>
                      <a:pt x="49" y="118"/>
                    </a:cubicBezTo>
                    <a:cubicBezTo>
                      <a:pt x="76" y="118"/>
                      <a:pt x="119" y="110"/>
                      <a:pt x="168" y="90"/>
                    </a:cubicBezTo>
                    <a:cubicBezTo>
                      <a:pt x="252" y="74"/>
                      <a:pt x="302" y="24"/>
                      <a:pt x="302" y="7"/>
                    </a:cubicBezTo>
                    <a:cubicBezTo>
                      <a:pt x="297" y="2"/>
                      <a:pt x="288" y="0"/>
                      <a:pt x="2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61" name="Google Shape;2175;p44"/>
              <p:cNvSpPr>
                <a:spLocks/>
              </p:cNvSpPr>
              <p:nvPr/>
            </p:nvSpPr>
            <p:spPr bwMode="auto">
              <a:xfrm>
                <a:off x="6450866" y="4156418"/>
                <a:ext cx="11282" cy="3493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0" y="54"/>
                  </a:cxn>
                  <a:cxn ang="0">
                    <a:pos x="168" y="71"/>
                  </a:cxn>
                  <a:cxn ang="0">
                    <a:pos x="326" y="109"/>
                  </a:cxn>
                  <a:cxn ang="0">
                    <a:pos x="335" y="104"/>
                  </a:cxn>
                  <a:cxn ang="0">
                    <a:pos x="184" y="4"/>
                  </a:cxn>
                  <a:cxn ang="0">
                    <a:pos x="138" y="0"/>
                  </a:cxn>
                </a:cxnLst>
                <a:rect l="0" t="0" r="r" b="b"/>
                <a:pathLst>
                  <a:path w="352" h="109" extrusionOk="0">
                    <a:moveTo>
                      <a:pt x="138" y="0"/>
                    </a:moveTo>
                    <a:cubicBezTo>
                      <a:pt x="50" y="0"/>
                      <a:pt x="0" y="40"/>
                      <a:pt x="0" y="54"/>
                    </a:cubicBezTo>
                    <a:cubicBezTo>
                      <a:pt x="17" y="71"/>
                      <a:pt x="84" y="71"/>
                      <a:pt x="168" y="71"/>
                    </a:cubicBezTo>
                    <a:cubicBezTo>
                      <a:pt x="235" y="84"/>
                      <a:pt x="303" y="109"/>
                      <a:pt x="326" y="109"/>
                    </a:cubicBezTo>
                    <a:cubicBezTo>
                      <a:pt x="332" y="109"/>
                      <a:pt x="335" y="107"/>
                      <a:pt x="335" y="104"/>
                    </a:cubicBezTo>
                    <a:cubicBezTo>
                      <a:pt x="351" y="87"/>
                      <a:pt x="285" y="21"/>
                      <a:pt x="184" y="4"/>
                    </a:cubicBezTo>
                    <a:cubicBezTo>
                      <a:pt x="168" y="1"/>
                      <a:pt x="153" y="0"/>
                      <a:pt x="1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62" name="Google Shape;2176;p44"/>
              <p:cNvSpPr>
                <a:spLocks/>
              </p:cNvSpPr>
              <p:nvPr/>
            </p:nvSpPr>
            <p:spPr bwMode="auto">
              <a:xfrm>
                <a:off x="6469615" y="4160809"/>
                <a:ext cx="5929" cy="2179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4"/>
                  </a:cxn>
                  <a:cxn ang="0">
                    <a:pos x="101" y="67"/>
                  </a:cxn>
                  <a:cxn ang="0">
                    <a:pos x="184" y="51"/>
                  </a:cxn>
                  <a:cxn ang="0">
                    <a:pos x="101" y="0"/>
                  </a:cxn>
                </a:cxnLst>
                <a:rect l="0" t="0" r="r" b="b"/>
                <a:pathLst>
                  <a:path w="185" h="68" extrusionOk="0">
                    <a:moveTo>
                      <a:pt x="101" y="0"/>
                    </a:moveTo>
                    <a:cubicBezTo>
                      <a:pt x="50" y="0"/>
                      <a:pt x="0" y="17"/>
                      <a:pt x="0" y="34"/>
                    </a:cubicBezTo>
                    <a:cubicBezTo>
                      <a:pt x="0" y="51"/>
                      <a:pt x="50" y="67"/>
                      <a:pt x="101" y="67"/>
                    </a:cubicBezTo>
                    <a:cubicBezTo>
                      <a:pt x="151" y="67"/>
                      <a:pt x="184" y="67"/>
                      <a:pt x="184" y="51"/>
                    </a:cubicBezTo>
                    <a:cubicBezTo>
                      <a:pt x="184" y="17"/>
                      <a:pt x="151" y="0"/>
                      <a:pt x="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63" name="Google Shape;2177;p44"/>
              <p:cNvSpPr>
                <a:spLocks/>
              </p:cNvSpPr>
              <p:nvPr/>
            </p:nvSpPr>
            <p:spPr bwMode="auto">
              <a:xfrm>
                <a:off x="7783761" y="2885764"/>
                <a:ext cx="327231" cy="174256"/>
              </a:xfrm>
              <a:custGeom>
                <a:avLst/>
                <a:gdLst/>
                <a:ahLst/>
                <a:cxnLst>
                  <a:cxn ang="0">
                    <a:pos x="8316" y="1249"/>
                  </a:cxn>
                  <a:cxn ang="0">
                    <a:pos x="9156" y="1471"/>
                  </a:cxn>
                  <a:cxn ang="0">
                    <a:pos x="9390" y="2106"/>
                  </a:cxn>
                  <a:cxn ang="0">
                    <a:pos x="9106" y="2824"/>
                  </a:cxn>
                  <a:cxn ang="0">
                    <a:pos x="9123" y="2824"/>
                  </a:cxn>
                  <a:cxn ang="0">
                    <a:pos x="8318" y="3023"/>
                  </a:cxn>
                  <a:cxn ang="0">
                    <a:pos x="7770" y="2975"/>
                  </a:cxn>
                  <a:cxn ang="0">
                    <a:pos x="8154" y="1254"/>
                  </a:cxn>
                  <a:cxn ang="0">
                    <a:pos x="8316" y="1249"/>
                  </a:cxn>
                  <a:cxn ang="0">
                    <a:pos x="251" y="1"/>
                  </a:cxn>
                  <a:cxn ang="0">
                    <a:pos x="4027" y="5431"/>
                  </a:cxn>
                  <a:cxn ang="0">
                    <a:pos x="4279" y="5437"/>
                  </a:cxn>
                  <a:cxn ang="0">
                    <a:pos x="7435" y="3693"/>
                  </a:cxn>
                  <a:cxn ang="0">
                    <a:pos x="8338" y="3810"/>
                  </a:cxn>
                  <a:cxn ang="0">
                    <a:pos x="8411" y="3811"/>
                  </a:cxn>
                  <a:cxn ang="0">
                    <a:pos x="9574" y="3459"/>
                  </a:cxn>
                  <a:cxn ang="0">
                    <a:pos x="10176" y="2106"/>
                  </a:cxn>
                  <a:cxn ang="0">
                    <a:pos x="9658" y="886"/>
                  </a:cxn>
                  <a:cxn ang="0">
                    <a:pos x="8346" y="447"/>
                  </a:cxn>
                  <a:cxn ang="0">
                    <a:pos x="8204" y="452"/>
                  </a:cxn>
                  <a:cxn ang="0">
                    <a:pos x="8187" y="1"/>
                  </a:cxn>
                  <a:cxn ang="0">
                    <a:pos x="251" y="1"/>
                  </a:cxn>
                </a:cxnLst>
                <a:rect l="0" t="0" r="r" b="b"/>
                <a:pathLst>
                  <a:path w="10210" h="5437" extrusionOk="0">
                    <a:moveTo>
                      <a:pt x="8316" y="1249"/>
                    </a:moveTo>
                    <a:cubicBezTo>
                      <a:pt x="8590" y="1249"/>
                      <a:pt x="8936" y="1291"/>
                      <a:pt x="9156" y="1471"/>
                    </a:cubicBezTo>
                    <a:cubicBezTo>
                      <a:pt x="9323" y="1638"/>
                      <a:pt x="9424" y="1872"/>
                      <a:pt x="9390" y="2106"/>
                    </a:cubicBezTo>
                    <a:cubicBezTo>
                      <a:pt x="9424" y="2373"/>
                      <a:pt x="9323" y="2640"/>
                      <a:pt x="9106" y="2824"/>
                    </a:cubicBezTo>
                    <a:lnTo>
                      <a:pt x="9123" y="2824"/>
                    </a:lnTo>
                    <a:cubicBezTo>
                      <a:pt x="8912" y="2975"/>
                      <a:pt x="8612" y="3023"/>
                      <a:pt x="8318" y="3023"/>
                    </a:cubicBezTo>
                    <a:cubicBezTo>
                      <a:pt x="8122" y="3023"/>
                      <a:pt x="7930" y="3001"/>
                      <a:pt x="7770" y="2975"/>
                    </a:cubicBezTo>
                    <a:cubicBezTo>
                      <a:pt x="7970" y="2407"/>
                      <a:pt x="8104" y="1838"/>
                      <a:pt x="8154" y="1254"/>
                    </a:cubicBezTo>
                    <a:cubicBezTo>
                      <a:pt x="8203" y="1251"/>
                      <a:pt x="8258" y="1249"/>
                      <a:pt x="8316" y="1249"/>
                    </a:cubicBezTo>
                    <a:close/>
                    <a:moveTo>
                      <a:pt x="251" y="1"/>
                    </a:moveTo>
                    <a:cubicBezTo>
                      <a:pt x="251" y="1"/>
                      <a:pt x="0" y="5247"/>
                      <a:pt x="4027" y="5431"/>
                    </a:cubicBezTo>
                    <a:cubicBezTo>
                      <a:pt x="4113" y="5435"/>
                      <a:pt x="4197" y="5437"/>
                      <a:pt x="4279" y="5437"/>
                    </a:cubicBezTo>
                    <a:cubicBezTo>
                      <a:pt x="5913" y="5437"/>
                      <a:pt x="6879" y="4663"/>
                      <a:pt x="7435" y="3693"/>
                    </a:cubicBezTo>
                    <a:cubicBezTo>
                      <a:pt x="7719" y="3760"/>
                      <a:pt x="8020" y="3810"/>
                      <a:pt x="8338" y="3810"/>
                    </a:cubicBezTo>
                    <a:cubicBezTo>
                      <a:pt x="8362" y="3811"/>
                      <a:pt x="8386" y="3811"/>
                      <a:pt x="8411" y="3811"/>
                    </a:cubicBezTo>
                    <a:cubicBezTo>
                      <a:pt x="8821" y="3811"/>
                      <a:pt x="9227" y="3680"/>
                      <a:pt x="9574" y="3459"/>
                    </a:cubicBezTo>
                    <a:cubicBezTo>
                      <a:pt x="9858" y="3242"/>
                      <a:pt x="10176" y="2858"/>
                      <a:pt x="10176" y="2106"/>
                    </a:cubicBezTo>
                    <a:cubicBezTo>
                      <a:pt x="10209" y="1638"/>
                      <a:pt x="10009" y="1187"/>
                      <a:pt x="9658" y="886"/>
                    </a:cubicBezTo>
                    <a:cubicBezTo>
                      <a:pt x="9278" y="598"/>
                      <a:pt x="8816" y="447"/>
                      <a:pt x="8346" y="447"/>
                    </a:cubicBezTo>
                    <a:cubicBezTo>
                      <a:pt x="8299" y="447"/>
                      <a:pt x="8251" y="449"/>
                      <a:pt x="8204" y="452"/>
                    </a:cubicBezTo>
                    <a:cubicBezTo>
                      <a:pt x="8204" y="184"/>
                      <a:pt x="8187" y="1"/>
                      <a:pt x="8187" y="1"/>
                    </a:cubicBez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19B5B1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64" name="Google Shape;2178;p44"/>
              <p:cNvSpPr>
                <a:spLocks/>
              </p:cNvSpPr>
              <p:nvPr/>
            </p:nvSpPr>
            <p:spPr bwMode="auto">
              <a:xfrm>
                <a:off x="7835170" y="2597122"/>
                <a:ext cx="152109" cy="273675"/>
              </a:xfrm>
              <a:custGeom>
                <a:avLst/>
                <a:gdLst/>
                <a:ahLst/>
                <a:cxnLst>
                  <a:cxn ang="0">
                    <a:pos x="2256" y="1"/>
                  </a:cxn>
                  <a:cxn ang="0">
                    <a:pos x="2199" y="49"/>
                  </a:cxn>
                  <a:cxn ang="0">
                    <a:pos x="2199" y="49"/>
                  </a:cxn>
                  <a:cxn ang="0">
                    <a:pos x="1420" y="1922"/>
                  </a:cxn>
                  <a:cxn ang="0">
                    <a:pos x="1905" y="2858"/>
                  </a:cxn>
                  <a:cxn ang="0">
                    <a:pos x="2573" y="3526"/>
                  </a:cxn>
                  <a:cxn ang="0">
                    <a:pos x="2557" y="4328"/>
                  </a:cxn>
                  <a:cxn ang="0">
                    <a:pos x="1988" y="4930"/>
                  </a:cxn>
                  <a:cxn ang="0">
                    <a:pos x="635" y="5698"/>
                  </a:cxn>
                  <a:cxn ang="0">
                    <a:pos x="17" y="6834"/>
                  </a:cxn>
                  <a:cxn ang="0">
                    <a:pos x="217" y="7787"/>
                  </a:cxn>
                  <a:cxn ang="0">
                    <a:pos x="602" y="8255"/>
                  </a:cxn>
                  <a:cxn ang="0">
                    <a:pos x="735" y="8355"/>
                  </a:cxn>
                  <a:cxn ang="0">
                    <a:pos x="785" y="8372"/>
                  </a:cxn>
                  <a:cxn ang="0">
                    <a:pos x="284" y="7753"/>
                  </a:cxn>
                  <a:cxn ang="0">
                    <a:pos x="117" y="6834"/>
                  </a:cxn>
                  <a:cxn ang="0">
                    <a:pos x="719" y="5798"/>
                  </a:cxn>
                  <a:cxn ang="0">
                    <a:pos x="2072" y="5047"/>
                  </a:cxn>
                  <a:cxn ang="0">
                    <a:pos x="2690" y="4395"/>
                  </a:cxn>
                  <a:cxn ang="0">
                    <a:pos x="2824" y="3927"/>
                  </a:cxn>
                  <a:cxn ang="0">
                    <a:pos x="2707" y="3443"/>
                  </a:cxn>
                  <a:cxn ang="0">
                    <a:pos x="2022" y="2741"/>
                  </a:cxn>
                  <a:cxn ang="0">
                    <a:pos x="1587" y="1905"/>
                  </a:cxn>
                  <a:cxn ang="0">
                    <a:pos x="1953" y="496"/>
                  </a:cxn>
                  <a:cxn ang="0">
                    <a:pos x="1953" y="496"/>
                  </a:cxn>
                  <a:cxn ang="0">
                    <a:pos x="1972" y="836"/>
                  </a:cxn>
                  <a:cxn ang="0">
                    <a:pos x="2206" y="1371"/>
                  </a:cxn>
                  <a:cxn ang="0">
                    <a:pos x="3091" y="2022"/>
                  </a:cxn>
                  <a:cxn ang="0">
                    <a:pos x="3943" y="2557"/>
                  </a:cxn>
                  <a:cxn ang="0">
                    <a:pos x="4411" y="3376"/>
                  </a:cxn>
                  <a:cxn ang="0">
                    <a:pos x="4127" y="5047"/>
                  </a:cxn>
                  <a:cxn ang="0">
                    <a:pos x="3024" y="6199"/>
                  </a:cxn>
                  <a:cxn ang="0">
                    <a:pos x="2824" y="6901"/>
                  </a:cxn>
                  <a:cxn ang="0">
                    <a:pos x="3075" y="7486"/>
                  </a:cxn>
                  <a:cxn ang="0">
                    <a:pos x="3592" y="7720"/>
                  </a:cxn>
                  <a:cxn ang="0">
                    <a:pos x="4010" y="7854"/>
                  </a:cxn>
                  <a:cxn ang="0">
                    <a:pos x="4328" y="8338"/>
                  </a:cxn>
                  <a:cxn ang="0">
                    <a:pos x="4278" y="8539"/>
                  </a:cxn>
                  <a:cxn ang="0">
                    <a:pos x="4311" y="8505"/>
                  </a:cxn>
                  <a:cxn ang="0">
                    <a:pos x="4361" y="8338"/>
                  </a:cxn>
                  <a:cxn ang="0">
                    <a:pos x="4044" y="7803"/>
                  </a:cxn>
                  <a:cxn ang="0">
                    <a:pos x="3141" y="7419"/>
                  </a:cxn>
                  <a:cxn ang="0">
                    <a:pos x="3125" y="6266"/>
                  </a:cxn>
                  <a:cxn ang="0">
                    <a:pos x="4244" y="5147"/>
                  </a:cxn>
                  <a:cxn ang="0">
                    <a:pos x="4562" y="3326"/>
                  </a:cxn>
                  <a:cxn ang="0">
                    <a:pos x="4060" y="2440"/>
                  </a:cxn>
                  <a:cxn ang="0">
                    <a:pos x="3175" y="1872"/>
                  </a:cxn>
                  <a:cxn ang="0">
                    <a:pos x="2339" y="1270"/>
                  </a:cxn>
                  <a:cxn ang="0">
                    <a:pos x="2189" y="335"/>
                  </a:cxn>
                  <a:cxn ang="0">
                    <a:pos x="2356" y="151"/>
                  </a:cxn>
                  <a:cxn ang="0">
                    <a:pos x="2356" y="151"/>
                  </a:cxn>
                  <a:cxn ang="0">
                    <a:pos x="2356" y="151"/>
                  </a:cxn>
                  <a:cxn ang="0">
                    <a:pos x="2272" y="1"/>
                  </a:cxn>
                  <a:cxn ang="0">
                    <a:pos x="2261" y="8"/>
                  </a:cxn>
                  <a:cxn ang="0">
                    <a:pos x="2261" y="8"/>
                  </a:cxn>
                  <a:cxn ang="0">
                    <a:pos x="2256" y="1"/>
                  </a:cxn>
                </a:cxnLst>
                <a:rect l="0" t="0" r="r" b="b"/>
                <a:pathLst>
                  <a:path w="4746" h="8539" extrusionOk="0">
                    <a:moveTo>
                      <a:pt x="2256" y="1"/>
                    </a:moveTo>
                    <a:cubicBezTo>
                      <a:pt x="2237" y="16"/>
                      <a:pt x="2218" y="32"/>
                      <a:pt x="2199" y="49"/>
                    </a:cubicBezTo>
                    <a:cubicBezTo>
                      <a:pt x="1580" y="475"/>
                      <a:pt x="1276" y="1198"/>
                      <a:pt x="1420" y="1922"/>
                    </a:cubicBezTo>
                    <a:cubicBezTo>
                      <a:pt x="1470" y="2290"/>
                      <a:pt x="1654" y="2607"/>
                      <a:pt x="1905" y="2858"/>
                    </a:cubicBezTo>
                    <a:cubicBezTo>
                      <a:pt x="2156" y="3092"/>
                      <a:pt x="2423" y="3275"/>
                      <a:pt x="2573" y="3526"/>
                    </a:cubicBezTo>
                    <a:cubicBezTo>
                      <a:pt x="2707" y="3777"/>
                      <a:pt x="2707" y="4077"/>
                      <a:pt x="2557" y="4328"/>
                    </a:cubicBezTo>
                    <a:cubicBezTo>
                      <a:pt x="2423" y="4579"/>
                      <a:pt x="2222" y="4779"/>
                      <a:pt x="1988" y="4930"/>
                    </a:cubicBezTo>
                    <a:cubicBezTo>
                      <a:pt x="1537" y="5230"/>
                      <a:pt x="1036" y="5397"/>
                      <a:pt x="635" y="5698"/>
                    </a:cubicBezTo>
                    <a:cubicBezTo>
                      <a:pt x="284" y="5966"/>
                      <a:pt x="50" y="6383"/>
                      <a:pt x="17" y="6834"/>
                    </a:cubicBezTo>
                    <a:cubicBezTo>
                      <a:pt x="0" y="7152"/>
                      <a:pt x="67" y="7486"/>
                      <a:pt x="217" y="7787"/>
                    </a:cubicBezTo>
                    <a:cubicBezTo>
                      <a:pt x="318" y="7971"/>
                      <a:pt x="451" y="8138"/>
                      <a:pt x="602" y="8255"/>
                    </a:cubicBezTo>
                    <a:cubicBezTo>
                      <a:pt x="652" y="8288"/>
                      <a:pt x="702" y="8321"/>
                      <a:pt x="735" y="8355"/>
                    </a:cubicBezTo>
                    <a:cubicBezTo>
                      <a:pt x="769" y="8372"/>
                      <a:pt x="785" y="8372"/>
                      <a:pt x="785" y="8372"/>
                    </a:cubicBezTo>
                    <a:cubicBezTo>
                      <a:pt x="568" y="8204"/>
                      <a:pt x="401" y="8004"/>
                      <a:pt x="284" y="7753"/>
                    </a:cubicBezTo>
                    <a:cubicBezTo>
                      <a:pt x="134" y="7469"/>
                      <a:pt x="84" y="7152"/>
                      <a:pt x="117" y="6834"/>
                    </a:cubicBezTo>
                    <a:cubicBezTo>
                      <a:pt x="151" y="6417"/>
                      <a:pt x="368" y="6032"/>
                      <a:pt x="719" y="5798"/>
                    </a:cubicBezTo>
                    <a:cubicBezTo>
                      <a:pt x="1086" y="5514"/>
                      <a:pt x="1587" y="5364"/>
                      <a:pt x="2072" y="5047"/>
                    </a:cubicBezTo>
                    <a:cubicBezTo>
                      <a:pt x="2323" y="4880"/>
                      <a:pt x="2540" y="4662"/>
                      <a:pt x="2690" y="4395"/>
                    </a:cubicBezTo>
                    <a:cubicBezTo>
                      <a:pt x="2774" y="4261"/>
                      <a:pt x="2807" y="4094"/>
                      <a:pt x="2824" y="3927"/>
                    </a:cubicBezTo>
                    <a:cubicBezTo>
                      <a:pt x="2841" y="3760"/>
                      <a:pt x="2790" y="3593"/>
                      <a:pt x="2707" y="3443"/>
                    </a:cubicBezTo>
                    <a:cubicBezTo>
                      <a:pt x="2540" y="3142"/>
                      <a:pt x="2239" y="2958"/>
                      <a:pt x="2022" y="2741"/>
                    </a:cubicBezTo>
                    <a:cubicBezTo>
                      <a:pt x="1788" y="2507"/>
                      <a:pt x="1638" y="2223"/>
                      <a:pt x="1587" y="1905"/>
                    </a:cubicBezTo>
                    <a:cubicBezTo>
                      <a:pt x="1488" y="1397"/>
                      <a:pt x="1628" y="880"/>
                      <a:pt x="1953" y="496"/>
                    </a:cubicBezTo>
                    <a:cubicBezTo>
                      <a:pt x="1937" y="609"/>
                      <a:pt x="1944" y="725"/>
                      <a:pt x="1972" y="836"/>
                    </a:cubicBezTo>
                    <a:cubicBezTo>
                      <a:pt x="2005" y="1037"/>
                      <a:pt x="2089" y="1220"/>
                      <a:pt x="2206" y="1371"/>
                    </a:cubicBezTo>
                    <a:cubicBezTo>
                      <a:pt x="2440" y="1655"/>
                      <a:pt x="2757" y="1872"/>
                      <a:pt x="3091" y="2022"/>
                    </a:cubicBezTo>
                    <a:cubicBezTo>
                      <a:pt x="3409" y="2156"/>
                      <a:pt x="3693" y="2323"/>
                      <a:pt x="3943" y="2557"/>
                    </a:cubicBezTo>
                    <a:cubicBezTo>
                      <a:pt x="4161" y="2774"/>
                      <a:pt x="4328" y="3058"/>
                      <a:pt x="4411" y="3376"/>
                    </a:cubicBezTo>
                    <a:cubicBezTo>
                      <a:pt x="4578" y="3944"/>
                      <a:pt x="4478" y="4562"/>
                      <a:pt x="4127" y="5047"/>
                    </a:cubicBezTo>
                    <a:cubicBezTo>
                      <a:pt x="3776" y="5481"/>
                      <a:pt x="3292" y="5765"/>
                      <a:pt x="3024" y="6199"/>
                    </a:cubicBezTo>
                    <a:cubicBezTo>
                      <a:pt x="2891" y="6417"/>
                      <a:pt x="2824" y="6651"/>
                      <a:pt x="2824" y="6901"/>
                    </a:cubicBezTo>
                    <a:cubicBezTo>
                      <a:pt x="2807" y="7118"/>
                      <a:pt x="2907" y="7336"/>
                      <a:pt x="3075" y="7486"/>
                    </a:cubicBezTo>
                    <a:cubicBezTo>
                      <a:pt x="3225" y="7603"/>
                      <a:pt x="3409" y="7670"/>
                      <a:pt x="3592" y="7720"/>
                    </a:cubicBezTo>
                    <a:cubicBezTo>
                      <a:pt x="3726" y="7753"/>
                      <a:pt x="3877" y="7787"/>
                      <a:pt x="4010" y="7854"/>
                    </a:cubicBezTo>
                    <a:cubicBezTo>
                      <a:pt x="4194" y="7954"/>
                      <a:pt x="4311" y="8138"/>
                      <a:pt x="4328" y="8338"/>
                    </a:cubicBezTo>
                    <a:cubicBezTo>
                      <a:pt x="4328" y="8405"/>
                      <a:pt x="4311" y="8472"/>
                      <a:pt x="4278" y="8539"/>
                    </a:cubicBezTo>
                    <a:cubicBezTo>
                      <a:pt x="4278" y="8539"/>
                      <a:pt x="4294" y="8522"/>
                      <a:pt x="4311" y="8505"/>
                    </a:cubicBezTo>
                    <a:cubicBezTo>
                      <a:pt x="4344" y="8455"/>
                      <a:pt x="4361" y="8388"/>
                      <a:pt x="4361" y="8338"/>
                    </a:cubicBezTo>
                    <a:cubicBezTo>
                      <a:pt x="4361" y="8121"/>
                      <a:pt x="4244" y="7904"/>
                      <a:pt x="4044" y="7803"/>
                    </a:cubicBezTo>
                    <a:cubicBezTo>
                      <a:pt x="3793" y="7653"/>
                      <a:pt x="3425" y="7653"/>
                      <a:pt x="3141" y="7419"/>
                    </a:cubicBezTo>
                    <a:cubicBezTo>
                      <a:pt x="2841" y="7169"/>
                      <a:pt x="2874" y="6667"/>
                      <a:pt x="3125" y="6266"/>
                    </a:cubicBezTo>
                    <a:cubicBezTo>
                      <a:pt x="3375" y="5865"/>
                      <a:pt x="3860" y="5598"/>
                      <a:pt x="4244" y="5147"/>
                    </a:cubicBezTo>
                    <a:cubicBezTo>
                      <a:pt x="4628" y="4612"/>
                      <a:pt x="4745" y="3944"/>
                      <a:pt x="4562" y="3326"/>
                    </a:cubicBezTo>
                    <a:cubicBezTo>
                      <a:pt x="4478" y="2991"/>
                      <a:pt x="4311" y="2691"/>
                      <a:pt x="4060" y="2440"/>
                    </a:cubicBezTo>
                    <a:cubicBezTo>
                      <a:pt x="3793" y="2206"/>
                      <a:pt x="3492" y="2006"/>
                      <a:pt x="3175" y="1872"/>
                    </a:cubicBezTo>
                    <a:cubicBezTo>
                      <a:pt x="2857" y="1738"/>
                      <a:pt x="2573" y="1538"/>
                      <a:pt x="2339" y="1270"/>
                    </a:cubicBezTo>
                    <a:cubicBezTo>
                      <a:pt x="2122" y="1003"/>
                      <a:pt x="2072" y="652"/>
                      <a:pt x="2189" y="335"/>
                    </a:cubicBezTo>
                    <a:cubicBezTo>
                      <a:pt x="2239" y="251"/>
                      <a:pt x="2289" y="201"/>
                      <a:pt x="2356" y="151"/>
                    </a:cubicBezTo>
                    <a:cubicBezTo>
                      <a:pt x="2356" y="151"/>
                      <a:pt x="2356" y="151"/>
                      <a:pt x="2356" y="151"/>
                    </a:cubicBezTo>
                    <a:lnTo>
                      <a:pt x="2272" y="1"/>
                    </a:lnTo>
                    <a:cubicBezTo>
                      <a:pt x="2269" y="3"/>
                      <a:pt x="2265" y="6"/>
                      <a:pt x="2261" y="8"/>
                    </a:cubicBezTo>
                    <a:lnTo>
                      <a:pt x="2256" y="1"/>
                    </a:ln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65" name="Google Shape;2179;p44"/>
              <p:cNvSpPr>
                <a:spLocks/>
              </p:cNvSpPr>
              <p:nvPr/>
            </p:nvSpPr>
            <p:spPr bwMode="auto">
              <a:xfrm>
                <a:off x="7062957" y="3777908"/>
                <a:ext cx="59998" cy="891118"/>
              </a:xfrm>
              <a:custGeom>
                <a:avLst/>
                <a:gdLst/>
                <a:ahLst/>
                <a:cxnLst>
                  <a:cxn ang="0">
                    <a:pos x="1872" y="1"/>
                  </a:cxn>
                  <a:cxn ang="0">
                    <a:pos x="84" y="68"/>
                  </a:cxn>
                  <a:cxn ang="0">
                    <a:pos x="0" y="27804"/>
                  </a:cxn>
                  <a:cxn ang="0">
                    <a:pos x="1237" y="27804"/>
                  </a:cxn>
                  <a:cxn ang="0">
                    <a:pos x="1872" y="1"/>
                  </a:cxn>
                </a:cxnLst>
                <a:rect l="0" t="0" r="r" b="b"/>
                <a:pathLst>
                  <a:path w="1872" h="27804" extrusionOk="0">
                    <a:moveTo>
                      <a:pt x="1872" y="1"/>
                    </a:moveTo>
                    <a:lnTo>
                      <a:pt x="84" y="68"/>
                    </a:lnTo>
                    <a:lnTo>
                      <a:pt x="0" y="27804"/>
                    </a:lnTo>
                    <a:lnTo>
                      <a:pt x="1237" y="27804"/>
                    </a:lnTo>
                    <a:lnTo>
                      <a:pt x="1872" y="1"/>
                    </a:ln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66" name="Google Shape;2180;p44"/>
              <p:cNvSpPr>
                <a:spLocks/>
              </p:cNvSpPr>
              <p:nvPr/>
            </p:nvSpPr>
            <p:spPr bwMode="auto">
              <a:xfrm>
                <a:off x="6651691" y="3774158"/>
                <a:ext cx="254926" cy="894868"/>
              </a:xfrm>
              <a:custGeom>
                <a:avLst/>
                <a:gdLst/>
                <a:ahLst/>
                <a:cxnLst>
                  <a:cxn ang="0">
                    <a:pos x="5982" y="1"/>
                  </a:cxn>
                  <a:cxn ang="0">
                    <a:pos x="0" y="27921"/>
                  </a:cxn>
                  <a:cxn ang="0">
                    <a:pos x="1370" y="27921"/>
                  </a:cxn>
                  <a:cxn ang="0">
                    <a:pos x="7953" y="118"/>
                  </a:cxn>
                  <a:cxn ang="0">
                    <a:pos x="5982" y="1"/>
                  </a:cxn>
                </a:cxnLst>
                <a:rect l="0" t="0" r="r" b="b"/>
                <a:pathLst>
                  <a:path w="7954" h="27921" extrusionOk="0">
                    <a:moveTo>
                      <a:pt x="5982" y="1"/>
                    </a:moveTo>
                    <a:lnTo>
                      <a:pt x="0" y="27921"/>
                    </a:lnTo>
                    <a:lnTo>
                      <a:pt x="1370" y="27921"/>
                    </a:lnTo>
                    <a:lnTo>
                      <a:pt x="7953" y="118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67" name="Google Shape;2181;p44"/>
              <p:cNvSpPr>
                <a:spLocks/>
              </p:cNvSpPr>
              <p:nvPr/>
            </p:nvSpPr>
            <p:spPr bwMode="auto">
              <a:xfrm>
                <a:off x="6459776" y="2797659"/>
                <a:ext cx="1293506" cy="1004864"/>
              </a:xfrm>
              <a:custGeom>
                <a:avLst/>
                <a:gdLst/>
                <a:ahLst/>
                <a:cxnLst>
                  <a:cxn ang="0">
                    <a:pos x="32420" y="1"/>
                  </a:cxn>
                  <a:cxn ang="0">
                    <a:pos x="19906" y="21179"/>
                  </a:cxn>
                  <a:cxn ang="0">
                    <a:pos x="9320" y="27252"/>
                  </a:cxn>
                  <a:cxn ang="0">
                    <a:pos x="8027" y="27227"/>
                  </a:cxn>
                  <a:cxn ang="0">
                    <a:pos x="7648" y="27227"/>
                  </a:cxn>
                  <a:cxn ang="0">
                    <a:pos x="2195" y="29600"/>
                  </a:cxn>
                  <a:cxn ang="0">
                    <a:pos x="17159" y="31352"/>
                  </a:cxn>
                  <a:cxn ang="0">
                    <a:pos x="35679" y="28948"/>
                  </a:cxn>
                  <a:cxn ang="0">
                    <a:pos x="39673" y="8330"/>
                  </a:cxn>
                  <a:cxn ang="0">
                    <a:pos x="33034" y="6"/>
                  </a:cxn>
                  <a:cxn ang="0">
                    <a:pos x="32872" y="9"/>
                  </a:cxn>
                  <a:cxn ang="0">
                    <a:pos x="32420" y="1"/>
                  </a:cxn>
                </a:cxnLst>
                <a:rect l="0" t="0" r="r" b="b"/>
                <a:pathLst>
                  <a:path w="40359" h="31353" extrusionOk="0">
                    <a:moveTo>
                      <a:pt x="32420" y="1"/>
                    </a:moveTo>
                    <a:cubicBezTo>
                      <a:pt x="21878" y="1"/>
                      <a:pt x="22460" y="14473"/>
                      <a:pt x="19906" y="21179"/>
                    </a:cubicBezTo>
                    <a:cubicBezTo>
                      <a:pt x="17786" y="26748"/>
                      <a:pt x="12045" y="27252"/>
                      <a:pt x="9320" y="27252"/>
                    </a:cubicBezTo>
                    <a:cubicBezTo>
                      <a:pt x="8718" y="27252"/>
                      <a:pt x="8263" y="27227"/>
                      <a:pt x="8027" y="27227"/>
                    </a:cubicBezTo>
                    <a:cubicBezTo>
                      <a:pt x="7930" y="27227"/>
                      <a:pt x="7802" y="27227"/>
                      <a:pt x="7648" y="27227"/>
                    </a:cubicBezTo>
                    <a:cubicBezTo>
                      <a:pt x="5755" y="27227"/>
                      <a:pt x="1" y="27313"/>
                      <a:pt x="2195" y="29600"/>
                    </a:cubicBezTo>
                    <a:cubicBezTo>
                      <a:pt x="3299" y="30758"/>
                      <a:pt x="10011" y="31352"/>
                      <a:pt x="17159" y="31352"/>
                    </a:cubicBezTo>
                    <a:cubicBezTo>
                      <a:pt x="25381" y="31352"/>
                      <a:pt x="34178" y="30566"/>
                      <a:pt x="35679" y="28948"/>
                    </a:cubicBezTo>
                    <a:cubicBezTo>
                      <a:pt x="38486" y="25941"/>
                      <a:pt x="38921" y="17085"/>
                      <a:pt x="39673" y="8330"/>
                    </a:cubicBezTo>
                    <a:cubicBezTo>
                      <a:pt x="40359" y="354"/>
                      <a:pt x="34127" y="6"/>
                      <a:pt x="33034" y="6"/>
                    </a:cubicBezTo>
                    <a:cubicBezTo>
                      <a:pt x="32930" y="6"/>
                      <a:pt x="32872" y="9"/>
                      <a:pt x="32872" y="9"/>
                    </a:cubicBezTo>
                    <a:cubicBezTo>
                      <a:pt x="32719" y="4"/>
                      <a:pt x="32569" y="1"/>
                      <a:pt x="324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68" name="Google Shape;2182;p44"/>
              <p:cNvSpPr>
                <a:spLocks/>
              </p:cNvSpPr>
              <p:nvPr/>
            </p:nvSpPr>
            <p:spPr bwMode="auto">
              <a:xfrm>
                <a:off x="6506024" y="2798492"/>
                <a:ext cx="1232226" cy="1005344"/>
              </a:xfrm>
              <a:custGeom>
                <a:avLst/>
                <a:gdLst/>
                <a:ahLst/>
                <a:cxnLst>
                  <a:cxn ang="0">
                    <a:pos x="31914" y="0"/>
                  </a:cxn>
                  <a:cxn ang="0">
                    <a:pos x="31914" y="0"/>
                  </a:cxn>
                  <a:cxn ang="0">
                    <a:pos x="37144" y="7218"/>
                  </a:cxn>
                  <a:cxn ang="0">
                    <a:pos x="32281" y="26550"/>
                  </a:cxn>
                  <a:cxn ang="0">
                    <a:pos x="16033" y="29573"/>
                  </a:cxn>
                  <a:cxn ang="0">
                    <a:pos x="12532" y="29474"/>
                  </a:cxn>
                  <a:cxn ang="0">
                    <a:pos x="1254" y="27719"/>
                  </a:cxn>
                  <a:cxn ang="0">
                    <a:pos x="368" y="29056"/>
                  </a:cxn>
                  <a:cxn ang="0">
                    <a:pos x="16954" y="31368"/>
                  </a:cxn>
                  <a:cxn ang="0">
                    <a:pos x="20468" y="31328"/>
                  </a:cxn>
                  <a:cxn ang="0">
                    <a:pos x="36342" y="25932"/>
                  </a:cxn>
                  <a:cxn ang="0">
                    <a:pos x="38246" y="6182"/>
                  </a:cxn>
                  <a:cxn ang="0">
                    <a:pos x="31914" y="0"/>
                  </a:cxn>
                </a:cxnLst>
                <a:rect l="0" t="0" r="r" b="b"/>
                <a:pathLst>
                  <a:path w="38447" h="31368" extrusionOk="0">
                    <a:moveTo>
                      <a:pt x="31914" y="0"/>
                    </a:moveTo>
                    <a:lnTo>
                      <a:pt x="31914" y="0"/>
                    </a:lnTo>
                    <a:cubicBezTo>
                      <a:pt x="31914" y="0"/>
                      <a:pt x="37695" y="1187"/>
                      <a:pt x="37144" y="7218"/>
                    </a:cubicBezTo>
                    <a:cubicBezTo>
                      <a:pt x="36609" y="13267"/>
                      <a:pt x="35088" y="23860"/>
                      <a:pt x="32281" y="26550"/>
                    </a:cubicBezTo>
                    <a:cubicBezTo>
                      <a:pt x="29964" y="28785"/>
                      <a:pt x="22064" y="29573"/>
                      <a:pt x="16033" y="29573"/>
                    </a:cubicBezTo>
                    <a:cubicBezTo>
                      <a:pt x="14759" y="29573"/>
                      <a:pt x="13569" y="29538"/>
                      <a:pt x="12532" y="29474"/>
                    </a:cubicBezTo>
                    <a:cubicBezTo>
                      <a:pt x="5615" y="29039"/>
                      <a:pt x="1254" y="27719"/>
                      <a:pt x="1254" y="27719"/>
                    </a:cubicBezTo>
                    <a:cubicBezTo>
                      <a:pt x="1254" y="27719"/>
                      <a:pt x="0" y="28538"/>
                      <a:pt x="368" y="29056"/>
                    </a:cubicBezTo>
                    <a:cubicBezTo>
                      <a:pt x="723" y="29535"/>
                      <a:pt x="3630" y="31368"/>
                      <a:pt x="16954" y="31368"/>
                    </a:cubicBezTo>
                    <a:cubicBezTo>
                      <a:pt x="18053" y="31368"/>
                      <a:pt x="19223" y="31355"/>
                      <a:pt x="20468" y="31328"/>
                    </a:cubicBezTo>
                    <a:cubicBezTo>
                      <a:pt x="36793" y="30978"/>
                      <a:pt x="35657" y="28572"/>
                      <a:pt x="36342" y="25932"/>
                    </a:cubicBezTo>
                    <a:cubicBezTo>
                      <a:pt x="37010" y="23308"/>
                      <a:pt x="38447" y="9273"/>
                      <a:pt x="38246" y="6182"/>
                    </a:cubicBezTo>
                    <a:cubicBezTo>
                      <a:pt x="38046" y="3091"/>
                      <a:pt x="36492" y="535"/>
                      <a:pt x="31914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69" name="Google Shape;2183;p44"/>
              <p:cNvSpPr>
                <a:spLocks/>
              </p:cNvSpPr>
              <p:nvPr/>
            </p:nvSpPr>
            <p:spPr bwMode="auto">
              <a:xfrm>
                <a:off x="6779122" y="1961987"/>
                <a:ext cx="599816" cy="586579"/>
              </a:xfrm>
              <a:custGeom>
                <a:avLst/>
                <a:gdLst/>
                <a:ahLst/>
                <a:cxnLst>
                  <a:cxn ang="0">
                    <a:pos x="9823" y="1"/>
                  </a:cxn>
                  <a:cxn ang="0">
                    <a:pos x="8405" y="235"/>
                  </a:cxn>
                  <a:cxn ang="0">
                    <a:pos x="6701" y="1037"/>
                  </a:cxn>
                  <a:cxn ang="0">
                    <a:pos x="6285" y="950"/>
                  </a:cxn>
                  <a:cxn ang="0">
                    <a:pos x="4746" y="2157"/>
                  </a:cxn>
                  <a:cxn ang="0">
                    <a:pos x="4011" y="4546"/>
                  </a:cxn>
                  <a:cxn ang="0">
                    <a:pos x="903" y="8640"/>
                  </a:cxn>
                  <a:cxn ang="0">
                    <a:pos x="1421" y="12449"/>
                  </a:cxn>
                  <a:cxn ang="0">
                    <a:pos x="185" y="14722"/>
                  </a:cxn>
                  <a:cxn ang="0">
                    <a:pos x="1388" y="17094"/>
                  </a:cxn>
                  <a:cxn ang="0">
                    <a:pos x="5053" y="18302"/>
                  </a:cxn>
                  <a:cxn ang="0">
                    <a:pos x="8104" y="17495"/>
                  </a:cxn>
                  <a:cxn ang="0">
                    <a:pos x="11095" y="15824"/>
                  </a:cxn>
                  <a:cxn ang="0">
                    <a:pos x="11629" y="15775"/>
                  </a:cxn>
                  <a:cxn ang="0">
                    <a:pos x="13952" y="16376"/>
                  </a:cxn>
                  <a:cxn ang="0">
                    <a:pos x="16352" y="16995"/>
                  </a:cxn>
                  <a:cxn ang="0">
                    <a:pos x="16810" y="16960"/>
                  </a:cxn>
                  <a:cxn ang="0">
                    <a:pos x="18514" y="14939"/>
                  </a:cxn>
                  <a:cxn ang="0">
                    <a:pos x="17328" y="12767"/>
                  </a:cxn>
                  <a:cxn ang="0">
                    <a:pos x="18079" y="10227"/>
                  </a:cxn>
                  <a:cxn ang="0">
                    <a:pos x="17060" y="7654"/>
                  </a:cxn>
                  <a:cxn ang="0">
                    <a:pos x="15105" y="5582"/>
                  </a:cxn>
                  <a:cxn ang="0">
                    <a:pos x="13468" y="1923"/>
                  </a:cxn>
                  <a:cxn ang="0">
                    <a:pos x="9823" y="1"/>
                  </a:cxn>
                </a:cxnLst>
                <a:rect l="0" t="0" r="r" b="b"/>
                <a:pathLst>
                  <a:path w="18715" h="18302" extrusionOk="0">
                    <a:moveTo>
                      <a:pt x="9823" y="1"/>
                    </a:moveTo>
                    <a:cubicBezTo>
                      <a:pt x="9350" y="1"/>
                      <a:pt x="8871" y="77"/>
                      <a:pt x="8405" y="235"/>
                    </a:cubicBezTo>
                    <a:lnTo>
                      <a:pt x="6701" y="1037"/>
                    </a:lnTo>
                    <a:cubicBezTo>
                      <a:pt x="6564" y="978"/>
                      <a:pt x="6424" y="950"/>
                      <a:pt x="6285" y="950"/>
                    </a:cubicBezTo>
                    <a:cubicBezTo>
                      <a:pt x="5645" y="950"/>
                      <a:pt x="5021" y="1525"/>
                      <a:pt x="4746" y="2157"/>
                    </a:cubicBezTo>
                    <a:cubicBezTo>
                      <a:pt x="4429" y="2925"/>
                      <a:pt x="4395" y="3811"/>
                      <a:pt x="4011" y="4546"/>
                    </a:cubicBezTo>
                    <a:cubicBezTo>
                      <a:pt x="3242" y="6117"/>
                      <a:pt x="1104" y="6902"/>
                      <a:pt x="903" y="8640"/>
                    </a:cubicBezTo>
                    <a:cubicBezTo>
                      <a:pt x="736" y="9926"/>
                      <a:pt x="1772" y="11196"/>
                      <a:pt x="1421" y="12449"/>
                    </a:cubicBezTo>
                    <a:cubicBezTo>
                      <a:pt x="1170" y="13285"/>
                      <a:pt x="352" y="13869"/>
                      <a:pt x="185" y="14722"/>
                    </a:cubicBezTo>
                    <a:cubicBezTo>
                      <a:pt x="1" y="15640"/>
                      <a:pt x="652" y="16526"/>
                      <a:pt x="1388" y="17094"/>
                    </a:cubicBezTo>
                    <a:cubicBezTo>
                      <a:pt x="2476" y="17896"/>
                      <a:pt x="3762" y="18302"/>
                      <a:pt x="5053" y="18302"/>
                    </a:cubicBezTo>
                    <a:cubicBezTo>
                      <a:pt x="6102" y="18302"/>
                      <a:pt x="7153" y="18034"/>
                      <a:pt x="8104" y="17495"/>
                    </a:cubicBezTo>
                    <a:cubicBezTo>
                      <a:pt x="9090" y="16910"/>
                      <a:pt x="9959" y="16025"/>
                      <a:pt x="11095" y="15824"/>
                    </a:cubicBezTo>
                    <a:cubicBezTo>
                      <a:pt x="11273" y="15791"/>
                      <a:pt x="11451" y="15775"/>
                      <a:pt x="11629" y="15775"/>
                    </a:cubicBezTo>
                    <a:cubicBezTo>
                      <a:pt x="12418" y="15775"/>
                      <a:pt x="13202" y="16076"/>
                      <a:pt x="13952" y="16376"/>
                    </a:cubicBezTo>
                    <a:cubicBezTo>
                      <a:pt x="14727" y="16685"/>
                      <a:pt x="15536" y="16995"/>
                      <a:pt x="16352" y="16995"/>
                    </a:cubicBezTo>
                    <a:cubicBezTo>
                      <a:pt x="16504" y="16995"/>
                      <a:pt x="16657" y="16984"/>
                      <a:pt x="16810" y="16960"/>
                    </a:cubicBezTo>
                    <a:cubicBezTo>
                      <a:pt x="17795" y="16810"/>
                      <a:pt x="18714" y="15908"/>
                      <a:pt x="18514" y="14939"/>
                    </a:cubicBezTo>
                    <a:cubicBezTo>
                      <a:pt x="18347" y="14120"/>
                      <a:pt x="17461" y="13585"/>
                      <a:pt x="17328" y="12767"/>
                    </a:cubicBezTo>
                    <a:cubicBezTo>
                      <a:pt x="17177" y="11881"/>
                      <a:pt x="17929" y="11096"/>
                      <a:pt x="18079" y="10227"/>
                    </a:cubicBezTo>
                    <a:cubicBezTo>
                      <a:pt x="18247" y="9275"/>
                      <a:pt x="17712" y="8356"/>
                      <a:pt x="17060" y="7654"/>
                    </a:cubicBezTo>
                    <a:cubicBezTo>
                      <a:pt x="16425" y="6952"/>
                      <a:pt x="15640" y="6367"/>
                      <a:pt x="15105" y="5582"/>
                    </a:cubicBezTo>
                    <a:cubicBezTo>
                      <a:pt x="14370" y="4462"/>
                      <a:pt x="14203" y="3042"/>
                      <a:pt x="13468" y="1923"/>
                    </a:cubicBezTo>
                    <a:cubicBezTo>
                      <a:pt x="12627" y="693"/>
                      <a:pt x="11250" y="1"/>
                      <a:pt x="982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70" name="Google Shape;2184;p44"/>
              <p:cNvSpPr>
                <a:spLocks/>
              </p:cNvSpPr>
              <p:nvPr/>
            </p:nvSpPr>
            <p:spPr bwMode="auto">
              <a:xfrm>
                <a:off x="6942449" y="1973781"/>
                <a:ext cx="263515" cy="500204"/>
              </a:xfrm>
              <a:custGeom>
                <a:avLst/>
                <a:gdLst/>
                <a:ahLst/>
                <a:cxnLst>
                  <a:cxn ang="0">
                    <a:pos x="4462" y="1"/>
                  </a:cxn>
                  <a:cxn ang="0">
                    <a:pos x="235" y="2023"/>
                  </a:cxn>
                  <a:cxn ang="0">
                    <a:pos x="101" y="9775"/>
                  </a:cxn>
                  <a:cxn ang="0">
                    <a:pos x="2507" y="12415"/>
                  </a:cxn>
                  <a:cxn ang="0">
                    <a:pos x="2591" y="15607"/>
                  </a:cxn>
                  <a:cxn ang="0">
                    <a:pos x="8222" y="15573"/>
                  </a:cxn>
                  <a:cxn ang="0">
                    <a:pos x="8155" y="4211"/>
                  </a:cxn>
                  <a:cxn ang="0">
                    <a:pos x="4462" y="1"/>
                  </a:cxn>
                </a:cxnLst>
                <a:rect l="0" t="0" r="r" b="b"/>
                <a:pathLst>
                  <a:path w="8222" h="15607" extrusionOk="0">
                    <a:moveTo>
                      <a:pt x="4462" y="1"/>
                    </a:moveTo>
                    <a:lnTo>
                      <a:pt x="235" y="2023"/>
                    </a:lnTo>
                    <a:cubicBezTo>
                      <a:pt x="235" y="2023"/>
                      <a:pt x="1" y="7436"/>
                      <a:pt x="101" y="9775"/>
                    </a:cubicBezTo>
                    <a:cubicBezTo>
                      <a:pt x="201" y="12115"/>
                      <a:pt x="2507" y="12415"/>
                      <a:pt x="2507" y="12415"/>
                    </a:cubicBezTo>
                    <a:cubicBezTo>
                      <a:pt x="2507" y="12415"/>
                      <a:pt x="2708" y="15005"/>
                      <a:pt x="2591" y="15607"/>
                    </a:cubicBezTo>
                    <a:lnTo>
                      <a:pt x="8222" y="15573"/>
                    </a:lnTo>
                    <a:lnTo>
                      <a:pt x="8155" y="4211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FBE9D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71" name="Google Shape;2185;p44"/>
              <p:cNvSpPr>
                <a:spLocks/>
              </p:cNvSpPr>
              <p:nvPr/>
            </p:nvSpPr>
            <p:spPr bwMode="auto">
              <a:xfrm>
                <a:off x="6959596" y="2161755"/>
                <a:ext cx="18781" cy="19326"/>
              </a:xfrm>
              <a:custGeom>
                <a:avLst/>
                <a:gdLst/>
                <a:ahLst/>
                <a:cxnLst>
                  <a:cxn ang="0">
                    <a:pos x="301" y="1"/>
                  </a:cxn>
                  <a:cxn ang="0">
                    <a:pos x="1" y="301"/>
                  </a:cxn>
                  <a:cxn ang="0">
                    <a:pos x="285" y="602"/>
                  </a:cxn>
                  <a:cxn ang="0">
                    <a:pos x="585" y="318"/>
                  </a:cxn>
                  <a:cxn ang="0">
                    <a:pos x="301" y="1"/>
                  </a:cxn>
                </a:cxnLst>
                <a:rect l="0" t="0" r="r" b="b"/>
                <a:pathLst>
                  <a:path w="586" h="603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602"/>
                      <a:pt x="285" y="602"/>
                    </a:cubicBezTo>
                    <a:cubicBezTo>
                      <a:pt x="452" y="602"/>
                      <a:pt x="585" y="485"/>
                      <a:pt x="585" y="318"/>
                    </a:cubicBezTo>
                    <a:cubicBezTo>
                      <a:pt x="585" y="151"/>
                      <a:pt x="468" y="17"/>
                      <a:pt x="3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72" name="Google Shape;2186;p44"/>
              <p:cNvSpPr>
                <a:spLocks/>
              </p:cNvSpPr>
              <p:nvPr/>
            </p:nvSpPr>
            <p:spPr bwMode="auto">
              <a:xfrm>
                <a:off x="6953186" y="2143326"/>
                <a:ext cx="38043" cy="11634"/>
              </a:xfrm>
              <a:custGeom>
                <a:avLst/>
                <a:gdLst/>
                <a:ahLst/>
                <a:cxnLst>
                  <a:cxn ang="0">
                    <a:pos x="610" y="1"/>
                  </a:cxn>
                  <a:cxn ang="0">
                    <a:pos x="134" y="175"/>
                  </a:cxn>
                  <a:cxn ang="0">
                    <a:pos x="17" y="358"/>
                  </a:cxn>
                  <a:cxn ang="0">
                    <a:pos x="29" y="362"/>
                  </a:cxn>
                  <a:cxn ang="0">
                    <a:pos x="585" y="191"/>
                  </a:cxn>
                  <a:cxn ang="0">
                    <a:pos x="630" y="190"/>
                  </a:cxn>
                  <a:cxn ang="0">
                    <a:pos x="1156" y="313"/>
                  </a:cxn>
                  <a:cxn ang="0">
                    <a:pos x="1170" y="308"/>
                  </a:cxn>
                  <a:cxn ang="0">
                    <a:pos x="1053" y="141"/>
                  </a:cxn>
                  <a:cxn ang="0">
                    <a:pos x="610" y="1"/>
                  </a:cxn>
                </a:cxnLst>
                <a:rect l="0" t="0" r="r" b="b"/>
                <a:pathLst>
                  <a:path w="1187" h="363" extrusionOk="0">
                    <a:moveTo>
                      <a:pt x="610" y="1"/>
                    </a:moveTo>
                    <a:cubicBezTo>
                      <a:pt x="437" y="1"/>
                      <a:pt x="267" y="59"/>
                      <a:pt x="134" y="175"/>
                    </a:cubicBezTo>
                    <a:cubicBezTo>
                      <a:pt x="34" y="258"/>
                      <a:pt x="0" y="342"/>
                      <a:pt x="17" y="358"/>
                    </a:cubicBezTo>
                    <a:cubicBezTo>
                      <a:pt x="20" y="361"/>
                      <a:pt x="24" y="362"/>
                      <a:pt x="29" y="362"/>
                    </a:cubicBezTo>
                    <a:cubicBezTo>
                      <a:pt x="87" y="362"/>
                      <a:pt x="294" y="207"/>
                      <a:pt x="585" y="191"/>
                    </a:cubicBezTo>
                    <a:cubicBezTo>
                      <a:pt x="600" y="190"/>
                      <a:pt x="615" y="190"/>
                      <a:pt x="630" y="190"/>
                    </a:cubicBezTo>
                    <a:cubicBezTo>
                      <a:pt x="896" y="190"/>
                      <a:pt x="1096" y="313"/>
                      <a:pt x="1156" y="313"/>
                    </a:cubicBezTo>
                    <a:cubicBezTo>
                      <a:pt x="1162" y="313"/>
                      <a:pt x="1167" y="311"/>
                      <a:pt x="1170" y="308"/>
                    </a:cubicBezTo>
                    <a:cubicBezTo>
                      <a:pt x="1186" y="275"/>
                      <a:pt x="1153" y="208"/>
                      <a:pt x="1053" y="141"/>
                    </a:cubicBezTo>
                    <a:cubicBezTo>
                      <a:pt x="919" y="47"/>
                      <a:pt x="764" y="1"/>
                      <a:pt x="6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73" name="Google Shape;2187;p44"/>
              <p:cNvSpPr>
                <a:spLocks/>
              </p:cNvSpPr>
              <p:nvPr/>
            </p:nvSpPr>
            <p:spPr bwMode="auto">
              <a:xfrm>
                <a:off x="7069367" y="2161755"/>
                <a:ext cx="18781" cy="19326"/>
              </a:xfrm>
              <a:custGeom>
                <a:avLst/>
                <a:gdLst/>
                <a:ahLst/>
                <a:cxnLst>
                  <a:cxn ang="0">
                    <a:pos x="302" y="1"/>
                  </a:cxn>
                  <a:cxn ang="0">
                    <a:pos x="1" y="301"/>
                  </a:cxn>
                  <a:cxn ang="0">
                    <a:pos x="285" y="602"/>
                  </a:cxn>
                  <a:cxn ang="0">
                    <a:pos x="586" y="318"/>
                  </a:cxn>
                  <a:cxn ang="0">
                    <a:pos x="302" y="1"/>
                  </a:cxn>
                </a:cxnLst>
                <a:rect l="0" t="0" r="r" b="b"/>
                <a:pathLst>
                  <a:path w="586" h="603" extrusionOk="0">
                    <a:moveTo>
                      <a:pt x="302" y="1"/>
                    </a:moveTo>
                    <a:cubicBezTo>
                      <a:pt x="135" y="1"/>
                      <a:pt x="1" y="134"/>
                      <a:pt x="1" y="301"/>
                    </a:cubicBezTo>
                    <a:cubicBezTo>
                      <a:pt x="1" y="468"/>
                      <a:pt x="135" y="602"/>
                      <a:pt x="285" y="602"/>
                    </a:cubicBezTo>
                    <a:cubicBezTo>
                      <a:pt x="452" y="602"/>
                      <a:pt x="586" y="485"/>
                      <a:pt x="586" y="318"/>
                    </a:cubicBezTo>
                    <a:cubicBezTo>
                      <a:pt x="586" y="151"/>
                      <a:pt x="469" y="17"/>
                      <a:pt x="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74" name="Google Shape;2188;p44"/>
              <p:cNvSpPr>
                <a:spLocks/>
              </p:cNvSpPr>
              <p:nvPr/>
            </p:nvSpPr>
            <p:spPr bwMode="auto">
              <a:xfrm>
                <a:off x="7065104" y="2145377"/>
                <a:ext cx="38043" cy="11346"/>
              </a:xfrm>
              <a:custGeom>
                <a:avLst/>
                <a:gdLst/>
                <a:ahLst/>
                <a:cxnLst>
                  <a:cxn ang="0">
                    <a:pos x="611" y="1"/>
                  </a:cxn>
                  <a:cxn ang="0">
                    <a:pos x="117" y="177"/>
                  </a:cxn>
                  <a:cxn ang="0">
                    <a:pos x="17" y="345"/>
                  </a:cxn>
                  <a:cxn ang="0">
                    <a:pos x="37" y="353"/>
                  </a:cxn>
                  <a:cxn ang="0">
                    <a:pos x="585" y="194"/>
                  </a:cxn>
                  <a:cxn ang="0">
                    <a:pos x="630" y="193"/>
                  </a:cxn>
                  <a:cxn ang="0">
                    <a:pos x="1147" y="304"/>
                  </a:cxn>
                  <a:cxn ang="0">
                    <a:pos x="1170" y="294"/>
                  </a:cxn>
                  <a:cxn ang="0">
                    <a:pos x="1036" y="127"/>
                  </a:cxn>
                  <a:cxn ang="0">
                    <a:pos x="611" y="1"/>
                  </a:cxn>
                </a:cxnLst>
                <a:rect l="0" t="0" r="r" b="b"/>
                <a:pathLst>
                  <a:path w="1187" h="354" extrusionOk="0">
                    <a:moveTo>
                      <a:pt x="611" y="1"/>
                    </a:moveTo>
                    <a:cubicBezTo>
                      <a:pt x="436" y="1"/>
                      <a:pt x="262" y="60"/>
                      <a:pt x="117" y="177"/>
                    </a:cubicBezTo>
                    <a:cubicBezTo>
                      <a:pt x="34" y="261"/>
                      <a:pt x="0" y="328"/>
                      <a:pt x="17" y="345"/>
                    </a:cubicBezTo>
                    <a:cubicBezTo>
                      <a:pt x="21" y="350"/>
                      <a:pt x="28" y="353"/>
                      <a:pt x="37" y="353"/>
                    </a:cubicBezTo>
                    <a:cubicBezTo>
                      <a:pt x="104" y="353"/>
                      <a:pt x="305" y="209"/>
                      <a:pt x="585" y="194"/>
                    </a:cubicBezTo>
                    <a:cubicBezTo>
                      <a:pt x="600" y="193"/>
                      <a:pt x="615" y="193"/>
                      <a:pt x="630" y="193"/>
                    </a:cubicBezTo>
                    <a:cubicBezTo>
                      <a:pt x="884" y="193"/>
                      <a:pt x="1078" y="304"/>
                      <a:pt x="1147" y="304"/>
                    </a:cubicBezTo>
                    <a:cubicBezTo>
                      <a:pt x="1158" y="304"/>
                      <a:pt x="1165" y="301"/>
                      <a:pt x="1170" y="294"/>
                    </a:cubicBezTo>
                    <a:cubicBezTo>
                      <a:pt x="1187" y="278"/>
                      <a:pt x="1136" y="211"/>
                      <a:pt x="1036" y="127"/>
                    </a:cubicBezTo>
                    <a:cubicBezTo>
                      <a:pt x="906" y="43"/>
                      <a:pt x="758" y="1"/>
                      <a:pt x="6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75" name="Google Shape;2189;p44"/>
              <p:cNvSpPr>
                <a:spLocks/>
              </p:cNvSpPr>
              <p:nvPr/>
            </p:nvSpPr>
            <p:spPr bwMode="auto">
              <a:xfrm>
                <a:off x="7001357" y="2153165"/>
                <a:ext cx="30576" cy="91086"/>
              </a:xfrm>
              <a:custGeom>
                <a:avLst/>
                <a:gdLst/>
                <a:ahLst/>
                <a:cxnLst>
                  <a:cxn ang="0">
                    <a:pos x="919" y="1"/>
                  </a:cxn>
                  <a:cxn ang="0">
                    <a:pos x="285" y="1689"/>
                  </a:cxn>
                  <a:cxn ang="0">
                    <a:pos x="68" y="2357"/>
                  </a:cxn>
                  <a:cxn ang="0">
                    <a:pos x="34" y="2691"/>
                  </a:cxn>
                  <a:cxn ang="0">
                    <a:pos x="168" y="2825"/>
                  </a:cxn>
                  <a:cxn ang="0">
                    <a:pos x="302" y="2842"/>
                  </a:cxn>
                  <a:cxn ang="0">
                    <a:pos x="820" y="2808"/>
                  </a:cxn>
                  <a:cxn ang="0">
                    <a:pos x="302" y="2741"/>
                  </a:cxn>
                  <a:cxn ang="0">
                    <a:pos x="135" y="2658"/>
                  </a:cxn>
                  <a:cxn ang="0">
                    <a:pos x="185" y="2407"/>
                  </a:cxn>
                  <a:cxn ang="0">
                    <a:pos x="419" y="1739"/>
                  </a:cxn>
                  <a:cxn ang="0">
                    <a:pos x="920" y="1"/>
                  </a:cxn>
                  <a:cxn ang="0">
                    <a:pos x="919" y="1"/>
                  </a:cxn>
                </a:cxnLst>
                <a:rect l="0" t="0" r="r" b="b"/>
                <a:pathLst>
                  <a:path w="954" h="2842" extrusionOk="0">
                    <a:moveTo>
                      <a:pt x="919" y="1"/>
                    </a:moveTo>
                    <a:cubicBezTo>
                      <a:pt x="880" y="1"/>
                      <a:pt x="599" y="747"/>
                      <a:pt x="285" y="1689"/>
                    </a:cubicBezTo>
                    <a:cubicBezTo>
                      <a:pt x="201" y="1923"/>
                      <a:pt x="135" y="2140"/>
                      <a:pt x="68" y="2357"/>
                    </a:cubicBezTo>
                    <a:cubicBezTo>
                      <a:pt x="18" y="2457"/>
                      <a:pt x="1" y="2591"/>
                      <a:pt x="34" y="2691"/>
                    </a:cubicBezTo>
                    <a:cubicBezTo>
                      <a:pt x="51" y="2758"/>
                      <a:pt x="101" y="2808"/>
                      <a:pt x="168" y="2825"/>
                    </a:cubicBezTo>
                    <a:cubicBezTo>
                      <a:pt x="201" y="2825"/>
                      <a:pt x="252" y="2842"/>
                      <a:pt x="302" y="2842"/>
                    </a:cubicBezTo>
                    <a:cubicBezTo>
                      <a:pt x="469" y="2842"/>
                      <a:pt x="653" y="2842"/>
                      <a:pt x="820" y="2808"/>
                    </a:cubicBezTo>
                    <a:cubicBezTo>
                      <a:pt x="653" y="2758"/>
                      <a:pt x="485" y="2741"/>
                      <a:pt x="302" y="2741"/>
                    </a:cubicBezTo>
                    <a:cubicBezTo>
                      <a:pt x="218" y="2725"/>
                      <a:pt x="151" y="2708"/>
                      <a:pt x="135" y="2658"/>
                    </a:cubicBezTo>
                    <a:cubicBezTo>
                      <a:pt x="135" y="2574"/>
                      <a:pt x="151" y="2474"/>
                      <a:pt x="185" y="2407"/>
                    </a:cubicBezTo>
                    <a:lnTo>
                      <a:pt x="419" y="1739"/>
                    </a:lnTo>
                    <a:cubicBezTo>
                      <a:pt x="719" y="787"/>
                      <a:pt x="953" y="18"/>
                      <a:pt x="920" y="1"/>
                    </a:cubicBezTo>
                    <a:cubicBezTo>
                      <a:pt x="919" y="1"/>
                      <a:pt x="919" y="1"/>
                      <a:pt x="9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76" name="Google Shape;2190;p44"/>
              <p:cNvSpPr>
                <a:spLocks/>
              </p:cNvSpPr>
              <p:nvPr/>
            </p:nvSpPr>
            <p:spPr bwMode="auto">
              <a:xfrm>
                <a:off x="7022798" y="2339536"/>
                <a:ext cx="97496" cy="50607"/>
              </a:xfrm>
              <a:custGeom>
                <a:avLst/>
                <a:gdLst/>
                <a:ahLst/>
                <a:cxnLst>
                  <a:cxn ang="0">
                    <a:pos x="3041" y="1"/>
                  </a:cxn>
                  <a:cxn ang="0">
                    <a:pos x="3041" y="1"/>
                  </a:cxn>
                  <a:cxn ang="0">
                    <a:pos x="0" y="1003"/>
                  </a:cxn>
                  <a:cxn ang="0">
                    <a:pos x="34" y="1571"/>
                  </a:cxn>
                  <a:cxn ang="0">
                    <a:pos x="286" y="1579"/>
                  </a:cxn>
                  <a:cxn ang="0">
                    <a:pos x="3041" y="1"/>
                  </a:cxn>
                </a:cxnLst>
                <a:rect l="0" t="0" r="r" b="b"/>
                <a:pathLst>
                  <a:path w="3042" h="1579" extrusionOk="0">
                    <a:moveTo>
                      <a:pt x="3041" y="1"/>
                    </a:moveTo>
                    <a:lnTo>
                      <a:pt x="3041" y="1"/>
                    </a:lnTo>
                    <a:cubicBezTo>
                      <a:pt x="2139" y="619"/>
                      <a:pt x="1086" y="970"/>
                      <a:pt x="0" y="1003"/>
                    </a:cubicBezTo>
                    <a:lnTo>
                      <a:pt x="34" y="1571"/>
                    </a:lnTo>
                    <a:cubicBezTo>
                      <a:pt x="120" y="1576"/>
                      <a:pt x="204" y="1579"/>
                      <a:pt x="286" y="1579"/>
                    </a:cubicBezTo>
                    <a:cubicBezTo>
                      <a:pt x="2376" y="1579"/>
                      <a:pt x="3041" y="1"/>
                      <a:pt x="304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77" name="Google Shape;2191;p44"/>
              <p:cNvSpPr>
                <a:spLocks/>
              </p:cNvSpPr>
              <p:nvPr/>
            </p:nvSpPr>
            <p:spPr bwMode="auto">
              <a:xfrm>
                <a:off x="7030811" y="2254059"/>
                <a:ext cx="31633" cy="22659"/>
              </a:xfrm>
              <a:custGeom>
                <a:avLst/>
                <a:gdLst/>
                <a:ahLst/>
                <a:cxnLst>
                  <a:cxn ang="0">
                    <a:pos x="565" y="0"/>
                  </a:cxn>
                  <a:cxn ang="0">
                    <a:pos x="385" y="45"/>
                  </a:cxn>
                  <a:cxn ang="0">
                    <a:pos x="18" y="496"/>
                  </a:cxn>
                  <a:cxn ang="0">
                    <a:pos x="1" y="512"/>
                  </a:cxn>
                  <a:cxn ang="0">
                    <a:pos x="51" y="613"/>
                  </a:cxn>
                  <a:cxn ang="0">
                    <a:pos x="185" y="663"/>
                  </a:cxn>
                  <a:cxn ang="0">
                    <a:pos x="475" y="706"/>
                  </a:cxn>
                  <a:cxn ang="0">
                    <a:pos x="652" y="696"/>
                  </a:cxn>
                  <a:cxn ang="0">
                    <a:pos x="970" y="395"/>
                  </a:cxn>
                  <a:cxn ang="0">
                    <a:pos x="786" y="45"/>
                  </a:cxn>
                  <a:cxn ang="0">
                    <a:pos x="565" y="0"/>
                  </a:cxn>
                </a:cxnLst>
                <a:rect l="0" t="0" r="r" b="b"/>
                <a:pathLst>
                  <a:path w="987" h="707" extrusionOk="0">
                    <a:moveTo>
                      <a:pt x="565" y="0"/>
                    </a:moveTo>
                    <a:cubicBezTo>
                      <a:pt x="501" y="0"/>
                      <a:pt x="440" y="14"/>
                      <a:pt x="385" y="45"/>
                    </a:cubicBezTo>
                    <a:cubicBezTo>
                      <a:pt x="185" y="128"/>
                      <a:pt x="51" y="295"/>
                      <a:pt x="18" y="496"/>
                    </a:cubicBezTo>
                    <a:lnTo>
                      <a:pt x="1" y="512"/>
                    </a:lnTo>
                    <a:cubicBezTo>
                      <a:pt x="1" y="546"/>
                      <a:pt x="18" y="596"/>
                      <a:pt x="51" y="613"/>
                    </a:cubicBezTo>
                    <a:cubicBezTo>
                      <a:pt x="101" y="646"/>
                      <a:pt x="135" y="663"/>
                      <a:pt x="185" y="663"/>
                    </a:cubicBezTo>
                    <a:cubicBezTo>
                      <a:pt x="280" y="695"/>
                      <a:pt x="375" y="706"/>
                      <a:pt x="475" y="706"/>
                    </a:cubicBezTo>
                    <a:cubicBezTo>
                      <a:pt x="532" y="706"/>
                      <a:pt x="591" y="702"/>
                      <a:pt x="652" y="696"/>
                    </a:cubicBezTo>
                    <a:cubicBezTo>
                      <a:pt x="803" y="663"/>
                      <a:pt x="937" y="546"/>
                      <a:pt x="970" y="395"/>
                    </a:cubicBezTo>
                    <a:cubicBezTo>
                      <a:pt x="987" y="245"/>
                      <a:pt x="903" y="111"/>
                      <a:pt x="786" y="45"/>
                    </a:cubicBezTo>
                    <a:cubicBezTo>
                      <a:pt x="715" y="18"/>
                      <a:pt x="638" y="0"/>
                      <a:pt x="565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78" name="Google Shape;2192;p44"/>
              <p:cNvSpPr>
                <a:spLocks/>
              </p:cNvSpPr>
              <p:nvPr/>
            </p:nvSpPr>
            <p:spPr bwMode="auto">
              <a:xfrm>
                <a:off x="7024401" y="2243097"/>
                <a:ext cx="33717" cy="31697"/>
              </a:xfrm>
              <a:custGeom>
                <a:avLst/>
                <a:gdLst/>
                <a:ahLst/>
                <a:cxnLst>
                  <a:cxn ang="0">
                    <a:pos x="993" y="0"/>
                  </a:cxn>
                  <a:cxn ang="0">
                    <a:pos x="986" y="2"/>
                  </a:cxn>
                  <a:cxn ang="0">
                    <a:pos x="984" y="2"/>
                  </a:cxn>
                  <a:cxn ang="0">
                    <a:pos x="669" y="637"/>
                  </a:cxn>
                  <a:cxn ang="0">
                    <a:pos x="0" y="921"/>
                  </a:cxn>
                  <a:cxn ang="0">
                    <a:pos x="234" y="988"/>
                  </a:cxn>
                  <a:cxn ang="0">
                    <a:pos x="1036" y="236"/>
                  </a:cxn>
                  <a:cxn ang="0">
                    <a:pos x="993" y="0"/>
                  </a:cxn>
                </a:cxnLst>
                <a:rect l="0" t="0" r="r" b="b"/>
                <a:pathLst>
                  <a:path w="1052" h="989" extrusionOk="0">
                    <a:moveTo>
                      <a:pt x="993" y="0"/>
                    </a:moveTo>
                    <a:cubicBezTo>
                      <a:pt x="991" y="0"/>
                      <a:pt x="989" y="1"/>
                      <a:pt x="986" y="2"/>
                    </a:cubicBezTo>
                    <a:cubicBezTo>
                      <a:pt x="985" y="2"/>
                      <a:pt x="985" y="2"/>
                      <a:pt x="984" y="2"/>
                    </a:cubicBezTo>
                    <a:cubicBezTo>
                      <a:pt x="953" y="2"/>
                      <a:pt x="946" y="359"/>
                      <a:pt x="669" y="637"/>
                    </a:cubicBezTo>
                    <a:cubicBezTo>
                      <a:pt x="368" y="905"/>
                      <a:pt x="0" y="871"/>
                      <a:pt x="0" y="921"/>
                    </a:cubicBezTo>
                    <a:cubicBezTo>
                      <a:pt x="0" y="955"/>
                      <a:pt x="84" y="988"/>
                      <a:pt x="234" y="988"/>
                    </a:cubicBezTo>
                    <a:cubicBezTo>
                      <a:pt x="652" y="971"/>
                      <a:pt x="1003" y="654"/>
                      <a:pt x="1036" y="236"/>
                    </a:cubicBezTo>
                    <a:cubicBezTo>
                      <a:pt x="1052" y="97"/>
                      <a:pt x="1024" y="0"/>
                      <a:pt x="99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79" name="Google Shape;2193;p44"/>
              <p:cNvSpPr>
                <a:spLocks/>
              </p:cNvSpPr>
              <p:nvPr/>
            </p:nvSpPr>
            <p:spPr bwMode="auto">
              <a:xfrm>
                <a:off x="6940334" y="1961634"/>
                <a:ext cx="313834" cy="304122"/>
              </a:xfrm>
              <a:custGeom>
                <a:avLst/>
                <a:gdLst/>
                <a:ahLst/>
                <a:cxnLst>
                  <a:cxn ang="0">
                    <a:pos x="58" y="2388"/>
                  </a:cxn>
                  <a:cxn ang="0">
                    <a:pos x="0" y="2619"/>
                  </a:cxn>
                  <a:cxn ang="0">
                    <a:pos x="58" y="2388"/>
                  </a:cxn>
                  <a:cxn ang="0">
                    <a:pos x="3765" y="1"/>
                  </a:cxn>
                  <a:cxn ang="0">
                    <a:pos x="3392" y="12"/>
                  </a:cxn>
                  <a:cxn ang="0">
                    <a:pos x="1120" y="814"/>
                  </a:cxn>
                  <a:cxn ang="0">
                    <a:pos x="122" y="2192"/>
                  </a:cxn>
                  <a:cxn ang="0">
                    <a:pos x="122" y="2192"/>
                  </a:cxn>
                  <a:cxn ang="0">
                    <a:pos x="117" y="2151"/>
                  </a:cxn>
                  <a:cxn ang="0">
                    <a:pos x="58" y="2388"/>
                  </a:cxn>
                  <a:cxn ang="0">
                    <a:pos x="58" y="2388"/>
                  </a:cxn>
                  <a:cxn ang="0">
                    <a:pos x="122" y="2192"/>
                  </a:cxn>
                  <a:cxn ang="0">
                    <a:pos x="122" y="2192"/>
                  </a:cxn>
                  <a:cxn ang="0">
                    <a:pos x="2891" y="4607"/>
                  </a:cxn>
                  <a:cxn ang="0">
                    <a:pos x="2256" y="3204"/>
                  </a:cxn>
                  <a:cxn ang="0">
                    <a:pos x="2256" y="3204"/>
                  </a:cxn>
                  <a:cxn ang="0">
                    <a:pos x="4194" y="4941"/>
                  </a:cxn>
                  <a:cxn ang="0">
                    <a:pos x="5400" y="5232"/>
                  </a:cxn>
                  <a:cxn ang="0">
                    <a:pos x="6633" y="4808"/>
                  </a:cxn>
                  <a:cxn ang="0">
                    <a:pos x="7051" y="6595"/>
                  </a:cxn>
                  <a:cxn ang="0">
                    <a:pos x="8289" y="9488"/>
                  </a:cxn>
                  <a:cxn ang="0">
                    <a:pos x="8321" y="9486"/>
                  </a:cxn>
                  <a:cxn ang="0">
                    <a:pos x="9407" y="6445"/>
                  </a:cxn>
                  <a:cxn ang="0">
                    <a:pos x="8304" y="2084"/>
                  </a:cxn>
                  <a:cxn ang="0">
                    <a:pos x="3765" y="1"/>
                  </a:cxn>
                </a:cxnLst>
                <a:rect l="0" t="0" r="r" b="b"/>
                <a:pathLst>
                  <a:path w="9792" h="9489" extrusionOk="0">
                    <a:moveTo>
                      <a:pt x="58" y="2388"/>
                    </a:moveTo>
                    <a:cubicBezTo>
                      <a:pt x="36" y="2464"/>
                      <a:pt x="16" y="2541"/>
                      <a:pt x="0" y="2619"/>
                    </a:cubicBezTo>
                    <a:lnTo>
                      <a:pt x="58" y="2388"/>
                    </a:lnTo>
                    <a:close/>
                    <a:moveTo>
                      <a:pt x="3765" y="1"/>
                    </a:moveTo>
                    <a:cubicBezTo>
                      <a:pt x="3641" y="1"/>
                      <a:pt x="3517" y="5"/>
                      <a:pt x="3392" y="12"/>
                    </a:cubicBezTo>
                    <a:cubicBezTo>
                      <a:pt x="2573" y="46"/>
                      <a:pt x="1771" y="330"/>
                      <a:pt x="1120" y="814"/>
                    </a:cubicBezTo>
                    <a:cubicBezTo>
                      <a:pt x="667" y="1174"/>
                      <a:pt x="320" y="1650"/>
                      <a:pt x="122" y="2192"/>
                    </a:cubicBezTo>
                    <a:cubicBezTo>
                      <a:pt x="120" y="2178"/>
                      <a:pt x="119" y="2165"/>
                      <a:pt x="117" y="2151"/>
                    </a:cubicBezTo>
                    <a:lnTo>
                      <a:pt x="58" y="2388"/>
                    </a:lnTo>
                    <a:cubicBezTo>
                      <a:pt x="77" y="2322"/>
                      <a:pt x="99" y="2256"/>
                      <a:pt x="122" y="2192"/>
                    </a:cubicBezTo>
                    <a:cubicBezTo>
                      <a:pt x="308" y="3575"/>
                      <a:pt x="1501" y="4607"/>
                      <a:pt x="2891" y="4607"/>
                    </a:cubicBezTo>
                    <a:lnTo>
                      <a:pt x="2256" y="3204"/>
                    </a:lnTo>
                    <a:cubicBezTo>
                      <a:pt x="2824" y="3872"/>
                      <a:pt x="3409" y="4540"/>
                      <a:pt x="4194" y="4941"/>
                    </a:cubicBezTo>
                    <a:cubicBezTo>
                      <a:pt x="4561" y="5125"/>
                      <a:pt x="4986" y="5232"/>
                      <a:pt x="5400" y="5232"/>
                    </a:cubicBezTo>
                    <a:cubicBezTo>
                      <a:pt x="5853" y="5232"/>
                      <a:pt x="6293" y="5104"/>
                      <a:pt x="6633" y="4808"/>
                    </a:cubicBezTo>
                    <a:cubicBezTo>
                      <a:pt x="6851" y="5376"/>
                      <a:pt x="6851" y="6011"/>
                      <a:pt x="7051" y="6595"/>
                    </a:cubicBezTo>
                    <a:cubicBezTo>
                      <a:pt x="7248" y="7170"/>
                      <a:pt x="7687" y="9488"/>
                      <a:pt x="8289" y="9488"/>
                    </a:cubicBezTo>
                    <a:cubicBezTo>
                      <a:pt x="8300" y="9488"/>
                      <a:pt x="8310" y="9487"/>
                      <a:pt x="8321" y="9486"/>
                    </a:cubicBezTo>
                    <a:cubicBezTo>
                      <a:pt x="8872" y="9402"/>
                      <a:pt x="9273" y="6980"/>
                      <a:pt x="9407" y="6445"/>
                    </a:cubicBezTo>
                    <a:cubicBezTo>
                      <a:pt x="9791" y="4941"/>
                      <a:pt x="9307" y="3270"/>
                      <a:pt x="8304" y="2084"/>
                    </a:cubicBezTo>
                    <a:cubicBezTo>
                      <a:pt x="7166" y="759"/>
                      <a:pt x="5503" y="1"/>
                      <a:pt x="376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80" name="Google Shape;2194;p44"/>
              <p:cNvSpPr>
                <a:spLocks/>
              </p:cNvSpPr>
              <p:nvPr/>
            </p:nvSpPr>
            <p:spPr bwMode="auto">
              <a:xfrm>
                <a:off x="6767873" y="1993620"/>
                <a:ext cx="207812" cy="375402"/>
              </a:xfrm>
              <a:custGeom>
                <a:avLst/>
                <a:gdLst/>
                <a:ahLst/>
                <a:cxnLst>
                  <a:cxn ang="0">
                    <a:pos x="6484" y="0"/>
                  </a:cxn>
                  <a:cxn ang="0">
                    <a:pos x="6033" y="418"/>
                  </a:cxn>
                  <a:cxn ang="0">
                    <a:pos x="5398" y="769"/>
                  </a:cxn>
                  <a:cxn ang="0">
                    <a:pos x="4496" y="1153"/>
                  </a:cxn>
                  <a:cxn ang="0">
                    <a:pos x="3359" y="3342"/>
                  </a:cxn>
                  <a:cxn ang="0">
                    <a:pos x="3560" y="4795"/>
                  </a:cxn>
                  <a:cxn ang="0">
                    <a:pos x="3309" y="5481"/>
                  </a:cxn>
                  <a:cxn ang="0">
                    <a:pos x="2624" y="5798"/>
                  </a:cxn>
                  <a:cxn ang="0">
                    <a:pos x="1171" y="6533"/>
                  </a:cxn>
                  <a:cxn ang="0">
                    <a:pos x="318" y="7786"/>
                  </a:cxn>
                  <a:cxn ang="0">
                    <a:pos x="536" y="10293"/>
                  </a:cxn>
                  <a:cxn ang="0">
                    <a:pos x="1755" y="11496"/>
                  </a:cxn>
                  <a:cxn ang="0">
                    <a:pos x="2190" y="11679"/>
                  </a:cxn>
                  <a:cxn ang="0">
                    <a:pos x="2340" y="11713"/>
                  </a:cxn>
                  <a:cxn ang="0">
                    <a:pos x="1789" y="11429"/>
                  </a:cxn>
                  <a:cxn ang="0">
                    <a:pos x="636" y="10226"/>
                  </a:cxn>
                  <a:cxn ang="0">
                    <a:pos x="469" y="7853"/>
                  </a:cxn>
                  <a:cxn ang="0">
                    <a:pos x="2674" y="5965"/>
                  </a:cxn>
                  <a:cxn ang="0">
                    <a:pos x="3426" y="5597"/>
                  </a:cxn>
                  <a:cxn ang="0">
                    <a:pos x="3727" y="4812"/>
                  </a:cxn>
                  <a:cxn ang="0">
                    <a:pos x="3510" y="3325"/>
                  </a:cxn>
                  <a:cxn ang="0">
                    <a:pos x="3760" y="2055"/>
                  </a:cxn>
                  <a:cxn ang="0">
                    <a:pos x="4562" y="1270"/>
                  </a:cxn>
                  <a:cxn ang="0">
                    <a:pos x="5431" y="852"/>
                  </a:cxn>
                  <a:cxn ang="0">
                    <a:pos x="6083" y="485"/>
                  </a:cxn>
                  <a:cxn ang="0">
                    <a:pos x="6400" y="134"/>
                  </a:cxn>
                  <a:cxn ang="0">
                    <a:pos x="6484" y="0"/>
                  </a:cxn>
                </a:cxnLst>
                <a:rect l="0" t="0" r="r" b="b"/>
                <a:pathLst>
                  <a:path w="6484" h="11713" extrusionOk="0">
                    <a:moveTo>
                      <a:pt x="6484" y="0"/>
                    </a:moveTo>
                    <a:cubicBezTo>
                      <a:pt x="6350" y="150"/>
                      <a:pt x="6200" y="301"/>
                      <a:pt x="6033" y="418"/>
                    </a:cubicBezTo>
                    <a:cubicBezTo>
                      <a:pt x="5832" y="551"/>
                      <a:pt x="5615" y="668"/>
                      <a:pt x="5398" y="769"/>
                    </a:cubicBezTo>
                    <a:cubicBezTo>
                      <a:pt x="5130" y="869"/>
                      <a:pt x="4830" y="986"/>
                      <a:pt x="4496" y="1153"/>
                    </a:cubicBezTo>
                    <a:cubicBezTo>
                      <a:pt x="3694" y="1571"/>
                      <a:pt x="3242" y="2440"/>
                      <a:pt x="3359" y="3342"/>
                    </a:cubicBezTo>
                    <a:cubicBezTo>
                      <a:pt x="3409" y="3826"/>
                      <a:pt x="3610" y="4311"/>
                      <a:pt x="3560" y="4795"/>
                    </a:cubicBezTo>
                    <a:cubicBezTo>
                      <a:pt x="3560" y="5046"/>
                      <a:pt x="3460" y="5280"/>
                      <a:pt x="3309" y="5481"/>
                    </a:cubicBezTo>
                    <a:cubicBezTo>
                      <a:pt x="3125" y="5648"/>
                      <a:pt x="2875" y="5765"/>
                      <a:pt x="2624" y="5798"/>
                    </a:cubicBezTo>
                    <a:cubicBezTo>
                      <a:pt x="2090" y="5898"/>
                      <a:pt x="1588" y="6166"/>
                      <a:pt x="1171" y="6533"/>
                    </a:cubicBezTo>
                    <a:cubicBezTo>
                      <a:pt x="786" y="6884"/>
                      <a:pt x="502" y="7302"/>
                      <a:pt x="318" y="7786"/>
                    </a:cubicBezTo>
                    <a:cubicBezTo>
                      <a:pt x="1" y="8622"/>
                      <a:pt x="84" y="9541"/>
                      <a:pt x="536" y="10293"/>
                    </a:cubicBezTo>
                    <a:cubicBezTo>
                      <a:pt x="820" y="10811"/>
                      <a:pt x="1237" y="11212"/>
                      <a:pt x="1755" y="11496"/>
                    </a:cubicBezTo>
                    <a:cubicBezTo>
                      <a:pt x="1889" y="11579"/>
                      <a:pt x="2039" y="11629"/>
                      <a:pt x="2190" y="11679"/>
                    </a:cubicBezTo>
                    <a:cubicBezTo>
                      <a:pt x="2240" y="11696"/>
                      <a:pt x="2290" y="11713"/>
                      <a:pt x="2340" y="11713"/>
                    </a:cubicBezTo>
                    <a:cubicBezTo>
                      <a:pt x="2357" y="11696"/>
                      <a:pt x="2140" y="11646"/>
                      <a:pt x="1789" y="11429"/>
                    </a:cubicBezTo>
                    <a:cubicBezTo>
                      <a:pt x="1304" y="11145"/>
                      <a:pt x="903" y="10727"/>
                      <a:pt x="636" y="10226"/>
                    </a:cubicBezTo>
                    <a:cubicBezTo>
                      <a:pt x="218" y="9507"/>
                      <a:pt x="168" y="8622"/>
                      <a:pt x="469" y="7853"/>
                    </a:cubicBezTo>
                    <a:cubicBezTo>
                      <a:pt x="836" y="6884"/>
                      <a:pt x="1655" y="6182"/>
                      <a:pt x="2674" y="5965"/>
                    </a:cubicBezTo>
                    <a:cubicBezTo>
                      <a:pt x="2958" y="5915"/>
                      <a:pt x="3226" y="5798"/>
                      <a:pt x="3426" y="5597"/>
                    </a:cubicBezTo>
                    <a:cubicBezTo>
                      <a:pt x="3610" y="5364"/>
                      <a:pt x="3727" y="5096"/>
                      <a:pt x="3727" y="4812"/>
                    </a:cubicBezTo>
                    <a:cubicBezTo>
                      <a:pt x="3777" y="4261"/>
                      <a:pt x="3560" y="3776"/>
                      <a:pt x="3510" y="3325"/>
                    </a:cubicBezTo>
                    <a:cubicBezTo>
                      <a:pt x="3460" y="2891"/>
                      <a:pt x="3543" y="2440"/>
                      <a:pt x="3760" y="2055"/>
                    </a:cubicBezTo>
                    <a:cubicBezTo>
                      <a:pt x="3944" y="1721"/>
                      <a:pt x="4228" y="1454"/>
                      <a:pt x="4562" y="1270"/>
                    </a:cubicBezTo>
                    <a:cubicBezTo>
                      <a:pt x="4863" y="1086"/>
                      <a:pt x="5181" y="969"/>
                      <a:pt x="5431" y="852"/>
                    </a:cubicBezTo>
                    <a:cubicBezTo>
                      <a:pt x="5665" y="752"/>
                      <a:pt x="5882" y="635"/>
                      <a:pt x="6083" y="485"/>
                    </a:cubicBezTo>
                    <a:cubicBezTo>
                      <a:pt x="6200" y="384"/>
                      <a:pt x="6317" y="267"/>
                      <a:pt x="6400" y="134"/>
                    </a:cubicBezTo>
                    <a:cubicBezTo>
                      <a:pt x="6434" y="100"/>
                      <a:pt x="6467" y="50"/>
                      <a:pt x="648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81" name="Google Shape;2195;p44"/>
              <p:cNvSpPr>
                <a:spLocks/>
              </p:cNvSpPr>
              <p:nvPr/>
            </p:nvSpPr>
            <p:spPr bwMode="auto">
              <a:xfrm>
                <a:off x="7203272" y="2032689"/>
                <a:ext cx="192813" cy="435399"/>
              </a:xfrm>
              <a:custGeom>
                <a:avLst/>
                <a:gdLst/>
                <a:ahLst/>
                <a:cxnLst>
                  <a:cxn ang="0">
                    <a:pos x="17" y="1"/>
                  </a:cxn>
                  <a:cxn ang="0">
                    <a:pos x="0" y="185"/>
                  </a:cxn>
                  <a:cxn ang="0">
                    <a:pos x="84" y="669"/>
                  </a:cxn>
                  <a:cxn ang="0">
                    <a:pos x="1086" y="2206"/>
                  </a:cxn>
                  <a:cxn ang="0">
                    <a:pos x="3208" y="3877"/>
                  </a:cxn>
                  <a:cxn ang="0">
                    <a:pos x="4211" y="5080"/>
                  </a:cxn>
                  <a:cxn ang="0">
                    <a:pos x="4461" y="6668"/>
                  </a:cxn>
                  <a:cxn ang="0">
                    <a:pos x="3977" y="8322"/>
                  </a:cxn>
                  <a:cxn ang="0">
                    <a:pos x="4829" y="9692"/>
                  </a:cxn>
                  <a:cxn ang="0">
                    <a:pos x="5430" y="10093"/>
                  </a:cxn>
                  <a:cxn ang="0">
                    <a:pos x="5764" y="10661"/>
                  </a:cxn>
                  <a:cxn ang="0">
                    <a:pos x="5698" y="11847"/>
                  </a:cxn>
                  <a:cxn ang="0">
                    <a:pos x="4545" y="13201"/>
                  </a:cxn>
                  <a:cxn ang="0">
                    <a:pos x="3993" y="13585"/>
                  </a:cxn>
                  <a:cxn ang="0">
                    <a:pos x="4160" y="13501"/>
                  </a:cxn>
                  <a:cxn ang="0">
                    <a:pos x="4578" y="13251"/>
                  </a:cxn>
                  <a:cxn ang="0">
                    <a:pos x="5196" y="12749"/>
                  </a:cxn>
                  <a:cxn ang="0">
                    <a:pos x="5815" y="11897"/>
                  </a:cxn>
                  <a:cxn ang="0">
                    <a:pos x="5898" y="10611"/>
                  </a:cxn>
                  <a:cxn ang="0">
                    <a:pos x="5531" y="9976"/>
                  </a:cxn>
                  <a:cxn ang="0">
                    <a:pos x="4912" y="9558"/>
                  </a:cxn>
                  <a:cxn ang="0">
                    <a:pos x="4144" y="8322"/>
                  </a:cxn>
                  <a:cxn ang="0">
                    <a:pos x="4628" y="6718"/>
                  </a:cxn>
                  <a:cxn ang="0">
                    <a:pos x="4361" y="4997"/>
                  </a:cxn>
                  <a:cxn ang="0">
                    <a:pos x="3308" y="3760"/>
                  </a:cxn>
                  <a:cxn ang="0">
                    <a:pos x="1170" y="2123"/>
                  </a:cxn>
                  <a:cxn ang="0">
                    <a:pos x="150" y="652"/>
                  </a:cxn>
                  <a:cxn ang="0">
                    <a:pos x="17" y="1"/>
                  </a:cxn>
                </a:cxnLst>
                <a:rect l="0" t="0" r="r" b="b"/>
                <a:pathLst>
                  <a:path w="6016" h="13585" extrusionOk="0">
                    <a:moveTo>
                      <a:pt x="17" y="1"/>
                    </a:moveTo>
                    <a:cubicBezTo>
                      <a:pt x="0" y="68"/>
                      <a:pt x="0" y="118"/>
                      <a:pt x="0" y="185"/>
                    </a:cubicBezTo>
                    <a:cubicBezTo>
                      <a:pt x="17" y="352"/>
                      <a:pt x="50" y="519"/>
                      <a:pt x="84" y="669"/>
                    </a:cubicBezTo>
                    <a:cubicBezTo>
                      <a:pt x="284" y="1271"/>
                      <a:pt x="618" y="1789"/>
                      <a:pt x="1086" y="2206"/>
                    </a:cubicBezTo>
                    <a:cubicBezTo>
                      <a:pt x="1637" y="2758"/>
                      <a:pt x="2439" y="3242"/>
                      <a:pt x="3208" y="3877"/>
                    </a:cubicBezTo>
                    <a:cubicBezTo>
                      <a:pt x="3609" y="4211"/>
                      <a:pt x="3960" y="4612"/>
                      <a:pt x="4211" y="5080"/>
                    </a:cubicBezTo>
                    <a:cubicBezTo>
                      <a:pt x="4478" y="5565"/>
                      <a:pt x="4578" y="6133"/>
                      <a:pt x="4461" y="6668"/>
                    </a:cubicBezTo>
                    <a:cubicBezTo>
                      <a:pt x="4328" y="7219"/>
                      <a:pt x="3943" y="7720"/>
                      <a:pt x="3977" y="8322"/>
                    </a:cubicBezTo>
                    <a:cubicBezTo>
                      <a:pt x="3993" y="8906"/>
                      <a:pt x="4328" y="9424"/>
                      <a:pt x="4829" y="9692"/>
                    </a:cubicBezTo>
                    <a:cubicBezTo>
                      <a:pt x="5046" y="9792"/>
                      <a:pt x="5247" y="9942"/>
                      <a:pt x="5430" y="10093"/>
                    </a:cubicBezTo>
                    <a:cubicBezTo>
                      <a:pt x="5581" y="10243"/>
                      <a:pt x="5698" y="10444"/>
                      <a:pt x="5764" y="10661"/>
                    </a:cubicBezTo>
                    <a:cubicBezTo>
                      <a:pt x="5865" y="11045"/>
                      <a:pt x="5848" y="11463"/>
                      <a:pt x="5698" y="11847"/>
                    </a:cubicBezTo>
                    <a:cubicBezTo>
                      <a:pt x="5447" y="12399"/>
                      <a:pt x="5046" y="12866"/>
                      <a:pt x="4545" y="13201"/>
                    </a:cubicBezTo>
                    <a:cubicBezTo>
                      <a:pt x="4194" y="13451"/>
                      <a:pt x="3993" y="13568"/>
                      <a:pt x="3993" y="13585"/>
                    </a:cubicBezTo>
                    <a:cubicBezTo>
                      <a:pt x="4060" y="13551"/>
                      <a:pt x="4110" y="13535"/>
                      <a:pt x="4160" y="13501"/>
                    </a:cubicBezTo>
                    <a:cubicBezTo>
                      <a:pt x="4261" y="13451"/>
                      <a:pt x="4394" y="13368"/>
                      <a:pt x="4578" y="13251"/>
                    </a:cubicBezTo>
                    <a:cubicBezTo>
                      <a:pt x="4812" y="13100"/>
                      <a:pt x="5013" y="12933"/>
                      <a:pt x="5196" y="12749"/>
                    </a:cubicBezTo>
                    <a:cubicBezTo>
                      <a:pt x="5464" y="12516"/>
                      <a:pt x="5664" y="12215"/>
                      <a:pt x="5815" y="11897"/>
                    </a:cubicBezTo>
                    <a:cubicBezTo>
                      <a:pt x="5982" y="11496"/>
                      <a:pt x="6015" y="11045"/>
                      <a:pt x="5898" y="10611"/>
                    </a:cubicBezTo>
                    <a:cubicBezTo>
                      <a:pt x="5831" y="10377"/>
                      <a:pt x="5714" y="10160"/>
                      <a:pt x="5531" y="9976"/>
                    </a:cubicBezTo>
                    <a:cubicBezTo>
                      <a:pt x="5347" y="9809"/>
                      <a:pt x="5130" y="9675"/>
                      <a:pt x="4912" y="9558"/>
                    </a:cubicBezTo>
                    <a:cubicBezTo>
                      <a:pt x="4461" y="9307"/>
                      <a:pt x="4160" y="8840"/>
                      <a:pt x="4144" y="8322"/>
                    </a:cubicBezTo>
                    <a:cubicBezTo>
                      <a:pt x="4110" y="7787"/>
                      <a:pt x="4478" y="7302"/>
                      <a:pt x="4628" y="6718"/>
                    </a:cubicBezTo>
                    <a:cubicBezTo>
                      <a:pt x="4762" y="6133"/>
                      <a:pt x="4662" y="5515"/>
                      <a:pt x="4361" y="4997"/>
                    </a:cubicBezTo>
                    <a:cubicBezTo>
                      <a:pt x="4094" y="4529"/>
                      <a:pt x="3743" y="4094"/>
                      <a:pt x="3308" y="3760"/>
                    </a:cubicBezTo>
                    <a:cubicBezTo>
                      <a:pt x="2523" y="3109"/>
                      <a:pt x="1721" y="2657"/>
                      <a:pt x="1170" y="2123"/>
                    </a:cubicBezTo>
                    <a:cubicBezTo>
                      <a:pt x="718" y="1722"/>
                      <a:pt x="368" y="1221"/>
                      <a:pt x="150" y="652"/>
                    </a:cubicBezTo>
                    <a:cubicBezTo>
                      <a:pt x="84" y="435"/>
                      <a:pt x="50" y="218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82" name="Google Shape;2196;p44"/>
              <p:cNvSpPr>
                <a:spLocks/>
              </p:cNvSpPr>
              <p:nvPr/>
            </p:nvSpPr>
            <p:spPr bwMode="auto">
              <a:xfrm>
                <a:off x="6937097" y="2036792"/>
                <a:ext cx="30576" cy="87497"/>
              </a:xfrm>
              <a:custGeom>
                <a:avLst/>
                <a:gdLst/>
                <a:ahLst/>
                <a:cxnLst>
                  <a:cxn ang="0">
                    <a:pos x="779" y="1"/>
                  </a:cxn>
                  <a:cxn ang="0">
                    <a:pos x="552" y="190"/>
                  </a:cxn>
                  <a:cxn ang="0">
                    <a:pos x="135" y="2730"/>
                  </a:cxn>
                  <a:cxn ang="0">
                    <a:pos x="218" y="2663"/>
                  </a:cxn>
                  <a:cxn ang="0">
                    <a:pos x="135" y="2613"/>
                  </a:cxn>
                  <a:cxn ang="0">
                    <a:pos x="786" y="1560"/>
                  </a:cxn>
                  <a:cxn ang="0">
                    <a:pos x="937" y="307"/>
                  </a:cxn>
                  <a:cxn ang="0">
                    <a:pos x="820" y="7"/>
                  </a:cxn>
                  <a:cxn ang="0">
                    <a:pos x="779" y="1"/>
                  </a:cxn>
                </a:cxnLst>
                <a:rect l="0" t="0" r="r" b="b"/>
                <a:pathLst>
                  <a:path w="954" h="2730" extrusionOk="0">
                    <a:moveTo>
                      <a:pt x="779" y="1"/>
                    </a:moveTo>
                    <a:cubicBezTo>
                      <a:pt x="679" y="1"/>
                      <a:pt x="596" y="102"/>
                      <a:pt x="552" y="190"/>
                    </a:cubicBezTo>
                    <a:cubicBezTo>
                      <a:pt x="135" y="976"/>
                      <a:pt x="1" y="1861"/>
                      <a:pt x="135" y="2730"/>
                    </a:cubicBezTo>
                    <a:lnTo>
                      <a:pt x="218" y="2663"/>
                    </a:lnTo>
                    <a:lnTo>
                      <a:pt x="135" y="2613"/>
                    </a:lnTo>
                    <a:cubicBezTo>
                      <a:pt x="469" y="2346"/>
                      <a:pt x="686" y="1961"/>
                      <a:pt x="786" y="1560"/>
                    </a:cubicBezTo>
                    <a:cubicBezTo>
                      <a:pt x="886" y="1143"/>
                      <a:pt x="937" y="725"/>
                      <a:pt x="937" y="307"/>
                    </a:cubicBezTo>
                    <a:cubicBezTo>
                      <a:pt x="953" y="190"/>
                      <a:pt x="937" y="23"/>
                      <a:pt x="820" y="7"/>
                    </a:cubicBezTo>
                    <a:cubicBezTo>
                      <a:pt x="806" y="3"/>
                      <a:pt x="792" y="1"/>
                      <a:pt x="77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83" name="Google Shape;2197;p44"/>
              <p:cNvSpPr>
                <a:spLocks/>
              </p:cNvSpPr>
              <p:nvPr/>
            </p:nvSpPr>
            <p:spPr bwMode="auto">
              <a:xfrm>
                <a:off x="6655441" y="2453378"/>
                <a:ext cx="856825" cy="895092"/>
              </a:xfrm>
              <a:custGeom>
                <a:avLst/>
                <a:gdLst/>
                <a:ahLst/>
                <a:cxnLst>
                  <a:cxn ang="0">
                    <a:pos x="11462" y="0"/>
                  </a:cxn>
                  <a:cxn ang="0">
                    <a:pos x="5748" y="2314"/>
                  </a:cxn>
                  <a:cxn ang="0">
                    <a:pos x="0" y="8646"/>
                  </a:cxn>
                  <a:cxn ang="0">
                    <a:pos x="2423" y="14728"/>
                  </a:cxn>
                  <a:cxn ang="0">
                    <a:pos x="8137" y="10016"/>
                  </a:cxn>
                  <a:cxn ang="0">
                    <a:pos x="8137" y="10016"/>
                  </a:cxn>
                  <a:cxn ang="0">
                    <a:pos x="7385" y="12756"/>
                  </a:cxn>
                  <a:cxn ang="0">
                    <a:pos x="9056" y="15112"/>
                  </a:cxn>
                  <a:cxn ang="0">
                    <a:pos x="9574" y="20008"/>
                  </a:cxn>
                  <a:cxn ang="0">
                    <a:pos x="7870" y="27928"/>
                  </a:cxn>
                  <a:cxn ang="0">
                    <a:pos x="25631" y="27209"/>
                  </a:cxn>
                  <a:cxn ang="0">
                    <a:pos x="23008" y="19757"/>
                  </a:cxn>
                  <a:cxn ang="0">
                    <a:pos x="23342" y="11470"/>
                  </a:cxn>
                  <a:cxn ang="0">
                    <a:pos x="26734" y="11470"/>
                  </a:cxn>
                  <a:cxn ang="0">
                    <a:pos x="25531" y="5421"/>
                  </a:cxn>
                  <a:cxn ang="0">
                    <a:pos x="17711" y="141"/>
                  </a:cxn>
                  <a:cxn ang="0">
                    <a:pos x="12264" y="41"/>
                  </a:cxn>
                  <a:cxn ang="0">
                    <a:pos x="11462" y="0"/>
                  </a:cxn>
                </a:cxnLst>
                <a:rect l="0" t="0" r="r" b="b"/>
                <a:pathLst>
                  <a:path w="26734" h="27928" extrusionOk="0">
                    <a:moveTo>
                      <a:pt x="11462" y="0"/>
                    </a:moveTo>
                    <a:cubicBezTo>
                      <a:pt x="10160" y="0"/>
                      <a:pt x="7551" y="281"/>
                      <a:pt x="5748" y="2314"/>
                    </a:cubicBezTo>
                    <a:cubicBezTo>
                      <a:pt x="3175" y="5221"/>
                      <a:pt x="0" y="8646"/>
                      <a:pt x="0" y="8646"/>
                    </a:cubicBezTo>
                    <a:lnTo>
                      <a:pt x="2423" y="14728"/>
                    </a:lnTo>
                    <a:lnTo>
                      <a:pt x="8137" y="10016"/>
                    </a:lnTo>
                    <a:cubicBezTo>
                      <a:pt x="7669" y="10852"/>
                      <a:pt x="7402" y="11787"/>
                      <a:pt x="7385" y="12756"/>
                    </a:cubicBezTo>
                    <a:cubicBezTo>
                      <a:pt x="7385" y="14360"/>
                      <a:pt x="9056" y="15112"/>
                      <a:pt x="9056" y="15112"/>
                    </a:cubicBezTo>
                    <a:lnTo>
                      <a:pt x="9574" y="20008"/>
                    </a:lnTo>
                    <a:lnTo>
                      <a:pt x="7870" y="27928"/>
                    </a:lnTo>
                    <a:lnTo>
                      <a:pt x="25631" y="27209"/>
                    </a:lnTo>
                    <a:cubicBezTo>
                      <a:pt x="25330" y="24569"/>
                      <a:pt x="24445" y="22013"/>
                      <a:pt x="23008" y="19757"/>
                    </a:cubicBezTo>
                    <a:lnTo>
                      <a:pt x="23342" y="11470"/>
                    </a:lnTo>
                    <a:lnTo>
                      <a:pt x="26734" y="11470"/>
                    </a:lnTo>
                    <a:lnTo>
                      <a:pt x="25531" y="5421"/>
                    </a:lnTo>
                    <a:cubicBezTo>
                      <a:pt x="24645" y="476"/>
                      <a:pt x="17711" y="141"/>
                      <a:pt x="17711" y="141"/>
                    </a:cubicBezTo>
                    <a:lnTo>
                      <a:pt x="12264" y="41"/>
                    </a:lnTo>
                    <a:cubicBezTo>
                      <a:pt x="12264" y="41"/>
                      <a:pt x="11958" y="0"/>
                      <a:pt x="11462" y="0"/>
                    </a:cubicBezTo>
                    <a:close/>
                  </a:path>
                </a:pathLst>
              </a:custGeom>
              <a:solidFill>
                <a:srgbClr val="19B5B1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84" name="Google Shape;2198;p44"/>
              <p:cNvSpPr>
                <a:spLocks/>
              </p:cNvSpPr>
              <p:nvPr/>
            </p:nvSpPr>
            <p:spPr bwMode="auto">
              <a:xfrm>
                <a:off x="7267532" y="2603564"/>
                <a:ext cx="57850" cy="318096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33" y="401"/>
                  </a:cxn>
                  <a:cxn ang="0">
                    <a:pos x="184" y="1470"/>
                  </a:cxn>
                  <a:cxn ang="0">
                    <a:pos x="819" y="4979"/>
                  </a:cxn>
                  <a:cxn ang="0">
                    <a:pos x="1487" y="8488"/>
                  </a:cxn>
                  <a:cxn ang="0">
                    <a:pos x="1704" y="9541"/>
                  </a:cxn>
                  <a:cxn ang="0">
                    <a:pos x="1788" y="9925"/>
                  </a:cxn>
                  <a:cxn ang="0">
                    <a:pos x="1771" y="9541"/>
                  </a:cxn>
                  <a:cxn ang="0">
                    <a:pos x="1621" y="8471"/>
                  </a:cxn>
                  <a:cxn ang="0">
                    <a:pos x="986" y="4946"/>
                  </a:cxn>
                  <a:cxn ang="0">
                    <a:pos x="318" y="1454"/>
                  </a:cxn>
                  <a:cxn ang="0">
                    <a:pos x="100" y="401"/>
                  </a:cxn>
                  <a:cxn ang="0">
                    <a:pos x="17" y="0"/>
                  </a:cxn>
                </a:cxnLst>
                <a:rect l="0" t="0" r="r" b="b"/>
                <a:pathLst>
                  <a:path w="1805" h="9925" extrusionOk="0">
                    <a:moveTo>
                      <a:pt x="17" y="0"/>
                    </a:moveTo>
                    <a:cubicBezTo>
                      <a:pt x="0" y="134"/>
                      <a:pt x="17" y="267"/>
                      <a:pt x="33" y="401"/>
                    </a:cubicBezTo>
                    <a:cubicBezTo>
                      <a:pt x="67" y="652"/>
                      <a:pt x="117" y="1019"/>
                      <a:pt x="184" y="1470"/>
                    </a:cubicBezTo>
                    <a:cubicBezTo>
                      <a:pt x="334" y="2373"/>
                      <a:pt x="551" y="3626"/>
                      <a:pt x="819" y="4979"/>
                    </a:cubicBezTo>
                    <a:lnTo>
                      <a:pt x="1487" y="8488"/>
                    </a:lnTo>
                    <a:lnTo>
                      <a:pt x="1704" y="9541"/>
                    </a:lnTo>
                    <a:cubicBezTo>
                      <a:pt x="1721" y="9674"/>
                      <a:pt x="1754" y="9808"/>
                      <a:pt x="1788" y="9925"/>
                    </a:cubicBezTo>
                    <a:cubicBezTo>
                      <a:pt x="1805" y="9791"/>
                      <a:pt x="1788" y="9658"/>
                      <a:pt x="1771" y="9541"/>
                    </a:cubicBezTo>
                    <a:cubicBezTo>
                      <a:pt x="1738" y="9273"/>
                      <a:pt x="1688" y="8922"/>
                      <a:pt x="1621" y="8471"/>
                    </a:cubicBezTo>
                    <a:cubicBezTo>
                      <a:pt x="1470" y="7569"/>
                      <a:pt x="1253" y="6316"/>
                      <a:pt x="986" y="4946"/>
                    </a:cubicBezTo>
                    <a:lnTo>
                      <a:pt x="318" y="1454"/>
                    </a:lnTo>
                    <a:lnTo>
                      <a:pt x="100" y="401"/>
                    </a:lnTo>
                    <a:cubicBezTo>
                      <a:pt x="84" y="267"/>
                      <a:pt x="50" y="134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85" name="Google Shape;2199;p44"/>
              <p:cNvSpPr>
                <a:spLocks/>
              </p:cNvSpPr>
              <p:nvPr/>
            </p:nvSpPr>
            <p:spPr bwMode="auto">
              <a:xfrm>
                <a:off x="7304999" y="2808107"/>
                <a:ext cx="209960" cy="5929"/>
              </a:xfrm>
              <a:custGeom>
                <a:avLst/>
                <a:gdLst/>
                <a:ahLst/>
                <a:cxnLst>
                  <a:cxn ang="0">
                    <a:pos x="3276" y="1"/>
                  </a:cxn>
                  <a:cxn ang="0">
                    <a:pos x="1" y="101"/>
                  </a:cxn>
                  <a:cxn ang="0">
                    <a:pos x="3276" y="185"/>
                  </a:cxn>
                  <a:cxn ang="0">
                    <a:pos x="6550" y="84"/>
                  </a:cxn>
                  <a:cxn ang="0">
                    <a:pos x="3276" y="1"/>
                  </a:cxn>
                </a:cxnLst>
                <a:rect l="0" t="0" r="r" b="b"/>
                <a:pathLst>
                  <a:path w="6551" h="185" extrusionOk="0">
                    <a:moveTo>
                      <a:pt x="3276" y="1"/>
                    </a:moveTo>
                    <a:cubicBezTo>
                      <a:pt x="1454" y="17"/>
                      <a:pt x="1" y="51"/>
                      <a:pt x="1" y="101"/>
                    </a:cubicBezTo>
                    <a:cubicBezTo>
                      <a:pt x="1" y="151"/>
                      <a:pt x="1454" y="185"/>
                      <a:pt x="3276" y="185"/>
                    </a:cubicBezTo>
                    <a:cubicBezTo>
                      <a:pt x="5097" y="168"/>
                      <a:pt x="6550" y="134"/>
                      <a:pt x="6550" y="84"/>
                    </a:cubicBezTo>
                    <a:cubicBezTo>
                      <a:pt x="6550" y="34"/>
                      <a:pt x="5080" y="1"/>
                      <a:pt x="327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86" name="Google Shape;2200;p44"/>
              <p:cNvSpPr>
                <a:spLocks/>
              </p:cNvSpPr>
              <p:nvPr/>
            </p:nvSpPr>
            <p:spPr bwMode="auto">
              <a:xfrm>
                <a:off x="6603488" y="2814004"/>
                <a:ext cx="975185" cy="343961"/>
              </a:xfrm>
              <a:custGeom>
                <a:avLst/>
                <a:gdLst/>
                <a:ahLst/>
                <a:cxnLst>
                  <a:cxn ang="0">
                    <a:pos x="22006" y="1"/>
                  </a:cxn>
                  <a:cxn ang="0">
                    <a:pos x="22624" y="4529"/>
                  </a:cxn>
                  <a:cxn ang="0">
                    <a:pos x="7102" y="5815"/>
                  </a:cxn>
                  <a:cxn ang="0">
                    <a:pos x="6945" y="5771"/>
                  </a:cxn>
                  <a:cxn ang="0">
                    <a:pos x="6657" y="5796"/>
                  </a:cxn>
                  <a:cxn ang="0">
                    <a:pos x="6383" y="5698"/>
                  </a:cxn>
                  <a:cxn ang="0">
                    <a:pos x="5848" y="5030"/>
                  </a:cxn>
                  <a:cxn ang="0">
                    <a:pos x="5414" y="4044"/>
                  </a:cxn>
                  <a:cxn ang="0">
                    <a:pos x="5069" y="3750"/>
                  </a:cxn>
                  <a:cxn ang="0">
                    <a:pos x="4812" y="3910"/>
                  </a:cxn>
                  <a:cxn ang="0">
                    <a:pos x="5431" y="5966"/>
                  </a:cxn>
                  <a:cxn ang="0">
                    <a:pos x="5188" y="6484"/>
                  </a:cxn>
                  <a:cxn ang="0">
                    <a:pos x="3877" y="6233"/>
                  </a:cxn>
                  <a:cxn ang="0">
                    <a:pos x="1477" y="5799"/>
                  </a:cxn>
                  <a:cxn ang="0">
                    <a:pos x="1287" y="5832"/>
                  </a:cxn>
                  <a:cxn ang="0">
                    <a:pos x="1772" y="6517"/>
                  </a:cxn>
                  <a:cxn ang="0">
                    <a:pos x="3977" y="7519"/>
                  </a:cxn>
                  <a:cxn ang="0">
                    <a:pos x="3736" y="7591"/>
                  </a:cxn>
                  <a:cxn ang="0">
                    <a:pos x="953" y="7001"/>
                  </a:cxn>
                  <a:cxn ang="0">
                    <a:pos x="516" y="6893"/>
                  </a:cxn>
                  <a:cxn ang="0">
                    <a:pos x="218" y="7068"/>
                  </a:cxn>
                  <a:cxn ang="0">
                    <a:pos x="3493" y="8405"/>
                  </a:cxn>
                  <a:cxn ang="0">
                    <a:pos x="3439" y="8744"/>
                  </a:cxn>
                  <a:cxn ang="0">
                    <a:pos x="3392" y="8739"/>
                  </a:cxn>
                  <a:cxn ang="0">
                    <a:pos x="894" y="8244"/>
                  </a:cxn>
                  <a:cxn ang="0">
                    <a:pos x="251" y="8488"/>
                  </a:cxn>
                  <a:cxn ang="0">
                    <a:pos x="3342" y="9541"/>
                  </a:cxn>
                  <a:cxn ang="0">
                    <a:pos x="3159" y="9712"/>
                  </a:cxn>
                  <a:cxn ang="0">
                    <a:pos x="1606" y="9588"/>
                  </a:cxn>
                  <a:cxn ang="0">
                    <a:pos x="1070" y="9758"/>
                  </a:cxn>
                  <a:cxn ang="0">
                    <a:pos x="3626" y="10226"/>
                  </a:cxn>
                  <a:cxn ang="0">
                    <a:pos x="7459" y="10403"/>
                  </a:cxn>
                  <a:cxn ang="0">
                    <a:pos x="8388" y="10393"/>
                  </a:cxn>
                  <a:cxn ang="0">
                    <a:pos x="23694" y="10732"/>
                  </a:cxn>
                  <a:cxn ang="0">
                    <a:pos x="27286" y="10661"/>
                  </a:cxn>
                  <a:cxn ang="0">
                    <a:pos x="29123" y="5381"/>
                  </a:cxn>
                  <a:cxn ang="0">
                    <a:pos x="28305" y="1"/>
                  </a:cxn>
                  <a:cxn ang="0">
                    <a:pos x="22006" y="1"/>
                  </a:cxn>
                </a:cxnLst>
                <a:rect l="0" t="0" r="r" b="b"/>
                <a:pathLst>
                  <a:path w="30427" h="10732" extrusionOk="0">
                    <a:moveTo>
                      <a:pt x="22006" y="1"/>
                    </a:moveTo>
                    <a:cubicBezTo>
                      <a:pt x="22006" y="1"/>
                      <a:pt x="22791" y="3676"/>
                      <a:pt x="22624" y="4529"/>
                    </a:cubicBezTo>
                    <a:cubicBezTo>
                      <a:pt x="22473" y="5280"/>
                      <a:pt x="10276" y="5765"/>
                      <a:pt x="7102" y="5815"/>
                    </a:cubicBezTo>
                    <a:cubicBezTo>
                      <a:pt x="7055" y="5781"/>
                      <a:pt x="7002" y="5771"/>
                      <a:pt x="6945" y="5771"/>
                    </a:cubicBezTo>
                    <a:cubicBezTo>
                      <a:pt x="6856" y="5771"/>
                      <a:pt x="6758" y="5796"/>
                      <a:pt x="6657" y="5796"/>
                    </a:cubicBezTo>
                    <a:cubicBezTo>
                      <a:pt x="6565" y="5796"/>
                      <a:pt x="6472" y="5775"/>
                      <a:pt x="6383" y="5698"/>
                    </a:cubicBezTo>
                    <a:cubicBezTo>
                      <a:pt x="6166" y="5514"/>
                      <a:pt x="5999" y="5280"/>
                      <a:pt x="5848" y="5030"/>
                    </a:cubicBezTo>
                    <a:cubicBezTo>
                      <a:pt x="5665" y="4729"/>
                      <a:pt x="5514" y="4395"/>
                      <a:pt x="5414" y="4044"/>
                    </a:cubicBezTo>
                    <a:cubicBezTo>
                      <a:pt x="5374" y="3856"/>
                      <a:pt x="5218" y="3750"/>
                      <a:pt x="5069" y="3750"/>
                    </a:cubicBezTo>
                    <a:cubicBezTo>
                      <a:pt x="4966" y="3750"/>
                      <a:pt x="4867" y="3801"/>
                      <a:pt x="4812" y="3910"/>
                    </a:cubicBezTo>
                    <a:cubicBezTo>
                      <a:pt x="4679" y="4178"/>
                      <a:pt x="4829" y="5097"/>
                      <a:pt x="5431" y="5966"/>
                    </a:cubicBezTo>
                    <a:cubicBezTo>
                      <a:pt x="5706" y="6363"/>
                      <a:pt x="5523" y="6484"/>
                      <a:pt x="5188" y="6484"/>
                    </a:cubicBezTo>
                    <a:cubicBezTo>
                      <a:pt x="4793" y="6484"/>
                      <a:pt x="4185" y="6314"/>
                      <a:pt x="3877" y="6233"/>
                    </a:cubicBezTo>
                    <a:cubicBezTo>
                      <a:pt x="3382" y="6106"/>
                      <a:pt x="2001" y="5799"/>
                      <a:pt x="1477" y="5799"/>
                    </a:cubicBezTo>
                    <a:cubicBezTo>
                      <a:pt x="1382" y="5799"/>
                      <a:pt x="1315" y="5809"/>
                      <a:pt x="1287" y="5832"/>
                    </a:cubicBezTo>
                    <a:cubicBezTo>
                      <a:pt x="1020" y="6049"/>
                      <a:pt x="1187" y="6383"/>
                      <a:pt x="1772" y="6517"/>
                    </a:cubicBezTo>
                    <a:cubicBezTo>
                      <a:pt x="2356" y="6667"/>
                      <a:pt x="4077" y="7219"/>
                      <a:pt x="3977" y="7519"/>
                    </a:cubicBezTo>
                    <a:cubicBezTo>
                      <a:pt x="3961" y="7570"/>
                      <a:pt x="3873" y="7591"/>
                      <a:pt x="3736" y="7591"/>
                    </a:cubicBezTo>
                    <a:cubicBezTo>
                      <a:pt x="3018" y="7591"/>
                      <a:pt x="953" y="7001"/>
                      <a:pt x="953" y="7001"/>
                    </a:cubicBezTo>
                    <a:cubicBezTo>
                      <a:pt x="953" y="7001"/>
                      <a:pt x="723" y="6893"/>
                      <a:pt x="516" y="6893"/>
                    </a:cubicBezTo>
                    <a:cubicBezTo>
                      <a:pt x="388" y="6893"/>
                      <a:pt x="269" y="6934"/>
                      <a:pt x="218" y="7068"/>
                    </a:cubicBezTo>
                    <a:cubicBezTo>
                      <a:pt x="0" y="7703"/>
                      <a:pt x="3192" y="8355"/>
                      <a:pt x="3493" y="8405"/>
                    </a:cubicBezTo>
                    <a:cubicBezTo>
                      <a:pt x="3695" y="8452"/>
                      <a:pt x="3636" y="8744"/>
                      <a:pt x="3439" y="8744"/>
                    </a:cubicBezTo>
                    <a:cubicBezTo>
                      <a:pt x="3424" y="8744"/>
                      <a:pt x="3408" y="8743"/>
                      <a:pt x="3392" y="8739"/>
                    </a:cubicBezTo>
                    <a:cubicBezTo>
                      <a:pt x="3223" y="8703"/>
                      <a:pt x="1768" y="8244"/>
                      <a:pt x="894" y="8244"/>
                    </a:cubicBezTo>
                    <a:cubicBezTo>
                      <a:pt x="563" y="8244"/>
                      <a:pt x="315" y="8310"/>
                      <a:pt x="251" y="8488"/>
                    </a:cubicBezTo>
                    <a:cubicBezTo>
                      <a:pt x="84" y="8990"/>
                      <a:pt x="2874" y="9040"/>
                      <a:pt x="3342" y="9541"/>
                    </a:cubicBezTo>
                    <a:cubicBezTo>
                      <a:pt x="3463" y="9671"/>
                      <a:pt x="3367" y="9712"/>
                      <a:pt x="3159" y="9712"/>
                    </a:cubicBezTo>
                    <a:cubicBezTo>
                      <a:pt x="2798" y="9712"/>
                      <a:pt x="2098" y="9588"/>
                      <a:pt x="1606" y="9588"/>
                    </a:cubicBezTo>
                    <a:cubicBezTo>
                      <a:pt x="1324" y="9588"/>
                      <a:pt x="1110" y="9629"/>
                      <a:pt x="1070" y="9758"/>
                    </a:cubicBezTo>
                    <a:cubicBezTo>
                      <a:pt x="1020" y="9925"/>
                      <a:pt x="2089" y="10009"/>
                      <a:pt x="3626" y="10226"/>
                    </a:cubicBezTo>
                    <a:cubicBezTo>
                      <a:pt x="4677" y="10371"/>
                      <a:pt x="6364" y="10403"/>
                      <a:pt x="7459" y="10403"/>
                    </a:cubicBezTo>
                    <a:cubicBezTo>
                      <a:pt x="7879" y="10403"/>
                      <a:pt x="8212" y="10398"/>
                      <a:pt x="8388" y="10393"/>
                    </a:cubicBezTo>
                    <a:cubicBezTo>
                      <a:pt x="11070" y="10544"/>
                      <a:pt x="18836" y="10732"/>
                      <a:pt x="23694" y="10732"/>
                    </a:cubicBezTo>
                    <a:cubicBezTo>
                      <a:pt x="25313" y="10732"/>
                      <a:pt x="26609" y="10711"/>
                      <a:pt x="27286" y="10661"/>
                    </a:cubicBezTo>
                    <a:cubicBezTo>
                      <a:pt x="30427" y="10443"/>
                      <a:pt x="29240" y="6367"/>
                      <a:pt x="29123" y="5381"/>
                    </a:cubicBezTo>
                    <a:cubicBezTo>
                      <a:pt x="28773" y="2473"/>
                      <a:pt x="28305" y="1"/>
                      <a:pt x="28305" y="1"/>
                    </a:cubicBezTo>
                    <a:lnTo>
                      <a:pt x="22006" y="1"/>
                    </a:lnTo>
                    <a:close/>
                  </a:path>
                </a:pathLst>
              </a:custGeom>
              <a:solidFill>
                <a:srgbClr val="FFBE9D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87" name="Google Shape;2201;p44"/>
              <p:cNvSpPr>
                <a:spLocks/>
              </p:cNvSpPr>
              <p:nvPr/>
            </p:nvSpPr>
            <p:spPr bwMode="auto">
              <a:xfrm>
                <a:off x="6896393" y="2649075"/>
                <a:ext cx="32178" cy="177269"/>
              </a:xfrm>
              <a:custGeom>
                <a:avLst/>
                <a:gdLst/>
                <a:ahLst/>
                <a:cxnLst>
                  <a:cxn ang="0">
                    <a:pos x="385" y="0"/>
                  </a:cxn>
                  <a:cxn ang="0">
                    <a:pos x="486" y="836"/>
                  </a:cxn>
                  <a:cxn ang="0">
                    <a:pos x="636" y="1738"/>
                  </a:cxn>
                  <a:cxn ang="0">
                    <a:pos x="736" y="2256"/>
                  </a:cxn>
                  <a:cxn ang="0">
                    <a:pos x="820" y="2824"/>
                  </a:cxn>
                  <a:cxn ang="0">
                    <a:pos x="786" y="3075"/>
                  </a:cxn>
                  <a:cxn ang="0">
                    <a:pos x="686" y="3342"/>
                  </a:cxn>
                  <a:cxn ang="0">
                    <a:pos x="486" y="3843"/>
                  </a:cxn>
                  <a:cxn ang="0">
                    <a:pos x="202" y="4712"/>
                  </a:cxn>
                  <a:cxn ang="0">
                    <a:pos x="1" y="5531"/>
                  </a:cxn>
                  <a:cxn ang="0">
                    <a:pos x="318" y="4762"/>
                  </a:cxn>
                  <a:cxn ang="0">
                    <a:pos x="636" y="3893"/>
                  </a:cxn>
                  <a:cxn ang="0">
                    <a:pos x="836" y="3409"/>
                  </a:cxn>
                  <a:cxn ang="0">
                    <a:pos x="953" y="3142"/>
                  </a:cxn>
                  <a:cxn ang="0">
                    <a:pos x="1004" y="2824"/>
                  </a:cxn>
                  <a:cxn ang="0">
                    <a:pos x="903" y="2223"/>
                  </a:cxn>
                  <a:cxn ang="0">
                    <a:pos x="803" y="1705"/>
                  </a:cxn>
                  <a:cxn ang="0">
                    <a:pos x="603" y="802"/>
                  </a:cxn>
                  <a:cxn ang="0">
                    <a:pos x="385" y="0"/>
                  </a:cxn>
                </a:cxnLst>
                <a:rect l="0" t="0" r="r" b="b"/>
                <a:pathLst>
                  <a:path w="1004" h="5531" extrusionOk="0">
                    <a:moveTo>
                      <a:pt x="385" y="0"/>
                    </a:moveTo>
                    <a:cubicBezTo>
                      <a:pt x="385" y="268"/>
                      <a:pt x="419" y="552"/>
                      <a:pt x="486" y="836"/>
                    </a:cubicBezTo>
                    <a:lnTo>
                      <a:pt x="636" y="1738"/>
                    </a:lnTo>
                    <a:lnTo>
                      <a:pt x="736" y="2256"/>
                    </a:lnTo>
                    <a:cubicBezTo>
                      <a:pt x="786" y="2440"/>
                      <a:pt x="820" y="2640"/>
                      <a:pt x="820" y="2824"/>
                    </a:cubicBezTo>
                    <a:cubicBezTo>
                      <a:pt x="836" y="2908"/>
                      <a:pt x="820" y="2991"/>
                      <a:pt x="786" y="3075"/>
                    </a:cubicBezTo>
                    <a:cubicBezTo>
                      <a:pt x="770" y="3158"/>
                      <a:pt x="719" y="3242"/>
                      <a:pt x="686" y="3342"/>
                    </a:cubicBezTo>
                    <a:cubicBezTo>
                      <a:pt x="603" y="3509"/>
                      <a:pt x="536" y="3676"/>
                      <a:pt x="486" y="3843"/>
                    </a:cubicBezTo>
                    <a:cubicBezTo>
                      <a:pt x="369" y="4177"/>
                      <a:pt x="285" y="4462"/>
                      <a:pt x="202" y="4712"/>
                    </a:cubicBezTo>
                    <a:cubicBezTo>
                      <a:pt x="118" y="4979"/>
                      <a:pt x="34" y="5247"/>
                      <a:pt x="1" y="5531"/>
                    </a:cubicBezTo>
                    <a:cubicBezTo>
                      <a:pt x="135" y="5280"/>
                      <a:pt x="252" y="5030"/>
                      <a:pt x="318" y="4762"/>
                    </a:cubicBezTo>
                    <a:lnTo>
                      <a:pt x="636" y="3893"/>
                    </a:lnTo>
                    <a:cubicBezTo>
                      <a:pt x="703" y="3743"/>
                      <a:pt x="770" y="3576"/>
                      <a:pt x="836" y="3409"/>
                    </a:cubicBezTo>
                    <a:cubicBezTo>
                      <a:pt x="870" y="3325"/>
                      <a:pt x="920" y="3242"/>
                      <a:pt x="953" y="3142"/>
                    </a:cubicBezTo>
                    <a:cubicBezTo>
                      <a:pt x="987" y="3025"/>
                      <a:pt x="1004" y="2924"/>
                      <a:pt x="1004" y="2824"/>
                    </a:cubicBezTo>
                    <a:cubicBezTo>
                      <a:pt x="987" y="2624"/>
                      <a:pt x="953" y="2423"/>
                      <a:pt x="903" y="2223"/>
                    </a:cubicBezTo>
                    <a:lnTo>
                      <a:pt x="803" y="1705"/>
                    </a:lnTo>
                    <a:lnTo>
                      <a:pt x="603" y="802"/>
                    </a:lnTo>
                    <a:cubicBezTo>
                      <a:pt x="569" y="535"/>
                      <a:pt x="486" y="251"/>
                      <a:pt x="38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88" name="Google Shape;2202;p44"/>
              <p:cNvSpPr>
                <a:spLocks/>
              </p:cNvSpPr>
              <p:nvPr/>
            </p:nvSpPr>
            <p:spPr bwMode="auto">
              <a:xfrm>
                <a:off x="7119717" y="2091084"/>
                <a:ext cx="204062" cy="423829"/>
              </a:xfrm>
              <a:custGeom>
                <a:avLst/>
                <a:gdLst/>
                <a:ahLst/>
                <a:cxnLst>
                  <a:cxn ang="0">
                    <a:pos x="351" y="0"/>
                  </a:cxn>
                  <a:cxn ang="0">
                    <a:pos x="351" y="0"/>
                  </a:cxn>
                  <a:cxn ang="0">
                    <a:pos x="1270" y="2122"/>
                  </a:cxn>
                  <a:cxn ang="0">
                    <a:pos x="719" y="4110"/>
                  </a:cxn>
                  <a:cxn ang="0">
                    <a:pos x="1788" y="6216"/>
                  </a:cxn>
                  <a:cxn ang="0">
                    <a:pos x="853" y="7903"/>
                  </a:cxn>
                  <a:cxn ang="0">
                    <a:pos x="117" y="10593"/>
                  </a:cxn>
                  <a:cxn ang="0">
                    <a:pos x="1655" y="12882"/>
                  </a:cxn>
                  <a:cxn ang="0">
                    <a:pos x="2987" y="13223"/>
                  </a:cxn>
                  <a:cxn ang="0">
                    <a:pos x="4395" y="12849"/>
                  </a:cxn>
                  <a:cxn ang="0">
                    <a:pos x="5899" y="10744"/>
                  </a:cxn>
                  <a:cxn ang="0">
                    <a:pos x="5732" y="7435"/>
                  </a:cxn>
                  <a:cxn ang="0">
                    <a:pos x="4996" y="6266"/>
                  </a:cxn>
                  <a:cxn ang="0">
                    <a:pos x="5364" y="4545"/>
                  </a:cxn>
                  <a:cxn ang="0">
                    <a:pos x="4311" y="2540"/>
                  </a:cxn>
                  <a:cxn ang="0">
                    <a:pos x="2557" y="952"/>
                  </a:cxn>
                  <a:cxn ang="0">
                    <a:pos x="351" y="0"/>
                  </a:cxn>
                </a:cxnLst>
                <a:rect l="0" t="0" r="r" b="b"/>
                <a:pathLst>
                  <a:path w="6367" h="13224" extrusionOk="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836" y="618"/>
                      <a:pt x="1354" y="1337"/>
                      <a:pt x="1270" y="2122"/>
                    </a:cubicBezTo>
                    <a:cubicBezTo>
                      <a:pt x="1187" y="2807"/>
                      <a:pt x="635" y="3425"/>
                      <a:pt x="719" y="4110"/>
                    </a:cubicBezTo>
                    <a:cubicBezTo>
                      <a:pt x="836" y="4896"/>
                      <a:pt x="1738" y="5414"/>
                      <a:pt x="1788" y="6216"/>
                    </a:cubicBezTo>
                    <a:cubicBezTo>
                      <a:pt x="1822" y="6867"/>
                      <a:pt x="1254" y="7385"/>
                      <a:pt x="853" y="7903"/>
                    </a:cubicBezTo>
                    <a:cubicBezTo>
                      <a:pt x="268" y="8672"/>
                      <a:pt x="0" y="9641"/>
                      <a:pt x="117" y="10593"/>
                    </a:cubicBezTo>
                    <a:cubicBezTo>
                      <a:pt x="251" y="11546"/>
                      <a:pt x="819" y="12398"/>
                      <a:pt x="1655" y="12882"/>
                    </a:cubicBezTo>
                    <a:cubicBezTo>
                      <a:pt x="2069" y="13110"/>
                      <a:pt x="2528" y="13223"/>
                      <a:pt x="2987" y="13223"/>
                    </a:cubicBezTo>
                    <a:cubicBezTo>
                      <a:pt x="3472" y="13223"/>
                      <a:pt x="3958" y="13098"/>
                      <a:pt x="4395" y="12849"/>
                    </a:cubicBezTo>
                    <a:cubicBezTo>
                      <a:pt x="5147" y="12398"/>
                      <a:pt x="5598" y="11579"/>
                      <a:pt x="5899" y="10744"/>
                    </a:cubicBezTo>
                    <a:cubicBezTo>
                      <a:pt x="6266" y="9658"/>
                      <a:pt x="6366" y="8371"/>
                      <a:pt x="5732" y="7435"/>
                    </a:cubicBezTo>
                    <a:cubicBezTo>
                      <a:pt x="5464" y="7051"/>
                      <a:pt x="5080" y="6717"/>
                      <a:pt x="4996" y="6266"/>
                    </a:cubicBezTo>
                    <a:cubicBezTo>
                      <a:pt x="4896" y="5681"/>
                      <a:pt x="5297" y="5130"/>
                      <a:pt x="5364" y="4545"/>
                    </a:cubicBezTo>
                    <a:cubicBezTo>
                      <a:pt x="5464" y="3759"/>
                      <a:pt x="4913" y="3041"/>
                      <a:pt x="4311" y="2540"/>
                    </a:cubicBezTo>
                    <a:cubicBezTo>
                      <a:pt x="3710" y="2022"/>
                      <a:pt x="3008" y="1604"/>
                      <a:pt x="2557" y="952"/>
                    </a:cubicBez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89" name="Google Shape;2203;p44"/>
              <p:cNvSpPr>
                <a:spLocks/>
              </p:cNvSpPr>
              <p:nvPr/>
            </p:nvSpPr>
            <p:spPr bwMode="auto">
              <a:xfrm>
                <a:off x="7274487" y="2656030"/>
                <a:ext cx="59453" cy="31598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418" y="9859"/>
                  </a:cxn>
                  <a:cxn ang="0">
                    <a:pos x="1688" y="9458"/>
                  </a:cxn>
                  <a:cxn ang="0">
                    <a:pos x="0" y="1"/>
                  </a:cxn>
                </a:cxnLst>
                <a:rect l="0" t="0" r="r" b="b"/>
                <a:pathLst>
                  <a:path w="1855" h="985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7" y="3376"/>
                      <a:pt x="351" y="6483"/>
                      <a:pt x="418" y="9859"/>
                    </a:cubicBezTo>
                    <a:cubicBezTo>
                      <a:pt x="919" y="9808"/>
                      <a:pt x="1387" y="9708"/>
                      <a:pt x="1688" y="9458"/>
                    </a:cubicBezTo>
                    <a:cubicBezTo>
                      <a:pt x="1855" y="8021"/>
                      <a:pt x="769" y="3643"/>
                      <a:pt x="0" y="1"/>
                    </a:cubicBezTo>
                    <a:close/>
                  </a:path>
                </a:pathLst>
              </a:custGeom>
              <a:solidFill>
                <a:srgbClr val="263238">
                  <a:alpha val="3215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90" name="Google Shape;2204;p44"/>
              <p:cNvSpPr>
                <a:spLocks/>
              </p:cNvSpPr>
              <p:nvPr/>
            </p:nvSpPr>
            <p:spPr bwMode="auto">
              <a:xfrm>
                <a:off x="7009946" y="2560104"/>
                <a:ext cx="16634" cy="46697"/>
              </a:xfrm>
              <a:custGeom>
                <a:avLst/>
                <a:gdLst/>
                <a:ahLst/>
                <a:cxnLst>
                  <a:cxn ang="0">
                    <a:pos x="462" y="0"/>
                  </a:cxn>
                  <a:cxn ang="0">
                    <a:pos x="134" y="688"/>
                  </a:cxn>
                  <a:cxn ang="0">
                    <a:pos x="50" y="1456"/>
                  </a:cxn>
                  <a:cxn ang="0">
                    <a:pos x="301" y="738"/>
                  </a:cxn>
                  <a:cxn ang="0">
                    <a:pos x="468" y="3"/>
                  </a:cxn>
                  <a:cxn ang="0">
                    <a:pos x="462" y="0"/>
                  </a:cxn>
                </a:cxnLst>
                <a:rect l="0" t="0" r="r" b="b"/>
                <a:pathLst>
                  <a:path w="519" h="1457" extrusionOk="0">
                    <a:moveTo>
                      <a:pt x="462" y="0"/>
                    </a:moveTo>
                    <a:cubicBezTo>
                      <a:pt x="416" y="0"/>
                      <a:pt x="245" y="291"/>
                      <a:pt x="134" y="688"/>
                    </a:cubicBezTo>
                    <a:cubicBezTo>
                      <a:pt x="17" y="1089"/>
                      <a:pt x="0" y="1440"/>
                      <a:pt x="50" y="1456"/>
                    </a:cubicBezTo>
                    <a:cubicBezTo>
                      <a:pt x="100" y="1456"/>
                      <a:pt x="184" y="1139"/>
                      <a:pt x="301" y="738"/>
                    </a:cubicBezTo>
                    <a:cubicBezTo>
                      <a:pt x="418" y="337"/>
                      <a:pt x="518" y="19"/>
                      <a:pt x="468" y="3"/>
                    </a:cubicBezTo>
                    <a:cubicBezTo>
                      <a:pt x="466" y="1"/>
                      <a:pt x="464" y="0"/>
                      <a:pt x="46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91" name="Google Shape;2205;p44"/>
              <p:cNvSpPr>
                <a:spLocks/>
              </p:cNvSpPr>
              <p:nvPr/>
            </p:nvSpPr>
            <p:spPr bwMode="auto">
              <a:xfrm>
                <a:off x="6869086" y="2581033"/>
                <a:ext cx="28973" cy="25416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51" y="1"/>
                  </a:cxn>
                  <a:cxn ang="0">
                    <a:pos x="368" y="486"/>
                  </a:cxn>
                  <a:cxn ang="0">
                    <a:pos x="851" y="792"/>
                  </a:cxn>
                  <a:cxn ang="0">
                    <a:pos x="870" y="787"/>
                  </a:cxn>
                  <a:cxn ang="0">
                    <a:pos x="485" y="352"/>
                  </a:cxn>
                  <a:cxn ang="0">
                    <a:pos x="57" y="0"/>
                  </a:cxn>
                </a:cxnLst>
                <a:rect l="0" t="0" r="r" b="b"/>
                <a:pathLst>
                  <a:path w="904" h="793" extrusionOk="0">
                    <a:moveTo>
                      <a:pt x="57" y="0"/>
                    </a:moveTo>
                    <a:cubicBezTo>
                      <a:pt x="54" y="0"/>
                      <a:pt x="53" y="1"/>
                      <a:pt x="51" y="1"/>
                    </a:cubicBezTo>
                    <a:cubicBezTo>
                      <a:pt x="1" y="35"/>
                      <a:pt x="135" y="269"/>
                      <a:pt x="368" y="486"/>
                    </a:cubicBezTo>
                    <a:cubicBezTo>
                      <a:pt x="576" y="679"/>
                      <a:pt x="783" y="792"/>
                      <a:pt x="851" y="792"/>
                    </a:cubicBezTo>
                    <a:cubicBezTo>
                      <a:pt x="860" y="792"/>
                      <a:pt x="866" y="790"/>
                      <a:pt x="870" y="787"/>
                    </a:cubicBezTo>
                    <a:cubicBezTo>
                      <a:pt x="903" y="753"/>
                      <a:pt x="719" y="569"/>
                      <a:pt x="485" y="352"/>
                    </a:cubicBezTo>
                    <a:cubicBezTo>
                      <a:pt x="278" y="161"/>
                      <a:pt x="102" y="0"/>
                      <a:pt x="5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92" name="Google Shape;2206;p44"/>
              <p:cNvSpPr>
                <a:spLocks/>
              </p:cNvSpPr>
              <p:nvPr/>
            </p:nvSpPr>
            <p:spPr bwMode="auto">
              <a:xfrm>
                <a:off x="6873381" y="2706348"/>
                <a:ext cx="15576" cy="39165"/>
              </a:xfrm>
              <a:custGeom>
                <a:avLst/>
                <a:gdLst/>
                <a:ahLst/>
                <a:cxnLst>
                  <a:cxn ang="0">
                    <a:pos x="431" y="0"/>
                  </a:cxn>
                  <a:cxn ang="0">
                    <a:pos x="117" y="586"/>
                  </a:cxn>
                  <a:cxn ang="0">
                    <a:pos x="51" y="1221"/>
                  </a:cxn>
                  <a:cxn ang="0">
                    <a:pos x="55" y="1222"/>
                  </a:cxn>
                  <a:cxn ang="0">
                    <a:pos x="301" y="636"/>
                  </a:cxn>
                  <a:cxn ang="0">
                    <a:pos x="435" y="1"/>
                  </a:cxn>
                  <a:cxn ang="0">
                    <a:pos x="431" y="0"/>
                  </a:cxn>
                </a:cxnLst>
                <a:rect l="0" t="0" r="r" b="b"/>
                <a:pathLst>
                  <a:path w="486" h="1222" extrusionOk="0">
                    <a:moveTo>
                      <a:pt x="431" y="0"/>
                    </a:moveTo>
                    <a:cubicBezTo>
                      <a:pt x="391" y="0"/>
                      <a:pt x="231" y="246"/>
                      <a:pt x="117" y="586"/>
                    </a:cubicBezTo>
                    <a:cubicBezTo>
                      <a:pt x="17" y="920"/>
                      <a:pt x="1" y="1221"/>
                      <a:pt x="51" y="1221"/>
                    </a:cubicBezTo>
                    <a:cubicBezTo>
                      <a:pt x="52" y="1221"/>
                      <a:pt x="54" y="1222"/>
                      <a:pt x="55" y="1222"/>
                    </a:cubicBezTo>
                    <a:cubicBezTo>
                      <a:pt x="106" y="1222"/>
                      <a:pt x="188" y="960"/>
                      <a:pt x="301" y="636"/>
                    </a:cubicBezTo>
                    <a:cubicBezTo>
                      <a:pt x="402" y="302"/>
                      <a:pt x="485" y="18"/>
                      <a:pt x="435" y="1"/>
                    </a:cubicBezTo>
                    <a:cubicBezTo>
                      <a:pt x="434" y="1"/>
                      <a:pt x="433" y="0"/>
                      <a:pt x="43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93" name="Google Shape;2207;p44"/>
              <p:cNvSpPr>
                <a:spLocks/>
              </p:cNvSpPr>
              <p:nvPr/>
            </p:nvSpPr>
            <p:spPr bwMode="auto">
              <a:xfrm>
                <a:off x="6936039" y="2498376"/>
                <a:ext cx="36441" cy="5737"/>
              </a:xfrm>
              <a:custGeom>
                <a:avLst/>
                <a:gdLst/>
                <a:ahLst/>
                <a:cxnLst>
                  <a:cxn ang="0">
                    <a:pos x="791" y="1"/>
                  </a:cxn>
                  <a:cxn ang="0">
                    <a:pos x="569" y="7"/>
                  </a:cxn>
                  <a:cxn ang="0">
                    <a:pos x="0" y="107"/>
                  </a:cxn>
                  <a:cxn ang="0">
                    <a:pos x="407" y="179"/>
                  </a:cxn>
                  <a:cxn ang="0">
                    <a:pos x="569" y="174"/>
                  </a:cxn>
                  <a:cxn ang="0">
                    <a:pos x="1137" y="57"/>
                  </a:cxn>
                  <a:cxn ang="0">
                    <a:pos x="791" y="1"/>
                  </a:cxn>
                </a:cxnLst>
                <a:rect l="0" t="0" r="r" b="b"/>
                <a:pathLst>
                  <a:path w="1137" h="179" extrusionOk="0">
                    <a:moveTo>
                      <a:pt x="791" y="1"/>
                    </a:moveTo>
                    <a:cubicBezTo>
                      <a:pt x="723" y="1"/>
                      <a:pt x="648" y="3"/>
                      <a:pt x="569" y="7"/>
                    </a:cubicBezTo>
                    <a:cubicBezTo>
                      <a:pt x="251" y="7"/>
                      <a:pt x="0" y="57"/>
                      <a:pt x="0" y="107"/>
                    </a:cubicBezTo>
                    <a:cubicBezTo>
                      <a:pt x="0" y="149"/>
                      <a:pt x="170" y="179"/>
                      <a:pt x="407" y="179"/>
                    </a:cubicBezTo>
                    <a:cubicBezTo>
                      <a:pt x="458" y="179"/>
                      <a:pt x="512" y="177"/>
                      <a:pt x="569" y="174"/>
                    </a:cubicBezTo>
                    <a:cubicBezTo>
                      <a:pt x="886" y="158"/>
                      <a:pt x="1137" y="107"/>
                      <a:pt x="1137" y="57"/>
                    </a:cubicBezTo>
                    <a:cubicBezTo>
                      <a:pt x="1137" y="20"/>
                      <a:pt x="996" y="1"/>
                      <a:pt x="79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94" name="Google Shape;2208;p44"/>
              <p:cNvSpPr>
                <a:spLocks/>
              </p:cNvSpPr>
              <p:nvPr/>
            </p:nvSpPr>
            <p:spPr bwMode="auto">
              <a:xfrm>
                <a:off x="6970845" y="2670484"/>
                <a:ext cx="22531" cy="40319"/>
              </a:xfrm>
              <a:custGeom>
                <a:avLst/>
                <a:gdLst/>
                <a:ahLst/>
                <a:cxnLst>
                  <a:cxn ang="0">
                    <a:pos x="51" y="1"/>
                  </a:cxn>
                  <a:cxn ang="0">
                    <a:pos x="51" y="1"/>
                  </a:cxn>
                  <a:cxn ang="0">
                    <a:pos x="184" y="719"/>
                  </a:cxn>
                  <a:cxn ang="0">
                    <a:pos x="661" y="1257"/>
                  </a:cxn>
                  <a:cxn ang="0">
                    <a:pos x="669" y="1254"/>
                  </a:cxn>
                  <a:cxn ang="0">
                    <a:pos x="351" y="636"/>
                  </a:cxn>
                  <a:cxn ang="0">
                    <a:pos x="51" y="1"/>
                  </a:cxn>
                </a:cxnLst>
                <a:rect l="0" t="0" r="r" b="b"/>
                <a:pathLst>
                  <a:path w="703" h="125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7" y="17"/>
                      <a:pt x="0" y="352"/>
                      <a:pt x="184" y="719"/>
                    </a:cubicBezTo>
                    <a:cubicBezTo>
                      <a:pt x="355" y="1060"/>
                      <a:pt x="612" y="1257"/>
                      <a:pt x="661" y="1257"/>
                    </a:cubicBezTo>
                    <a:cubicBezTo>
                      <a:pt x="665" y="1257"/>
                      <a:pt x="668" y="1256"/>
                      <a:pt x="669" y="1254"/>
                    </a:cubicBezTo>
                    <a:cubicBezTo>
                      <a:pt x="702" y="1220"/>
                      <a:pt x="518" y="986"/>
                      <a:pt x="351" y="636"/>
                    </a:cubicBezTo>
                    <a:cubicBezTo>
                      <a:pt x="168" y="301"/>
                      <a:pt x="101" y="1"/>
                      <a:pt x="5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95" name="Google Shape;2209;p44"/>
              <p:cNvSpPr>
                <a:spLocks/>
              </p:cNvSpPr>
              <p:nvPr/>
            </p:nvSpPr>
            <p:spPr bwMode="auto">
              <a:xfrm>
                <a:off x="7146479" y="2665549"/>
                <a:ext cx="38588" cy="31890"/>
              </a:xfrm>
              <a:custGeom>
                <a:avLst/>
                <a:gdLst/>
                <a:ahLst/>
                <a:cxnLst>
                  <a:cxn ang="0">
                    <a:pos x="1159" y="1"/>
                  </a:cxn>
                  <a:cxn ang="0">
                    <a:pos x="552" y="455"/>
                  </a:cxn>
                  <a:cxn ang="0">
                    <a:pos x="18" y="990"/>
                  </a:cxn>
                  <a:cxn ang="0">
                    <a:pos x="32" y="994"/>
                  </a:cxn>
                  <a:cxn ang="0">
                    <a:pos x="669" y="589"/>
                  </a:cxn>
                  <a:cxn ang="0">
                    <a:pos x="1171" y="4"/>
                  </a:cxn>
                  <a:cxn ang="0">
                    <a:pos x="1159" y="1"/>
                  </a:cxn>
                </a:cxnLst>
                <a:rect l="0" t="0" r="r" b="b"/>
                <a:pathLst>
                  <a:path w="1204" h="995" extrusionOk="0">
                    <a:moveTo>
                      <a:pt x="1159" y="1"/>
                    </a:moveTo>
                    <a:cubicBezTo>
                      <a:pt x="1098" y="1"/>
                      <a:pt x="847" y="192"/>
                      <a:pt x="552" y="455"/>
                    </a:cubicBezTo>
                    <a:cubicBezTo>
                      <a:pt x="235" y="723"/>
                      <a:pt x="1" y="957"/>
                      <a:pt x="18" y="990"/>
                    </a:cubicBezTo>
                    <a:cubicBezTo>
                      <a:pt x="20" y="993"/>
                      <a:pt x="25" y="994"/>
                      <a:pt x="32" y="994"/>
                    </a:cubicBezTo>
                    <a:cubicBezTo>
                      <a:pt x="102" y="994"/>
                      <a:pt x="379" y="834"/>
                      <a:pt x="669" y="589"/>
                    </a:cubicBezTo>
                    <a:cubicBezTo>
                      <a:pt x="987" y="305"/>
                      <a:pt x="1204" y="38"/>
                      <a:pt x="1171" y="4"/>
                    </a:cubicBezTo>
                    <a:cubicBezTo>
                      <a:pt x="1168" y="2"/>
                      <a:pt x="1164" y="1"/>
                      <a:pt x="115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96" name="Google Shape;2210;p44"/>
              <p:cNvSpPr>
                <a:spLocks/>
              </p:cNvSpPr>
              <p:nvPr/>
            </p:nvSpPr>
            <p:spPr bwMode="auto">
              <a:xfrm>
                <a:off x="7058117" y="2635518"/>
                <a:ext cx="32178" cy="22884"/>
              </a:xfrm>
              <a:custGeom>
                <a:avLst/>
                <a:gdLst/>
                <a:ahLst/>
                <a:cxnLst>
                  <a:cxn ang="0">
                    <a:pos x="953" y="0"/>
                  </a:cxn>
                  <a:cxn ang="0">
                    <a:pos x="452" y="290"/>
                  </a:cxn>
                  <a:cxn ang="0">
                    <a:pos x="34" y="707"/>
                  </a:cxn>
                  <a:cxn ang="0">
                    <a:pos x="53" y="713"/>
                  </a:cxn>
                  <a:cxn ang="0">
                    <a:pos x="552" y="423"/>
                  </a:cxn>
                  <a:cxn ang="0">
                    <a:pos x="970" y="6"/>
                  </a:cxn>
                  <a:cxn ang="0">
                    <a:pos x="953" y="0"/>
                  </a:cxn>
                </a:cxnLst>
                <a:rect l="0" t="0" r="r" b="b"/>
                <a:pathLst>
                  <a:path w="1004" h="714" extrusionOk="0">
                    <a:moveTo>
                      <a:pt x="953" y="0"/>
                    </a:moveTo>
                    <a:cubicBezTo>
                      <a:pt x="888" y="0"/>
                      <a:pt x="677" y="125"/>
                      <a:pt x="452" y="290"/>
                    </a:cubicBezTo>
                    <a:cubicBezTo>
                      <a:pt x="185" y="490"/>
                      <a:pt x="1" y="674"/>
                      <a:pt x="34" y="707"/>
                    </a:cubicBezTo>
                    <a:cubicBezTo>
                      <a:pt x="38" y="711"/>
                      <a:pt x="45" y="713"/>
                      <a:pt x="53" y="713"/>
                    </a:cubicBezTo>
                    <a:cubicBezTo>
                      <a:pt x="121" y="713"/>
                      <a:pt x="330" y="601"/>
                      <a:pt x="552" y="423"/>
                    </a:cubicBezTo>
                    <a:cubicBezTo>
                      <a:pt x="820" y="240"/>
                      <a:pt x="1004" y="56"/>
                      <a:pt x="970" y="6"/>
                    </a:cubicBezTo>
                    <a:cubicBezTo>
                      <a:pt x="967" y="2"/>
                      <a:pt x="961" y="0"/>
                      <a:pt x="95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97" name="Google Shape;2211;p44"/>
              <p:cNvSpPr>
                <a:spLocks/>
              </p:cNvSpPr>
              <p:nvPr/>
            </p:nvSpPr>
            <p:spPr bwMode="auto">
              <a:xfrm>
                <a:off x="7095616" y="2524753"/>
                <a:ext cx="40736" cy="3400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34" y="3"/>
                  </a:cxn>
                  <a:cxn ang="0">
                    <a:pos x="535" y="655"/>
                  </a:cxn>
                  <a:cxn ang="0">
                    <a:pos x="1239" y="1061"/>
                  </a:cxn>
                  <a:cxn ang="0">
                    <a:pos x="1254" y="1056"/>
                  </a:cxn>
                  <a:cxn ang="0">
                    <a:pos x="652" y="521"/>
                  </a:cxn>
                  <a:cxn ang="0">
                    <a:pos x="42" y="0"/>
                  </a:cxn>
                </a:cxnLst>
                <a:rect l="0" t="0" r="r" b="b"/>
                <a:pathLst>
                  <a:path w="1271" h="1061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6"/>
                      <a:pt x="184" y="354"/>
                      <a:pt x="535" y="655"/>
                    </a:cubicBezTo>
                    <a:cubicBezTo>
                      <a:pt x="851" y="925"/>
                      <a:pt x="1167" y="1061"/>
                      <a:pt x="1239" y="1061"/>
                    </a:cubicBezTo>
                    <a:cubicBezTo>
                      <a:pt x="1247" y="1061"/>
                      <a:pt x="1252" y="1059"/>
                      <a:pt x="1254" y="1056"/>
                    </a:cubicBezTo>
                    <a:cubicBezTo>
                      <a:pt x="1270" y="1005"/>
                      <a:pt x="986" y="805"/>
                      <a:pt x="652" y="521"/>
                    </a:cubicBezTo>
                    <a:cubicBezTo>
                      <a:pt x="337" y="253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98" name="Google Shape;2212;p44"/>
              <p:cNvSpPr>
                <a:spLocks/>
              </p:cNvSpPr>
              <p:nvPr/>
            </p:nvSpPr>
            <p:spPr bwMode="auto">
              <a:xfrm>
                <a:off x="7212887" y="2527894"/>
                <a:ext cx="32691" cy="23909"/>
              </a:xfrm>
              <a:custGeom>
                <a:avLst/>
                <a:gdLst/>
                <a:ahLst/>
                <a:cxnLst>
                  <a:cxn ang="0">
                    <a:pos x="974" y="0"/>
                  </a:cxn>
                  <a:cxn ang="0">
                    <a:pos x="452" y="306"/>
                  </a:cxn>
                  <a:cxn ang="0">
                    <a:pos x="34" y="740"/>
                  </a:cxn>
                  <a:cxn ang="0">
                    <a:pos x="51" y="746"/>
                  </a:cxn>
                  <a:cxn ang="0">
                    <a:pos x="569" y="440"/>
                  </a:cxn>
                  <a:cxn ang="0">
                    <a:pos x="987" y="5"/>
                  </a:cxn>
                  <a:cxn ang="0">
                    <a:pos x="974" y="0"/>
                  </a:cxn>
                </a:cxnLst>
                <a:rect l="0" t="0" r="r" b="b"/>
                <a:pathLst>
                  <a:path w="1020" h="746" extrusionOk="0">
                    <a:moveTo>
                      <a:pt x="974" y="0"/>
                    </a:moveTo>
                    <a:cubicBezTo>
                      <a:pt x="918" y="0"/>
                      <a:pt x="692" y="126"/>
                      <a:pt x="452" y="306"/>
                    </a:cubicBezTo>
                    <a:cubicBezTo>
                      <a:pt x="201" y="506"/>
                      <a:pt x="1" y="707"/>
                      <a:pt x="34" y="740"/>
                    </a:cubicBezTo>
                    <a:cubicBezTo>
                      <a:pt x="38" y="744"/>
                      <a:pt x="43" y="746"/>
                      <a:pt x="51" y="746"/>
                    </a:cubicBezTo>
                    <a:cubicBezTo>
                      <a:pt x="116" y="746"/>
                      <a:pt x="329" y="619"/>
                      <a:pt x="569" y="440"/>
                    </a:cubicBezTo>
                    <a:cubicBezTo>
                      <a:pt x="836" y="239"/>
                      <a:pt x="1020" y="55"/>
                      <a:pt x="987" y="5"/>
                    </a:cubicBezTo>
                    <a:cubicBezTo>
                      <a:pt x="985" y="2"/>
                      <a:pt x="981" y="0"/>
                      <a:pt x="9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599" name="Google Shape;2213;p44"/>
              <p:cNvSpPr>
                <a:spLocks/>
              </p:cNvSpPr>
              <p:nvPr/>
            </p:nvSpPr>
            <p:spPr bwMode="auto">
              <a:xfrm>
                <a:off x="7334452" y="2525907"/>
                <a:ext cx="12884" cy="45575"/>
              </a:xfrm>
              <a:custGeom>
                <a:avLst/>
                <a:gdLst/>
                <a:ahLst/>
                <a:cxnLst>
                  <a:cxn ang="0">
                    <a:pos x="318" y="0"/>
                  </a:cxn>
                  <a:cxn ang="0">
                    <a:pos x="151" y="702"/>
                  </a:cxn>
                  <a:cxn ang="0">
                    <a:pos x="34" y="1421"/>
                  </a:cxn>
                  <a:cxn ang="0">
                    <a:pos x="38" y="1421"/>
                  </a:cxn>
                  <a:cxn ang="0">
                    <a:pos x="318" y="736"/>
                  </a:cxn>
                  <a:cxn ang="0">
                    <a:pos x="318" y="0"/>
                  </a:cxn>
                </a:cxnLst>
                <a:rect l="0" t="0" r="r" b="b"/>
                <a:pathLst>
                  <a:path w="402" h="1422" extrusionOk="0">
                    <a:moveTo>
                      <a:pt x="318" y="0"/>
                    </a:moveTo>
                    <a:cubicBezTo>
                      <a:pt x="285" y="0"/>
                      <a:pt x="218" y="318"/>
                      <a:pt x="151" y="702"/>
                    </a:cubicBezTo>
                    <a:cubicBezTo>
                      <a:pt x="67" y="1086"/>
                      <a:pt x="1" y="1404"/>
                      <a:pt x="34" y="1421"/>
                    </a:cubicBezTo>
                    <a:cubicBezTo>
                      <a:pt x="35" y="1421"/>
                      <a:pt x="37" y="1421"/>
                      <a:pt x="38" y="1421"/>
                    </a:cubicBezTo>
                    <a:cubicBezTo>
                      <a:pt x="92" y="1421"/>
                      <a:pt x="237" y="1126"/>
                      <a:pt x="318" y="736"/>
                    </a:cubicBezTo>
                    <a:cubicBezTo>
                      <a:pt x="402" y="335"/>
                      <a:pt x="368" y="0"/>
                      <a:pt x="31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00" name="Google Shape;2214;p44"/>
              <p:cNvSpPr>
                <a:spLocks/>
              </p:cNvSpPr>
              <p:nvPr/>
            </p:nvSpPr>
            <p:spPr bwMode="auto">
              <a:xfrm>
                <a:off x="7310896" y="2638691"/>
                <a:ext cx="41793" cy="36761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4" y="7"/>
                  </a:cxn>
                  <a:cxn ang="0">
                    <a:pos x="602" y="642"/>
                  </a:cxn>
                  <a:cxn ang="0">
                    <a:pos x="1263" y="1146"/>
                  </a:cxn>
                  <a:cxn ang="0">
                    <a:pos x="1270" y="1143"/>
                  </a:cxn>
                  <a:cxn ang="0">
                    <a:pos x="719" y="508"/>
                  </a:cxn>
                  <a:cxn ang="0">
                    <a:pos x="49" y="0"/>
                  </a:cxn>
                </a:cxnLst>
                <a:rect l="0" t="0" r="r" b="b"/>
                <a:pathLst>
                  <a:path w="1304" h="1147" extrusionOk="0">
                    <a:moveTo>
                      <a:pt x="49" y="0"/>
                    </a:moveTo>
                    <a:cubicBezTo>
                      <a:pt x="42" y="0"/>
                      <a:pt x="37" y="2"/>
                      <a:pt x="34" y="7"/>
                    </a:cubicBezTo>
                    <a:cubicBezTo>
                      <a:pt x="0" y="40"/>
                      <a:pt x="251" y="324"/>
                      <a:pt x="602" y="642"/>
                    </a:cubicBezTo>
                    <a:cubicBezTo>
                      <a:pt x="915" y="923"/>
                      <a:pt x="1213" y="1146"/>
                      <a:pt x="1263" y="1146"/>
                    </a:cubicBezTo>
                    <a:cubicBezTo>
                      <a:pt x="1267" y="1146"/>
                      <a:pt x="1269" y="1145"/>
                      <a:pt x="1270" y="1143"/>
                    </a:cubicBezTo>
                    <a:cubicBezTo>
                      <a:pt x="1304" y="1110"/>
                      <a:pt x="1053" y="826"/>
                      <a:pt x="719" y="508"/>
                    </a:cubicBezTo>
                    <a:cubicBezTo>
                      <a:pt x="400" y="220"/>
                      <a:pt x="123" y="0"/>
                      <a:pt x="4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01" name="Google Shape;2215;p44"/>
              <p:cNvSpPr>
                <a:spLocks/>
              </p:cNvSpPr>
              <p:nvPr/>
            </p:nvSpPr>
            <p:spPr bwMode="auto">
              <a:xfrm>
                <a:off x="7326953" y="2737341"/>
                <a:ext cx="31088" cy="38236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34" y="3"/>
                  </a:cxn>
                  <a:cxn ang="0">
                    <a:pos x="402" y="638"/>
                  </a:cxn>
                  <a:cxn ang="0">
                    <a:pos x="912" y="1193"/>
                  </a:cxn>
                  <a:cxn ang="0">
                    <a:pos x="920" y="1190"/>
                  </a:cxn>
                  <a:cxn ang="0">
                    <a:pos x="552" y="538"/>
                  </a:cxn>
                  <a:cxn ang="0">
                    <a:pos x="42" y="0"/>
                  </a:cxn>
                </a:cxnLst>
                <a:rect l="0" t="0" r="r" b="b"/>
                <a:pathLst>
                  <a:path w="970" h="1193" extrusionOk="0">
                    <a:moveTo>
                      <a:pt x="42" y="0"/>
                    </a:moveTo>
                    <a:cubicBezTo>
                      <a:pt x="39" y="0"/>
                      <a:pt x="36" y="1"/>
                      <a:pt x="34" y="3"/>
                    </a:cubicBezTo>
                    <a:cubicBezTo>
                      <a:pt x="1" y="37"/>
                      <a:pt x="168" y="321"/>
                      <a:pt x="402" y="638"/>
                    </a:cubicBezTo>
                    <a:cubicBezTo>
                      <a:pt x="637" y="952"/>
                      <a:pt x="858" y="1193"/>
                      <a:pt x="912" y="1193"/>
                    </a:cubicBezTo>
                    <a:cubicBezTo>
                      <a:pt x="915" y="1193"/>
                      <a:pt x="918" y="1192"/>
                      <a:pt x="920" y="1190"/>
                    </a:cubicBezTo>
                    <a:cubicBezTo>
                      <a:pt x="970" y="1156"/>
                      <a:pt x="803" y="872"/>
                      <a:pt x="552" y="538"/>
                    </a:cubicBezTo>
                    <a:cubicBezTo>
                      <a:pt x="317" y="240"/>
                      <a:pt x="96" y="0"/>
                      <a:pt x="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02" name="Google Shape;2216;p44"/>
              <p:cNvSpPr>
                <a:spLocks/>
              </p:cNvSpPr>
              <p:nvPr/>
            </p:nvSpPr>
            <p:spPr bwMode="auto">
              <a:xfrm>
                <a:off x="7218239" y="2772179"/>
                <a:ext cx="40191" cy="56857"/>
              </a:xfrm>
              <a:custGeom>
                <a:avLst/>
                <a:gdLst/>
                <a:ahLst/>
                <a:cxnLst>
                  <a:cxn ang="0">
                    <a:pos x="1214" y="0"/>
                  </a:cxn>
                  <a:cxn ang="0">
                    <a:pos x="502" y="804"/>
                  </a:cxn>
                  <a:cxn ang="0">
                    <a:pos x="34" y="1773"/>
                  </a:cxn>
                  <a:cxn ang="0">
                    <a:pos x="38" y="1774"/>
                  </a:cxn>
                  <a:cxn ang="0">
                    <a:pos x="652" y="905"/>
                  </a:cxn>
                  <a:cxn ang="0">
                    <a:pos x="1221" y="2"/>
                  </a:cxn>
                  <a:cxn ang="0">
                    <a:pos x="1214" y="0"/>
                  </a:cxn>
                </a:cxnLst>
                <a:rect l="0" t="0" r="r" b="b"/>
                <a:pathLst>
                  <a:path w="1254" h="1774" extrusionOk="0">
                    <a:moveTo>
                      <a:pt x="1214" y="0"/>
                    </a:moveTo>
                    <a:cubicBezTo>
                      <a:pt x="1155" y="0"/>
                      <a:pt x="821" y="326"/>
                      <a:pt x="502" y="804"/>
                    </a:cubicBezTo>
                    <a:cubicBezTo>
                      <a:pt x="168" y="1289"/>
                      <a:pt x="1" y="1740"/>
                      <a:pt x="34" y="1773"/>
                    </a:cubicBezTo>
                    <a:cubicBezTo>
                      <a:pt x="35" y="1774"/>
                      <a:pt x="36" y="1774"/>
                      <a:pt x="38" y="1774"/>
                    </a:cubicBezTo>
                    <a:cubicBezTo>
                      <a:pt x="95" y="1774"/>
                      <a:pt x="341" y="1379"/>
                      <a:pt x="652" y="905"/>
                    </a:cubicBezTo>
                    <a:cubicBezTo>
                      <a:pt x="970" y="420"/>
                      <a:pt x="1254" y="36"/>
                      <a:pt x="1221" y="2"/>
                    </a:cubicBezTo>
                    <a:cubicBezTo>
                      <a:pt x="1219" y="1"/>
                      <a:pt x="1217" y="0"/>
                      <a:pt x="121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03" name="Google Shape;2217;p44"/>
              <p:cNvSpPr>
                <a:spLocks/>
              </p:cNvSpPr>
              <p:nvPr/>
            </p:nvSpPr>
            <p:spPr bwMode="auto">
              <a:xfrm>
                <a:off x="7094013" y="2766314"/>
                <a:ext cx="28428" cy="52562"/>
              </a:xfrm>
              <a:custGeom>
                <a:avLst/>
                <a:gdLst/>
                <a:ahLst/>
                <a:cxnLst>
                  <a:cxn ang="0">
                    <a:pos x="53" y="1"/>
                  </a:cxn>
                  <a:cxn ang="0">
                    <a:pos x="51" y="2"/>
                  </a:cxn>
                  <a:cxn ang="0">
                    <a:pos x="368" y="870"/>
                  </a:cxn>
                  <a:cxn ang="0">
                    <a:pos x="833" y="1640"/>
                  </a:cxn>
                  <a:cxn ang="0">
                    <a:pos x="836" y="1639"/>
                  </a:cxn>
                  <a:cxn ang="0">
                    <a:pos x="518" y="787"/>
                  </a:cxn>
                  <a:cxn ang="0">
                    <a:pos x="53" y="1"/>
                  </a:cxn>
                </a:cxnLst>
                <a:rect l="0" t="0" r="r" b="b"/>
                <a:pathLst>
                  <a:path w="887" h="1640" extrusionOk="0">
                    <a:moveTo>
                      <a:pt x="53" y="1"/>
                    </a:moveTo>
                    <a:cubicBezTo>
                      <a:pt x="52" y="1"/>
                      <a:pt x="51" y="1"/>
                      <a:pt x="51" y="2"/>
                    </a:cubicBezTo>
                    <a:cubicBezTo>
                      <a:pt x="0" y="35"/>
                      <a:pt x="151" y="419"/>
                      <a:pt x="368" y="870"/>
                    </a:cubicBezTo>
                    <a:cubicBezTo>
                      <a:pt x="580" y="1295"/>
                      <a:pt x="793" y="1640"/>
                      <a:pt x="833" y="1640"/>
                    </a:cubicBezTo>
                    <a:cubicBezTo>
                      <a:pt x="834" y="1640"/>
                      <a:pt x="835" y="1639"/>
                      <a:pt x="836" y="1639"/>
                    </a:cubicBezTo>
                    <a:cubicBezTo>
                      <a:pt x="886" y="1622"/>
                      <a:pt x="736" y="1238"/>
                      <a:pt x="518" y="787"/>
                    </a:cubicBezTo>
                    <a:cubicBezTo>
                      <a:pt x="306" y="346"/>
                      <a:pt x="94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04" name="Google Shape;2218;p44"/>
              <p:cNvSpPr>
                <a:spLocks/>
              </p:cNvSpPr>
              <p:nvPr/>
            </p:nvSpPr>
            <p:spPr bwMode="auto">
              <a:xfrm>
                <a:off x="6946744" y="2789806"/>
                <a:ext cx="50895" cy="43075"/>
              </a:xfrm>
              <a:custGeom>
                <a:avLst/>
                <a:gdLst/>
                <a:ahLst/>
                <a:cxnLst>
                  <a:cxn ang="0">
                    <a:pos x="1548" y="1"/>
                  </a:cxn>
                  <a:cxn ang="0">
                    <a:pos x="736" y="605"/>
                  </a:cxn>
                  <a:cxn ang="0">
                    <a:pos x="34" y="1340"/>
                  </a:cxn>
                  <a:cxn ang="0">
                    <a:pos x="43" y="1343"/>
                  </a:cxn>
                  <a:cxn ang="0">
                    <a:pos x="853" y="739"/>
                  </a:cxn>
                  <a:cxn ang="0">
                    <a:pos x="1555" y="4"/>
                  </a:cxn>
                  <a:cxn ang="0">
                    <a:pos x="1548" y="1"/>
                  </a:cxn>
                </a:cxnLst>
                <a:rect l="0" t="0" r="r" b="b"/>
                <a:pathLst>
                  <a:path w="1588" h="1344" extrusionOk="0">
                    <a:moveTo>
                      <a:pt x="1548" y="1"/>
                    </a:moveTo>
                    <a:cubicBezTo>
                      <a:pt x="1496" y="1"/>
                      <a:pt x="1146" y="258"/>
                      <a:pt x="736" y="605"/>
                    </a:cubicBezTo>
                    <a:cubicBezTo>
                      <a:pt x="318" y="973"/>
                      <a:pt x="1" y="1307"/>
                      <a:pt x="34" y="1340"/>
                    </a:cubicBezTo>
                    <a:cubicBezTo>
                      <a:pt x="36" y="1342"/>
                      <a:pt x="39" y="1343"/>
                      <a:pt x="43" y="1343"/>
                    </a:cubicBezTo>
                    <a:cubicBezTo>
                      <a:pt x="109" y="1343"/>
                      <a:pt x="459" y="1086"/>
                      <a:pt x="853" y="739"/>
                    </a:cubicBezTo>
                    <a:cubicBezTo>
                      <a:pt x="1287" y="371"/>
                      <a:pt x="1588" y="37"/>
                      <a:pt x="1555" y="4"/>
                    </a:cubicBezTo>
                    <a:cubicBezTo>
                      <a:pt x="1554" y="2"/>
                      <a:pt x="1551" y="1"/>
                      <a:pt x="154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05" name="Google Shape;2219;p44"/>
              <p:cNvSpPr>
                <a:spLocks/>
              </p:cNvSpPr>
              <p:nvPr/>
            </p:nvSpPr>
            <p:spPr bwMode="auto">
              <a:xfrm>
                <a:off x="7000844" y="2881918"/>
                <a:ext cx="44453" cy="43043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17" y="4"/>
                  </a:cxn>
                  <a:cxn ang="0">
                    <a:pos x="669" y="689"/>
                  </a:cxn>
                  <a:cxn ang="0">
                    <a:pos x="1345" y="1343"/>
                  </a:cxn>
                  <a:cxn ang="0">
                    <a:pos x="1354" y="1340"/>
                  </a:cxn>
                  <a:cxn ang="0">
                    <a:pos x="785" y="572"/>
                  </a:cxn>
                  <a:cxn ang="0">
                    <a:pos x="28" y="0"/>
                  </a:cxn>
                </a:cxnLst>
                <a:rect l="0" t="0" r="r" b="b"/>
                <a:pathLst>
                  <a:path w="1387" h="1343" extrusionOk="0">
                    <a:moveTo>
                      <a:pt x="28" y="0"/>
                    </a:moveTo>
                    <a:cubicBezTo>
                      <a:pt x="23" y="0"/>
                      <a:pt x="19" y="1"/>
                      <a:pt x="17" y="4"/>
                    </a:cubicBezTo>
                    <a:cubicBezTo>
                      <a:pt x="0" y="54"/>
                      <a:pt x="301" y="321"/>
                      <a:pt x="669" y="689"/>
                    </a:cubicBezTo>
                    <a:cubicBezTo>
                      <a:pt x="1002" y="1038"/>
                      <a:pt x="1276" y="1343"/>
                      <a:pt x="1345" y="1343"/>
                    </a:cubicBezTo>
                    <a:cubicBezTo>
                      <a:pt x="1348" y="1343"/>
                      <a:pt x="1351" y="1342"/>
                      <a:pt x="1354" y="1340"/>
                    </a:cubicBezTo>
                    <a:cubicBezTo>
                      <a:pt x="1387" y="1307"/>
                      <a:pt x="1153" y="939"/>
                      <a:pt x="785" y="572"/>
                    </a:cubicBezTo>
                    <a:cubicBezTo>
                      <a:pt x="443" y="213"/>
                      <a:pt x="100" y="0"/>
                      <a:pt x="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06" name="Google Shape;2220;p44"/>
              <p:cNvSpPr>
                <a:spLocks/>
              </p:cNvSpPr>
              <p:nvPr/>
            </p:nvSpPr>
            <p:spPr bwMode="auto">
              <a:xfrm>
                <a:off x="7129365" y="2879258"/>
                <a:ext cx="31088" cy="49934"/>
              </a:xfrm>
              <a:custGeom>
                <a:avLst/>
                <a:gdLst/>
                <a:ahLst/>
                <a:cxnLst>
                  <a:cxn ang="0">
                    <a:pos x="928" y="0"/>
                  </a:cxn>
                  <a:cxn ang="0">
                    <a:pos x="351" y="688"/>
                  </a:cxn>
                  <a:cxn ang="0">
                    <a:pos x="50" y="1557"/>
                  </a:cxn>
                  <a:cxn ang="0">
                    <a:pos x="54" y="1557"/>
                  </a:cxn>
                  <a:cxn ang="0">
                    <a:pos x="501" y="772"/>
                  </a:cxn>
                  <a:cxn ang="0">
                    <a:pos x="936" y="3"/>
                  </a:cxn>
                  <a:cxn ang="0">
                    <a:pos x="928" y="0"/>
                  </a:cxn>
                </a:cxnLst>
                <a:rect l="0" t="0" r="r" b="b"/>
                <a:pathLst>
                  <a:path w="970" h="1558" extrusionOk="0">
                    <a:moveTo>
                      <a:pt x="928" y="0"/>
                    </a:moveTo>
                    <a:cubicBezTo>
                      <a:pt x="871" y="0"/>
                      <a:pt x="588" y="277"/>
                      <a:pt x="351" y="688"/>
                    </a:cubicBezTo>
                    <a:cubicBezTo>
                      <a:pt x="100" y="1139"/>
                      <a:pt x="0" y="1540"/>
                      <a:pt x="50" y="1557"/>
                    </a:cubicBezTo>
                    <a:cubicBezTo>
                      <a:pt x="51" y="1557"/>
                      <a:pt x="53" y="1557"/>
                      <a:pt x="54" y="1557"/>
                    </a:cubicBezTo>
                    <a:cubicBezTo>
                      <a:pt x="107" y="1557"/>
                      <a:pt x="256" y="1196"/>
                      <a:pt x="501" y="772"/>
                    </a:cubicBezTo>
                    <a:cubicBezTo>
                      <a:pt x="735" y="354"/>
                      <a:pt x="969" y="36"/>
                      <a:pt x="936" y="3"/>
                    </a:cubicBezTo>
                    <a:cubicBezTo>
                      <a:pt x="934" y="1"/>
                      <a:pt x="932" y="0"/>
                      <a:pt x="92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07" name="Google Shape;2221;p44"/>
              <p:cNvSpPr>
                <a:spLocks/>
              </p:cNvSpPr>
              <p:nvPr/>
            </p:nvSpPr>
            <p:spPr bwMode="auto">
              <a:xfrm>
                <a:off x="7201637" y="2900667"/>
                <a:ext cx="51985" cy="41985"/>
              </a:xfrm>
              <a:custGeom>
                <a:avLst/>
                <a:gdLst/>
                <a:ahLst/>
                <a:cxnLst>
                  <a:cxn ang="0">
                    <a:pos x="43" y="1"/>
                  </a:cxn>
                  <a:cxn ang="0">
                    <a:pos x="34" y="3"/>
                  </a:cxn>
                  <a:cxn ang="0">
                    <a:pos x="753" y="722"/>
                  </a:cxn>
                  <a:cxn ang="0">
                    <a:pos x="1579" y="1310"/>
                  </a:cxn>
                  <a:cxn ang="0">
                    <a:pos x="1588" y="1307"/>
                  </a:cxn>
                  <a:cxn ang="0">
                    <a:pos x="870" y="588"/>
                  </a:cxn>
                  <a:cxn ang="0">
                    <a:pos x="43" y="1"/>
                  </a:cxn>
                </a:cxnLst>
                <a:rect l="0" t="0" r="r" b="b"/>
                <a:pathLst>
                  <a:path w="1622" h="1310" extrusionOk="0">
                    <a:moveTo>
                      <a:pt x="43" y="1"/>
                    </a:moveTo>
                    <a:cubicBezTo>
                      <a:pt x="39" y="1"/>
                      <a:pt x="36" y="1"/>
                      <a:pt x="34" y="3"/>
                    </a:cubicBezTo>
                    <a:cubicBezTo>
                      <a:pt x="1" y="53"/>
                      <a:pt x="335" y="371"/>
                      <a:pt x="753" y="722"/>
                    </a:cubicBezTo>
                    <a:cubicBezTo>
                      <a:pt x="1161" y="1067"/>
                      <a:pt x="1511" y="1310"/>
                      <a:pt x="1579" y="1310"/>
                    </a:cubicBezTo>
                    <a:cubicBezTo>
                      <a:pt x="1583" y="1310"/>
                      <a:pt x="1586" y="1309"/>
                      <a:pt x="1588" y="1307"/>
                    </a:cubicBezTo>
                    <a:cubicBezTo>
                      <a:pt x="1622" y="1273"/>
                      <a:pt x="1304" y="956"/>
                      <a:pt x="870" y="588"/>
                    </a:cubicBezTo>
                    <a:cubicBezTo>
                      <a:pt x="460" y="257"/>
                      <a:pt x="110" y="1"/>
                      <a:pt x="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08" name="Google Shape;2222;p44"/>
              <p:cNvSpPr>
                <a:spLocks/>
              </p:cNvSpPr>
              <p:nvPr/>
            </p:nvSpPr>
            <p:spPr bwMode="auto">
              <a:xfrm>
                <a:off x="7200580" y="2592186"/>
                <a:ext cx="42338" cy="29935"/>
              </a:xfrm>
              <a:custGeom>
                <a:avLst/>
                <a:gdLst/>
                <a:ahLst/>
                <a:cxnLst>
                  <a:cxn ang="0">
                    <a:pos x="44" y="1"/>
                  </a:cxn>
                  <a:cxn ang="0">
                    <a:pos x="34" y="4"/>
                  </a:cxn>
                  <a:cxn ang="0">
                    <a:pos x="585" y="589"/>
                  </a:cxn>
                  <a:cxn ang="0">
                    <a:pos x="1262" y="934"/>
                  </a:cxn>
                  <a:cxn ang="0">
                    <a:pos x="1287" y="923"/>
                  </a:cxn>
                  <a:cxn ang="0">
                    <a:pos x="686" y="439"/>
                  </a:cxn>
                  <a:cxn ang="0">
                    <a:pos x="44" y="1"/>
                  </a:cxn>
                </a:cxnLst>
                <a:rect l="0" t="0" r="r" b="b"/>
                <a:pathLst>
                  <a:path w="1321" h="934" extrusionOk="0">
                    <a:moveTo>
                      <a:pt x="44" y="1"/>
                    </a:moveTo>
                    <a:cubicBezTo>
                      <a:pt x="40" y="1"/>
                      <a:pt x="36" y="2"/>
                      <a:pt x="34" y="4"/>
                    </a:cubicBezTo>
                    <a:cubicBezTo>
                      <a:pt x="0" y="38"/>
                      <a:pt x="234" y="322"/>
                      <a:pt x="585" y="589"/>
                    </a:cubicBezTo>
                    <a:cubicBezTo>
                      <a:pt x="887" y="805"/>
                      <a:pt x="1176" y="934"/>
                      <a:pt x="1262" y="934"/>
                    </a:cubicBezTo>
                    <a:cubicBezTo>
                      <a:pt x="1276" y="934"/>
                      <a:pt x="1285" y="930"/>
                      <a:pt x="1287" y="923"/>
                    </a:cubicBezTo>
                    <a:cubicBezTo>
                      <a:pt x="1320" y="890"/>
                      <a:pt x="1020" y="689"/>
                      <a:pt x="686" y="439"/>
                    </a:cubicBezTo>
                    <a:cubicBezTo>
                      <a:pt x="359" y="205"/>
                      <a:pt x="104" y="1"/>
                      <a:pt x="4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09" name="Google Shape;2223;p44"/>
              <p:cNvSpPr>
                <a:spLocks/>
              </p:cNvSpPr>
              <p:nvPr/>
            </p:nvSpPr>
            <p:spPr bwMode="auto">
              <a:xfrm>
                <a:off x="7028695" y="3174182"/>
                <a:ext cx="37499" cy="27146"/>
              </a:xfrm>
              <a:custGeom>
                <a:avLst/>
                <a:gdLst/>
                <a:ahLst/>
                <a:cxnLst>
                  <a:cxn ang="0">
                    <a:pos x="1129" y="0"/>
                  </a:cxn>
                  <a:cxn ang="0">
                    <a:pos x="501" y="291"/>
                  </a:cxn>
                  <a:cxn ang="0">
                    <a:pos x="33" y="843"/>
                  </a:cxn>
                  <a:cxn ang="0">
                    <a:pos x="43" y="846"/>
                  </a:cxn>
                  <a:cxn ang="0">
                    <a:pos x="602" y="425"/>
                  </a:cxn>
                  <a:cxn ang="0">
                    <a:pos x="1153" y="7"/>
                  </a:cxn>
                  <a:cxn ang="0">
                    <a:pos x="1129" y="0"/>
                  </a:cxn>
                </a:cxnLst>
                <a:rect l="0" t="0" r="r" b="b"/>
                <a:pathLst>
                  <a:path w="1170" h="847" extrusionOk="0">
                    <a:moveTo>
                      <a:pt x="1129" y="0"/>
                    </a:moveTo>
                    <a:cubicBezTo>
                      <a:pt x="1047" y="0"/>
                      <a:pt x="774" y="90"/>
                      <a:pt x="501" y="291"/>
                    </a:cubicBezTo>
                    <a:cubicBezTo>
                      <a:pt x="167" y="525"/>
                      <a:pt x="0" y="809"/>
                      <a:pt x="33" y="843"/>
                    </a:cubicBezTo>
                    <a:cubicBezTo>
                      <a:pt x="36" y="845"/>
                      <a:pt x="39" y="846"/>
                      <a:pt x="43" y="846"/>
                    </a:cubicBezTo>
                    <a:cubicBezTo>
                      <a:pt x="99" y="846"/>
                      <a:pt x="321" y="643"/>
                      <a:pt x="602" y="425"/>
                    </a:cubicBezTo>
                    <a:cubicBezTo>
                      <a:pt x="902" y="208"/>
                      <a:pt x="1170" y="58"/>
                      <a:pt x="1153" y="7"/>
                    </a:cubicBezTo>
                    <a:cubicBezTo>
                      <a:pt x="1151" y="3"/>
                      <a:pt x="1142" y="0"/>
                      <a:pt x="112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10" name="Google Shape;2224;p44"/>
              <p:cNvSpPr>
                <a:spLocks/>
              </p:cNvSpPr>
              <p:nvPr/>
            </p:nvSpPr>
            <p:spPr bwMode="auto">
              <a:xfrm>
                <a:off x="7177023" y="3179727"/>
                <a:ext cx="20384" cy="48267"/>
              </a:xfrm>
              <a:custGeom>
                <a:avLst/>
                <a:gdLst/>
                <a:ahLst/>
                <a:cxnLst>
                  <a:cxn ang="0">
                    <a:pos x="53" y="1"/>
                  </a:cxn>
                  <a:cxn ang="0">
                    <a:pos x="50" y="1"/>
                  </a:cxn>
                  <a:cxn ang="0">
                    <a:pos x="234" y="787"/>
                  </a:cxn>
                  <a:cxn ang="0">
                    <a:pos x="598" y="1506"/>
                  </a:cxn>
                  <a:cxn ang="0">
                    <a:pos x="602" y="1505"/>
                  </a:cxn>
                  <a:cxn ang="0">
                    <a:pos x="401" y="720"/>
                  </a:cxn>
                  <a:cxn ang="0">
                    <a:pos x="53" y="1"/>
                  </a:cxn>
                </a:cxnLst>
                <a:rect l="0" t="0" r="r" b="b"/>
                <a:pathLst>
                  <a:path w="636" h="1506" extrusionOk="0">
                    <a:moveTo>
                      <a:pt x="53" y="1"/>
                    </a:moveTo>
                    <a:cubicBezTo>
                      <a:pt x="52" y="1"/>
                      <a:pt x="51" y="1"/>
                      <a:pt x="50" y="1"/>
                    </a:cubicBezTo>
                    <a:cubicBezTo>
                      <a:pt x="0" y="18"/>
                      <a:pt x="84" y="369"/>
                      <a:pt x="234" y="787"/>
                    </a:cubicBezTo>
                    <a:cubicBezTo>
                      <a:pt x="381" y="1194"/>
                      <a:pt x="543" y="1506"/>
                      <a:pt x="598" y="1506"/>
                    </a:cubicBezTo>
                    <a:cubicBezTo>
                      <a:pt x="599" y="1506"/>
                      <a:pt x="601" y="1506"/>
                      <a:pt x="602" y="1505"/>
                    </a:cubicBezTo>
                    <a:cubicBezTo>
                      <a:pt x="635" y="1489"/>
                      <a:pt x="552" y="1138"/>
                      <a:pt x="401" y="720"/>
                    </a:cubicBezTo>
                    <a:cubicBezTo>
                      <a:pt x="255" y="313"/>
                      <a:pt x="92" y="1"/>
                      <a:pt x="5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11" name="Google Shape;2225;p44"/>
              <p:cNvSpPr>
                <a:spLocks/>
              </p:cNvSpPr>
              <p:nvPr/>
            </p:nvSpPr>
            <p:spPr bwMode="auto">
              <a:xfrm>
                <a:off x="7292691" y="3181265"/>
                <a:ext cx="36441" cy="35576"/>
              </a:xfrm>
              <a:custGeom>
                <a:avLst/>
                <a:gdLst/>
                <a:ahLst/>
                <a:cxnLst>
                  <a:cxn ang="0">
                    <a:pos x="1090" y="0"/>
                  </a:cxn>
                  <a:cxn ang="0">
                    <a:pos x="502" y="505"/>
                  </a:cxn>
                  <a:cxn ang="0">
                    <a:pos x="34" y="1106"/>
                  </a:cxn>
                  <a:cxn ang="0">
                    <a:pos x="44" y="1110"/>
                  </a:cxn>
                  <a:cxn ang="0">
                    <a:pos x="635" y="622"/>
                  </a:cxn>
                  <a:cxn ang="0">
                    <a:pos x="1103" y="4"/>
                  </a:cxn>
                  <a:cxn ang="0">
                    <a:pos x="1090" y="0"/>
                  </a:cxn>
                </a:cxnLst>
                <a:rect l="0" t="0" r="r" b="b"/>
                <a:pathLst>
                  <a:path w="1137" h="1110" extrusionOk="0">
                    <a:moveTo>
                      <a:pt x="1090" y="0"/>
                    </a:moveTo>
                    <a:cubicBezTo>
                      <a:pt x="1019" y="0"/>
                      <a:pt x="782" y="209"/>
                      <a:pt x="502" y="505"/>
                    </a:cubicBezTo>
                    <a:cubicBezTo>
                      <a:pt x="201" y="806"/>
                      <a:pt x="0" y="1073"/>
                      <a:pt x="34" y="1106"/>
                    </a:cubicBezTo>
                    <a:cubicBezTo>
                      <a:pt x="36" y="1109"/>
                      <a:pt x="39" y="1110"/>
                      <a:pt x="44" y="1110"/>
                    </a:cubicBezTo>
                    <a:cubicBezTo>
                      <a:pt x="104" y="1110"/>
                      <a:pt x="355" y="902"/>
                      <a:pt x="635" y="622"/>
                    </a:cubicBezTo>
                    <a:cubicBezTo>
                      <a:pt x="919" y="321"/>
                      <a:pt x="1137" y="37"/>
                      <a:pt x="1103" y="4"/>
                    </a:cubicBezTo>
                    <a:cubicBezTo>
                      <a:pt x="1100" y="1"/>
                      <a:pt x="1095" y="0"/>
                      <a:pt x="10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12" name="Google Shape;2226;p44"/>
              <p:cNvSpPr>
                <a:spLocks/>
              </p:cNvSpPr>
              <p:nvPr/>
            </p:nvSpPr>
            <p:spPr bwMode="auto">
              <a:xfrm>
                <a:off x="6945141" y="3150305"/>
                <a:ext cx="507704" cy="63747"/>
              </a:xfrm>
              <a:custGeom>
                <a:avLst/>
                <a:gdLst/>
                <a:ahLst/>
                <a:cxnLst>
                  <a:cxn ang="0">
                    <a:pos x="151" y="1"/>
                  </a:cxn>
                  <a:cxn ang="0">
                    <a:pos x="0" y="719"/>
                  </a:cxn>
                  <a:cxn ang="0">
                    <a:pos x="15840" y="1989"/>
                  </a:cxn>
                  <a:cxn ang="0">
                    <a:pos x="15172" y="234"/>
                  </a:cxn>
                  <a:cxn ang="0">
                    <a:pos x="151" y="1"/>
                  </a:cxn>
                </a:cxnLst>
                <a:rect l="0" t="0" r="r" b="b"/>
                <a:pathLst>
                  <a:path w="15841" h="1989" extrusionOk="0">
                    <a:moveTo>
                      <a:pt x="151" y="1"/>
                    </a:moveTo>
                    <a:lnTo>
                      <a:pt x="0" y="719"/>
                    </a:lnTo>
                    <a:lnTo>
                      <a:pt x="15840" y="1989"/>
                    </a:lnTo>
                    <a:lnTo>
                      <a:pt x="15172" y="23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263238">
                  <a:alpha val="3215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13" name="Google Shape;2227;p44"/>
              <p:cNvSpPr>
                <a:spLocks/>
              </p:cNvSpPr>
              <p:nvPr/>
            </p:nvSpPr>
            <p:spPr bwMode="auto">
              <a:xfrm>
                <a:off x="5326840" y="3068898"/>
                <a:ext cx="2992444" cy="160012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2490"/>
                  </a:cxn>
                  <a:cxn ang="0">
                    <a:pos x="4996" y="2490"/>
                  </a:cxn>
                  <a:cxn ang="0">
                    <a:pos x="2423" y="49842"/>
                  </a:cxn>
                  <a:cxn ang="0">
                    <a:pos x="3843" y="49926"/>
                  </a:cxn>
                  <a:cxn ang="0">
                    <a:pos x="6416" y="2490"/>
                  </a:cxn>
                  <a:cxn ang="0">
                    <a:pos x="88272" y="2490"/>
                  </a:cxn>
                  <a:cxn ang="0">
                    <a:pos x="90460" y="49876"/>
                  </a:cxn>
                  <a:cxn ang="0">
                    <a:pos x="91897" y="49876"/>
                  </a:cxn>
                  <a:cxn ang="0">
                    <a:pos x="89692" y="2490"/>
                  </a:cxn>
                  <a:cxn ang="0">
                    <a:pos x="93368" y="2490"/>
                  </a:cxn>
                  <a:cxn ang="0">
                    <a:pos x="93368" y="1"/>
                  </a:cxn>
                  <a:cxn ang="0">
                    <a:pos x="0" y="1"/>
                  </a:cxn>
                </a:cxnLst>
                <a:rect l="0" t="0" r="r" b="b"/>
                <a:pathLst>
                  <a:path w="93368" h="49926" extrusionOk="0">
                    <a:moveTo>
                      <a:pt x="0" y="1"/>
                    </a:moveTo>
                    <a:lnTo>
                      <a:pt x="0" y="2490"/>
                    </a:lnTo>
                    <a:lnTo>
                      <a:pt x="4996" y="2490"/>
                    </a:lnTo>
                    <a:lnTo>
                      <a:pt x="2423" y="49842"/>
                    </a:lnTo>
                    <a:lnTo>
                      <a:pt x="3843" y="49926"/>
                    </a:lnTo>
                    <a:lnTo>
                      <a:pt x="6416" y="2490"/>
                    </a:lnTo>
                    <a:lnTo>
                      <a:pt x="88272" y="2490"/>
                    </a:lnTo>
                    <a:lnTo>
                      <a:pt x="90460" y="49876"/>
                    </a:lnTo>
                    <a:lnTo>
                      <a:pt x="91897" y="49876"/>
                    </a:lnTo>
                    <a:lnTo>
                      <a:pt x="89692" y="2490"/>
                    </a:lnTo>
                    <a:lnTo>
                      <a:pt x="93368" y="2490"/>
                    </a:lnTo>
                    <a:lnTo>
                      <a:pt x="9336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14" name="Google Shape;2228;p44"/>
              <p:cNvSpPr>
                <a:spLocks/>
              </p:cNvSpPr>
              <p:nvPr/>
            </p:nvSpPr>
            <p:spPr bwMode="auto">
              <a:xfrm>
                <a:off x="6199722" y="2596577"/>
                <a:ext cx="917335" cy="485205"/>
              </a:xfrm>
              <a:custGeom>
                <a:avLst/>
                <a:gdLst/>
                <a:ahLst/>
                <a:cxnLst>
                  <a:cxn ang="0">
                    <a:pos x="14603" y="1"/>
                  </a:cxn>
                  <a:cxn ang="0">
                    <a:pos x="0" y="18"/>
                  </a:cxn>
                  <a:cxn ang="0">
                    <a:pos x="5180" y="15139"/>
                  </a:cxn>
                  <a:cxn ang="0">
                    <a:pos x="28622" y="15139"/>
                  </a:cxn>
                  <a:cxn ang="0">
                    <a:pos x="28438" y="14354"/>
                  </a:cxn>
                  <a:cxn ang="0">
                    <a:pos x="18964" y="14069"/>
                  </a:cxn>
                  <a:cxn ang="0">
                    <a:pos x="14603" y="1"/>
                  </a:cxn>
                </a:cxnLst>
                <a:rect l="0" t="0" r="r" b="b"/>
                <a:pathLst>
                  <a:path w="28622" h="15139" extrusionOk="0">
                    <a:moveTo>
                      <a:pt x="14603" y="1"/>
                    </a:moveTo>
                    <a:lnTo>
                      <a:pt x="0" y="18"/>
                    </a:lnTo>
                    <a:lnTo>
                      <a:pt x="5180" y="15139"/>
                    </a:lnTo>
                    <a:lnTo>
                      <a:pt x="28622" y="15139"/>
                    </a:lnTo>
                    <a:lnTo>
                      <a:pt x="28438" y="14354"/>
                    </a:lnTo>
                    <a:lnTo>
                      <a:pt x="18964" y="14069"/>
                    </a:lnTo>
                    <a:lnTo>
                      <a:pt x="14603" y="1"/>
                    </a:ln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15" name="Google Shape;2229;p44"/>
              <p:cNvSpPr>
                <a:spLocks/>
              </p:cNvSpPr>
              <p:nvPr/>
            </p:nvSpPr>
            <p:spPr bwMode="auto">
              <a:xfrm>
                <a:off x="6471763" y="2795511"/>
                <a:ext cx="65895" cy="73427"/>
              </a:xfrm>
              <a:custGeom>
                <a:avLst/>
                <a:gdLst/>
                <a:ahLst/>
                <a:cxnLst>
                  <a:cxn ang="0">
                    <a:pos x="925" y="0"/>
                  </a:cxn>
                  <a:cxn ang="0">
                    <a:pos x="735" y="26"/>
                  </a:cxn>
                  <a:cxn ang="0">
                    <a:pos x="150" y="1380"/>
                  </a:cxn>
                  <a:cxn ang="0">
                    <a:pos x="1114" y="2291"/>
                  </a:cxn>
                  <a:cxn ang="0">
                    <a:pos x="1303" y="2265"/>
                  </a:cxn>
                  <a:cxn ang="0">
                    <a:pos x="1888" y="912"/>
                  </a:cxn>
                  <a:cxn ang="0">
                    <a:pos x="925" y="0"/>
                  </a:cxn>
                </a:cxnLst>
                <a:rect l="0" t="0" r="r" b="b"/>
                <a:pathLst>
                  <a:path w="2056" h="2291" extrusionOk="0">
                    <a:moveTo>
                      <a:pt x="925" y="0"/>
                    </a:moveTo>
                    <a:cubicBezTo>
                      <a:pt x="862" y="0"/>
                      <a:pt x="798" y="9"/>
                      <a:pt x="735" y="26"/>
                    </a:cubicBezTo>
                    <a:cubicBezTo>
                      <a:pt x="251" y="143"/>
                      <a:pt x="0" y="761"/>
                      <a:pt x="150" y="1380"/>
                    </a:cubicBezTo>
                    <a:cubicBezTo>
                      <a:pt x="281" y="1917"/>
                      <a:pt x="690" y="2291"/>
                      <a:pt x="1114" y="2291"/>
                    </a:cubicBezTo>
                    <a:cubicBezTo>
                      <a:pt x="1177" y="2291"/>
                      <a:pt x="1240" y="2283"/>
                      <a:pt x="1303" y="2265"/>
                    </a:cubicBezTo>
                    <a:cubicBezTo>
                      <a:pt x="1788" y="2131"/>
                      <a:pt x="2055" y="1530"/>
                      <a:pt x="1888" y="912"/>
                    </a:cubicBezTo>
                    <a:cubicBezTo>
                      <a:pt x="1757" y="374"/>
                      <a:pt x="1348" y="0"/>
                      <a:pt x="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16" name="Google Shape;2230;p44"/>
              <p:cNvSpPr>
                <a:spLocks/>
              </p:cNvSpPr>
              <p:nvPr/>
            </p:nvSpPr>
            <p:spPr bwMode="auto">
              <a:xfrm>
                <a:off x="6600796" y="4512109"/>
                <a:ext cx="336878" cy="154128"/>
              </a:xfrm>
              <a:custGeom>
                <a:avLst/>
                <a:gdLst/>
                <a:ahLst/>
                <a:cxnLst>
                  <a:cxn ang="0">
                    <a:pos x="10377" y="0"/>
                  </a:cxn>
                  <a:cxn ang="0">
                    <a:pos x="4713" y="151"/>
                  </a:cxn>
                  <a:cxn ang="0">
                    <a:pos x="4780" y="3175"/>
                  </a:cxn>
                  <a:cxn ang="0">
                    <a:pos x="1170" y="4712"/>
                  </a:cxn>
                  <a:cxn ang="0">
                    <a:pos x="2748" y="4809"/>
                  </a:cxn>
                  <a:cxn ang="0">
                    <a:pos x="10160" y="4445"/>
                  </a:cxn>
                  <a:cxn ang="0">
                    <a:pos x="10511" y="4411"/>
                  </a:cxn>
                  <a:cxn ang="0">
                    <a:pos x="10377" y="0"/>
                  </a:cxn>
                </a:cxnLst>
                <a:rect l="0" t="0" r="r" b="b"/>
                <a:pathLst>
                  <a:path w="10511" h="4809" extrusionOk="0">
                    <a:moveTo>
                      <a:pt x="10377" y="0"/>
                    </a:moveTo>
                    <a:lnTo>
                      <a:pt x="4713" y="151"/>
                    </a:lnTo>
                    <a:lnTo>
                      <a:pt x="4780" y="3175"/>
                    </a:lnTo>
                    <a:cubicBezTo>
                      <a:pt x="4780" y="3175"/>
                      <a:pt x="1" y="4378"/>
                      <a:pt x="1170" y="4712"/>
                    </a:cubicBezTo>
                    <a:cubicBezTo>
                      <a:pt x="1428" y="4781"/>
                      <a:pt x="2003" y="4809"/>
                      <a:pt x="2748" y="4809"/>
                    </a:cubicBezTo>
                    <a:cubicBezTo>
                      <a:pt x="5054" y="4809"/>
                      <a:pt x="8985" y="4546"/>
                      <a:pt x="10160" y="4445"/>
                    </a:cubicBezTo>
                    <a:lnTo>
                      <a:pt x="10511" y="4411"/>
                    </a:lnTo>
                    <a:lnTo>
                      <a:pt x="10377" y="0"/>
                    </a:lnTo>
                    <a:close/>
                  </a:path>
                </a:pathLst>
              </a:custGeom>
              <a:solidFill>
                <a:srgbClr val="19B5B1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17" name="Google Shape;2231;p44"/>
              <p:cNvSpPr>
                <a:spLocks/>
              </p:cNvSpPr>
              <p:nvPr/>
            </p:nvSpPr>
            <p:spPr bwMode="auto">
              <a:xfrm>
                <a:off x="6871779" y="4600407"/>
                <a:ext cx="65350" cy="53652"/>
              </a:xfrm>
              <a:custGeom>
                <a:avLst/>
                <a:gdLst/>
                <a:ahLst/>
                <a:cxnLst>
                  <a:cxn ang="0">
                    <a:pos x="1933" y="1"/>
                  </a:cxn>
                  <a:cxn ang="0">
                    <a:pos x="685" y="453"/>
                  </a:cxn>
                  <a:cxn ang="0">
                    <a:pos x="0" y="1673"/>
                  </a:cxn>
                  <a:cxn ang="0">
                    <a:pos x="2039" y="1573"/>
                  </a:cxn>
                  <a:cxn ang="0">
                    <a:pos x="2005" y="2"/>
                  </a:cxn>
                  <a:cxn ang="0">
                    <a:pos x="1933" y="1"/>
                  </a:cxn>
                </a:cxnLst>
                <a:rect l="0" t="0" r="r" b="b"/>
                <a:pathLst>
                  <a:path w="2039" h="1674" extrusionOk="0">
                    <a:moveTo>
                      <a:pt x="1933" y="1"/>
                    </a:moveTo>
                    <a:cubicBezTo>
                      <a:pt x="1474" y="1"/>
                      <a:pt x="1035" y="152"/>
                      <a:pt x="685" y="453"/>
                    </a:cubicBezTo>
                    <a:cubicBezTo>
                      <a:pt x="318" y="754"/>
                      <a:pt x="67" y="1188"/>
                      <a:pt x="0" y="1673"/>
                    </a:cubicBezTo>
                    <a:lnTo>
                      <a:pt x="2039" y="1573"/>
                    </a:lnTo>
                    <a:lnTo>
                      <a:pt x="2005" y="2"/>
                    </a:lnTo>
                    <a:cubicBezTo>
                      <a:pt x="1981" y="1"/>
                      <a:pt x="1957" y="1"/>
                      <a:pt x="19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18" name="Google Shape;2232;p44"/>
              <p:cNvSpPr>
                <a:spLocks/>
              </p:cNvSpPr>
              <p:nvPr/>
            </p:nvSpPr>
            <p:spPr bwMode="auto">
              <a:xfrm>
                <a:off x="6625442" y="4635277"/>
                <a:ext cx="312231" cy="30223"/>
              </a:xfrm>
              <a:custGeom>
                <a:avLst/>
                <a:gdLst/>
                <a:ahLst/>
                <a:cxnLst>
                  <a:cxn ang="0">
                    <a:pos x="1671" y="0"/>
                  </a:cxn>
                  <a:cxn ang="0">
                    <a:pos x="218" y="802"/>
                  </a:cxn>
                  <a:cxn ang="0">
                    <a:pos x="2255" y="942"/>
                  </a:cxn>
                  <a:cxn ang="0">
                    <a:pos x="9742" y="568"/>
                  </a:cxn>
                  <a:cxn ang="0">
                    <a:pos x="9725" y="451"/>
                  </a:cxn>
                  <a:cxn ang="0">
                    <a:pos x="2189" y="719"/>
                  </a:cxn>
                  <a:cxn ang="0">
                    <a:pos x="1671" y="0"/>
                  </a:cxn>
                </a:cxnLst>
                <a:rect l="0" t="0" r="r" b="b"/>
                <a:pathLst>
                  <a:path w="9742" h="943" extrusionOk="0">
                    <a:moveTo>
                      <a:pt x="1671" y="0"/>
                    </a:moveTo>
                    <a:cubicBezTo>
                      <a:pt x="1671" y="0"/>
                      <a:pt x="0" y="535"/>
                      <a:pt x="218" y="802"/>
                    </a:cubicBezTo>
                    <a:cubicBezTo>
                      <a:pt x="292" y="900"/>
                      <a:pt x="1105" y="942"/>
                      <a:pt x="2255" y="942"/>
                    </a:cubicBezTo>
                    <a:cubicBezTo>
                      <a:pt x="4451" y="942"/>
                      <a:pt x="7877" y="788"/>
                      <a:pt x="9742" y="568"/>
                    </a:cubicBezTo>
                    <a:lnTo>
                      <a:pt x="9725" y="451"/>
                    </a:lnTo>
                    <a:lnTo>
                      <a:pt x="2189" y="719"/>
                    </a:lnTo>
                    <a:cubicBezTo>
                      <a:pt x="2189" y="719"/>
                      <a:pt x="2005" y="17"/>
                      <a:pt x="16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19" name="Google Shape;2233;p44"/>
              <p:cNvSpPr>
                <a:spLocks/>
              </p:cNvSpPr>
              <p:nvPr/>
            </p:nvSpPr>
            <p:spPr bwMode="auto">
              <a:xfrm>
                <a:off x="6632397" y="4649187"/>
                <a:ext cx="307968" cy="9871"/>
              </a:xfrm>
              <a:custGeom>
                <a:avLst/>
                <a:gdLst/>
                <a:ahLst/>
                <a:cxnLst>
                  <a:cxn ang="0">
                    <a:pos x="9508" y="1"/>
                  </a:cxn>
                  <a:cxn ang="0">
                    <a:pos x="9224" y="17"/>
                  </a:cxn>
                  <a:cxn ang="0">
                    <a:pos x="8188" y="67"/>
                  </a:cxn>
                  <a:cxn ang="0">
                    <a:pos x="4796" y="201"/>
                  </a:cxn>
                  <a:cxn ang="0">
                    <a:pos x="1404" y="268"/>
                  </a:cxn>
                  <a:cxn ang="0">
                    <a:pos x="101" y="268"/>
                  </a:cxn>
                  <a:cxn ang="0">
                    <a:pos x="1" y="285"/>
                  </a:cxn>
                  <a:cxn ang="0">
                    <a:pos x="101" y="285"/>
                  </a:cxn>
                  <a:cxn ang="0">
                    <a:pos x="368" y="301"/>
                  </a:cxn>
                  <a:cxn ang="0">
                    <a:pos x="1404" y="301"/>
                  </a:cxn>
                  <a:cxn ang="0">
                    <a:pos x="2170" y="308"/>
                  </a:cxn>
                  <a:cxn ang="0">
                    <a:pos x="4796" y="268"/>
                  </a:cxn>
                  <a:cxn ang="0">
                    <a:pos x="8205" y="118"/>
                  </a:cxn>
                  <a:cxn ang="0">
                    <a:pos x="9224" y="51"/>
                  </a:cxn>
                  <a:cxn ang="0">
                    <a:pos x="9508" y="17"/>
                  </a:cxn>
                  <a:cxn ang="0">
                    <a:pos x="9608" y="1"/>
                  </a:cxn>
                  <a:cxn ang="0">
                    <a:pos x="9508" y="1"/>
                  </a:cxn>
                </a:cxnLst>
                <a:rect l="0" t="0" r="r" b="b"/>
                <a:pathLst>
                  <a:path w="9609" h="308" extrusionOk="0">
                    <a:moveTo>
                      <a:pt x="9508" y="1"/>
                    </a:moveTo>
                    <a:cubicBezTo>
                      <a:pt x="9424" y="17"/>
                      <a:pt x="9324" y="17"/>
                      <a:pt x="9224" y="17"/>
                    </a:cubicBezTo>
                    <a:cubicBezTo>
                      <a:pt x="8940" y="34"/>
                      <a:pt x="8606" y="51"/>
                      <a:pt x="8188" y="67"/>
                    </a:cubicBezTo>
                    <a:cubicBezTo>
                      <a:pt x="7319" y="118"/>
                      <a:pt x="6133" y="168"/>
                      <a:pt x="4796" y="201"/>
                    </a:cubicBezTo>
                    <a:cubicBezTo>
                      <a:pt x="3476" y="235"/>
                      <a:pt x="2273" y="251"/>
                      <a:pt x="1404" y="268"/>
                    </a:cubicBezTo>
                    <a:lnTo>
                      <a:pt x="101" y="268"/>
                    </a:lnTo>
                    <a:cubicBezTo>
                      <a:pt x="68" y="268"/>
                      <a:pt x="34" y="268"/>
                      <a:pt x="1" y="285"/>
                    </a:cubicBezTo>
                    <a:lnTo>
                      <a:pt x="101" y="285"/>
                    </a:lnTo>
                    <a:cubicBezTo>
                      <a:pt x="184" y="285"/>
                      <a:pt x="268" y="285"/>
                      <a:pt x="368" y="301"/>
                    </a:cubicBezTo>
                    <a:lnTo>
                      <a:pt x="1404" y="301"/>
                    </a:lnTo>
                    <a:cubicBezTo>
                      <a:pt x="1637" y="306"/>
                      <a:pt x="1894" y="308"/>
                      <a:pt x="2170" y="308"/>
                    </a:cubicBezTo>
                    <a:cubicBezTo>
                      <a:pt x="2926" y="308"/>
                      <a:pt x="3830" y="292"/>
                      <a:pt x="4796" y="268"/>
                    </a:cubicBezTo>
                    <a:cubicBezTo>
                      <a:pt x="6133" y="235"/>
                      <a:pt x="7336" y="168"/>
                      <a:pt x="8205" y="118"/>
                    </a:cubicBezTo>
                    <a:lnTo>
                      <a:pt x="9224" y="51"/>
                    </a:lnTo>
                    <a:cubicBezTo>
                      <a:pt x="9324" y="34"/>
                      <a:pt x="9424" y="34"/>
                      <a:pt x="9508" y="17"/>
                    </a:cubicBezTo>
                    <a:cubicBezTo>
                      <a:pt x="9541" y="17"/>
                      <a:pt x="9575" y="17"/>
                      <a:pt x="9608" y="1"/>
                    </a:cubicBezTo>
                    <a:lnTo>
                      <a:pt x="9508" y="1"/>
                    </a:ln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20" name="Google Shape;2234;p44"/>
              <p:cNvSpPr>
                <a:spLocks/>
              </p:cNvSpPr>
              <p:nvPr/>
            </p:nvSpPr>
            <p:spPr bwMode="auto">
              <a:xfrm>
                <a:off x="6677908" y="4633130"/>
                <a:ext cx="18236" cy="2788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52" y="869"/>
                  </a:cxn>
                  <a:cxn ang="0">
                    <a:pos x="1" y="0"/>
                  </a:cxn>
                </a:cxnLst>
                <a:rect l="0" t="0" r="r" b="b"/>
                <a:pathLst>
                  <a:path w="569" h="870" extrusionOk="0">
                    <a:moveTo>
                      <a:pt x="1" y="0"/>
                    </a:moveTo>
                    <a:cubicBezTo>
                      <a:pt x="285" y="218"/>
                      <a:pt x="485" y="518"/>
                      <a:pt x="552" y="869"/>
                    </a:cubicBezTo>
                    <a:cubicBezTo>
                      <a:pt x="569" y="502"/>
                      <a:pt x="352" y="151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21" name="Google Shape;2235;p44"/>
              <p:cNvSpPr>
                <a:spLocks/>
              </p:cNvSpPr>
              <p:nvPr/>
            </p:nvSpPr>
            <p:spPr bwMode="auto">
              <a:xfrm>
                <a:off x="6737906" y="4617554"/>
                <a:ext cx="11282" cy="1506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7" y="2"/>
                  </a:cxn>
                  <a:cxn ang="0">
                    <a:pos x="151" y="252"/>
                  </a:cxn>
                  <a:cxn ang="0">
                    <a:pos x="334" y="470"/>
                  </a:cxn>
                  <a:cxn ang="0">
                    <a:pos x="201" y="219"/>
                  </a:cxn>
                  <a:cxn ang="0">
                    <a:pos x="22" y="0"/>
                  </a:cxn>
                </a:cxnLst>
                <a:rect l="0" t="0" r="r" b="b"/>
                <a:pathLst>
                  <a:path w="352" h="470" extrusionOk="0">
                    <a:moveTo>
                      <a:pt x="22" y="0"/>
                    </a:moveTo>
                    <a:cubicBezTo>
                      <a:pt x="20" y="0"/>
                      <a:pt x="18" y="1"/>
                      <a:pt x="17" y="2"/>
                    </a:cubicBezTo>
                    <a:cubicBezTo>
                      <a:pt x="0" y="19"/>
                      <a:pt x="67" y="119"/>
                      <a:pt x="151" y="252"/>
                    </a:cubicBezTo>
                    <a:cubicBezTo>
                      <a:pt x="234" y="386"/>
                      <a:pt x="318" y="470"/>
                      <a:pt x="334" y="470"/>
                    </a:cubicBezTo>
                    <a:cubicBezTo>
                      <a:pt x="351" y="453"/>
                      <a:pt x="301" y="336"/>
                      <a:pt x="201" y="219"/>
                    </a:cubicBezTo>
                    <a:cubicBezTo>
                      <a:pt x="123" y="95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22" name="Google Shape;2236;p44"/>
              <p:cNvSpPr>
                <a:spLocks/>
              </p:cNvSpPr>
              <p:nvPr/>
            </p:nvSpPr>
            <p:spPr bwMode="auto">
              <a:xfrm>
                <a:off x="6751271" y="4614317"/>
                <a:ext cx="12371" cy="102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3"/>
                  </a:cxn>
                  <a:cxn ang="0">
                    <a:pos x="168" y="186"/>
                  </a:cxn>
                  <a:cxn ang="0">
                    <a:pos x="369" y="320"/>
                  </a:cxn>
                  <a:cxn ang="0">
                    <a:pos x="218" y="136"/>
                  </a:cxn>
                  <a:cxn ang="0">
                    <a:pos x="9" y="0"/>
                  </a:cxn>
                </a:cxnLst>
                <a:rect l="0" t="0" r="r" b="b"/>
                <a:pathLst>
                  <a:path w="386" h="321" extrusionOk="0">
                    <a:moveTo>
                      <a:pt x="9" y="0"/>
                    </a:moveTo>
                    <a:cubicBezTo>
                      <a:pt x="5" y="0"/>
                      <a:pt x="3" y="1"/>
                      <a:pt x="1" y="3"/>
                    </a:cubicBezTo>
                    <a:cubicBezTo>
                      <a:pt x="1" y="19"/>
                      <a:pt x="68" y="103"/>
                      <a:pt x="168" y="186"/>
                    </a:cubicBezTo>
                    <a:cubicBezTo>
                      <a:pt x="268" y="270"/>
                      <a:pt x="352" y="320"/>
                      <a:pt x="369" y="320"/>
                    </a:cubicBezTo>
                    <a:cubicBezTo>
                      <a:pt x="385" y="303"/>
                      <a:pt x="318" y="220"/>
                      <a:pt x="218" y="136"/>
                    </a:cubicBezTo>
                    <a:cubicBezTo>
                      <a:pt x="128" y="61"/>
                      <a:pt x="3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23" name="Google Shape;2237;p44"/>
              <p:cNvSpPr>
                <a:spLocks/>
              </p:cNvSpPr>
              <p:nvPr/>
            </p:nvSpPr>
            <p:spPr bwMode="auto">
              <a:xfrm>
                <a:off x="6753418" y="4594574"/>
                <a:ext cx="21474" cy="3782"/>
              </a:xfrm>
              <a:custGeom>
                <a:avLst/>
                <a:gdLst/>
                <a:ahLst/>
                <a:cxnLst>
                  <a:cxn ang="0">
                    <a:pos x="669" y="0"/>
                  </a:cxn>
                  <a:cxn ang="0">
                    <a:pos x="335" y="51"/>
                  </a:cxn>
                  <a:cxn ang="0">
                    <a:pos x="1" y="84"/>
                  </a:cxn>
                  <a:cxn ang="0">
                    <a:pos x="233" y="118"/>
                  </a:cxn>
                  <a:cxn ang="0">
                    <a:pos x="669" y="0"/>
                  </a:cxn>
                </a:cxnLst>
                <a:rect l="0" t="0" r="r" b="b"/>
                <a:pathLst>
                  <a:path w="670" h="118" extrusionOk="0">
                    <a:moveTo>
                      <a:pt x="669" y="0"/>
                    </a:moveTo>
                    <a:cubicBezTo>
                      <a:pt x="552" y="17"/>
                      <a:pt x="435" y="17"/>
                      <a:pt x="335" y="51"/>
                    </a:cubicBezTo>
                    <a:cubicBezTo>
                      <a:pt x="218" y="51"/>
                      <a:pt x="101" y="51"/>
                      <a:pt x="1" y="84"/>
                    </a:cubicBezTo>
                    <a:cubicBezTo>
                      <a:pt x="75" y="107"/>
                      <a:pt x="154" y="118"/>
                      <a:pt x="233" y="118"/>
                    </a:cubicBezTo>
                    <a:cubicBezTo>
                      <a:pt x="384" y="118"/>
                      <a:pt x="537" y="77"/>
                      <a:pt x="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24" name="Google Shape;2238;p44"/>
              <p:cNvSpPr>
                <a:spLocks/>
              </p:cNvSpPr>
              <p:nvPr/>
            </p:nvSpPr>
            <p:spPr bwMode="auto">
              <a:xfrm>
                <a:off x="6707362" y="4601240"/>
                <a:ext cx="34838" cy="19070"/>
              </a:xfrm>
              <a:custGeom>
                <a:avLst/>
                <a:gdLst/>
                <a:ahLst/>
                <a:cxnLst>
                  <a:cxn ang="0">
                    <a:pos x="366" y="64"/>
                  </a:cxn>
                  <a:cxn ang="0">
                    <a:pos x="536" y="93"/>
                  </a:cxn>
                  <a:cxn ang="0">
                    <a:pos x="853" y="277"/>
                  </a:cxn>
                  <a:cxn ang="0">
                    <a:pos x="982" y="475"/>
                  </a:cxn>
                  <a:cxn ang="0">
                    <a:pos x="982" y="475"/>
                  </a:cxn>
                  <a:cxn ang="0">
                    <a:pos x="719" y="444"/>
                  </a:cxn>
                  <a:cxn ang="0">
                    <a:pos x="352" y="360"/>
                  </a:cxn>
                  <a:cxn ang="0">
                    <a:pos x="135" y="277"/>
                  </a:cxn>
                  <a:cxn ang="0">
                    <a:pos x="101" y="127"/>
                  </a:cxn>
                  <a:cxn ang="0">
                    <a:pos x="366" y="64"/>
                  </a:cxn>
                  <a:cxn ang="0">
                    <a:pos x="370" y="1"/>
                  </a:cxn>
                  <a:cxn ang="0">
                    <a:pos x="68" y="76"/>
                  </a:cxn>
                  <a:cxn ang="0">
                    <a:pos x="18" y="227"/>
                  </a:cxn>
                  <a:cxn ang="0">
                    <a:pos x="101" y="327"/>
                  </a:cxn>
                  <a:cxn ang="0">
                    <a:pos x="335" y="427"/>
                  </a:cxn>
                  <a:cxn ang="0">
                    <a:pos x="719" y="494"/>
                  </a:cxn>
                  <a:cxn ang="0">
                    <a:pos x="903" y="507"/>
                  </a:cxn>
                  <a:cxn ang="0">
                    <a:pos x="996" y="504"/>
                  </a:cxn>
                  <a:cxn ang="0">
                    <a:pos x="996" y="504"/>
                  </a:cxn>
                  <a:cxn ang="0">
                    <a:pos x="1037" y="594"/>
                  </a:cxn>
                  <a:cxn ang="0">
                    <a:pos x="1023" y="501"/>
                  </a:cxn>
                  <a:cxn ang="0">
                    <a:pos x="1023" y="501"/>
                  </a:cxn>
                  <a:cxn ang="0">
                    <a:pos x="1087" y="494"/>
                  </a:cxn>
                  <a:cxn ang="0">
                    <a:pos x="1015" y="478"/>
                  </a:cxn>
                  <a:cxn ang="0">
                    <a:pos x="1015" y="478"/>
                  </a:cxn>
                  <a:cxn ang="0">
                    <a:pos x="886" y="244"/>
                  </a:cxn>
                  <a:cxn ang="0">
                    <a:pos x="370" y="1"/>
                  </a:cxn>
                </a:cxnLst>
                <a:rect l="0" t="0" r="r" b="b"/>
                <a:pathLst>
                  <a:path w="1087" h="595" extrusionOk="0">
                    <a:moveTo>
                      <a:pt x="366" y="64"/>
                    </a:moveTo>
                    <a:cubicBezTo>
                      <a:pt x="425" y="64"/>
                      <a:pt x="483" y="73"/>
                      <a:pt x="536" y="93"/>
                    </a:cubicBezTo>
                    <a:cubicBezTo>
                      <a:pt x="669" y="127"/>
                      <a:pt x="769" y="193"/>
                      <a:pt x="853" y="277"/>
                    </a:cubicBezTo>
                    <a:cubicBezTo>
                      <a:pt x="907" y="342"/>
                      <a:pt x="947" y="406"/>
                      <a:pt x="982" y="475"/>
                    </a:cubicBezTo>
                    <a:cubicBezTo>
                      <a:pt x="917" y="469"/>
                      <a:pt x="826" y="460"/>
                      <a:pt x="719" y="444"/>
                    </a:cubicBezTo>
                    <a:cubicBezTo>
                      <a:pt x="602" y="427"/>
                      <a:pt x="469" y="394"/>
                      <a:pt x="352" y="360"/>
                    </a:cubicBezTo>
                    <a:cubicBezTo>
                      <a:pt x="268" y="344"/>
                      <a:pt x="201" y="310"/>
                      <a:pt x="135" y="277"/>
                    </a:cubicBezTo>
                    <a:cubicBezTo>
                      <a:pt x="68" y="244"/>
                      <a:pt x="51" y="177"/>
                      <a:pt x="101" y="127"/>
                    </a:cubicBezTo>
                    <a:cubicBezTo>
                      <a:pt x="182" y="86"/>
                      <a:pt x="275" y="64"/>
                      <a:pt x="366" y="64"/>
                    </a:cubicBezTo>
                    <a:close/>
                    <a:moveTo>
                      <a:pt x="370" y="1"/>
                    </a:moveTo>
                    <a:cubicBezTo>
                      <a:pt x="268" y="1"/>
                      <a:pt x="165" y="25"/>
                      <a:pt x="68" y="76"/>
                    </a:cubicBezTo>
                    <a:cubicBezTo>
                      <a:pt x="18" y="110"/>
                      <a:pt x="1" y="177"/>
                      <a:pt x="18" y="227"/>
                    </a:cubicBezTo>
                    <a:cubicBezTo>
                      <a:pt x="34" y="277"/>
                      <a:pt x="68" y="310"/>
                      <a:pt x="101" y="327"/>
                    </a:cubicBezTo>
                    <a:cubicBezTo>
                      <a:pt x="168" y="377"/>
                      <a:pt x="252" y="394"/>
                      <a:pt x="335" y="427"/>
                    </a:cubicBezTo>
                    <a:cubicBezTo>
                      <a:pt x="452" y="461"/>
                      <a:pt x="586" y="477"/>
                      <a:pt x="719" y="494"/>
                    </a:cubicBezTo>
                    <a:cubicBezTo>
                      <a:pt x="778" y="503"/>
                      <a:pt x="840" y="507"/>
                      <a:pt x="903" y="507"/>
                    </a:cubicBezTo>
                    <a:cubicBezTo>
                      <a:pt x="934" y="507"/>
                      <a:pt x="965" y="506"/>
                      <a:pt x="996" y="504"/>
                    </a:cubicBezTo>
                    <a:cubicBezTo>
                      <a:pt x="1010" y="533"/>
                      <a:pt x="1023" y="563"/>
                      <a:pt x="1037" y="594"/>
                    </a:cubicBezTo>
                    <a:cubicBezTo>
                      <a:pt x="1037" y="563"/>
                      <a:pt x="1037" y="532"/>
                      <a:pt x="1023" y="501"/>
                    </a:cubicBezTo>
                    <a:cubicBezTo>
                      <a:pt x="1045" y="500"/>
                      <a:pt x="1066" y="497"/>
                      <a:pt x="1087" y="494"/>
                    </a:cubicBezTo>
                    <a:cubicBezTo>
                      <a:pt x="1087" y="487"/>
                      <a:pt x="1061" y="483"/>
                      <a:pt x="1015" y="478"/>
                    </a:cubicBezTo>
                    <a:cubicBezTo>
                      <a:pt x="983" y="387"/>
                      <a:pt x="950" y="323"/>
                      <a:pt x="886" y="244"/>
                    </a:cubicBezTo>
                    <a:cubicBezTo>
                      <a:pt x="755" y="90"/>
                      <a:pt x="565" y="1"/>
                      <a:pt x="3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25" name="Google Shape;2239;p44"/>
              <p:cNvSpPr>
                <a:spLocks/>
              </p:cNvSpPr>
              <p:nvPr/>
            </p:nvSpPr>
            <p:spPr bwMode="auto">
              <a:xfrm>
                <a:off x="6736816" y="4594574"/>
                <a:ext cx="17179" cy="23044"/>
              </a:xfrm>
              <a:custGeom>
                <a:avLst/>
                <a:gdLst/>
                <a:ahLst/>
                <a:cxnLst>
                  <a:cxn ang="0">
                    <a:pos x="419" y="0"/>
                  </a:cxn>
                  <a:cxn ang="0">
                    <a:pos x="118" y="201"/>
                  </a:cxn>
                  <a:cxn ang="0">
                    <a:pos x="18" y="468"/>
                  </a:cxn>
                  <a:cxn ang="0">
                    <a:pos x="68" y="719"/>
                  </a:cxn>
                  <a:cxn ang="0">
                    <a:pos x="68" y="468"/>
                  </a:cxn>
                  <a:cxn ang="0">
                    <a:pos x="168" y="234"/>
                  </a:cxn>
                  <a:cxn ang="0">
                    <a:pos x="402" y="67"/>
                  </a:cxn>
                  <a:cxn ang="0">
                    <a:pos x="419" y="301"/>
                  </a:cxn>
                  <a:cxn ang="0">
                    <a:pos x="268" y="518"/>
                  </a:cxn>
                  <a:cxn ang="0">
                    <a:pos x="101" y="702"/>
                  </a:cxn>
                  <a:cxn ang="0">
                    <a:pos x="302" y="552"/>
                  </a:cxn>
                  <a:cxn ang="0">
                    <a:pos x="469" y="335"/>
                  </a:cxn>
                  <a:cxn ang="0">
                    <a:pos x="519" y="167"/>
                  </a:cxn>
                  <a:cxn ang="0">
                    <a:pos x="419" y="0"/>
                  </a:cxn>
                </a:cxnLst>
                <a:rect l="0" t="0" r="r" b="b"/>
                <a:pathLst>
                  <a:path w="536" h="719" extrusionOk="0">
                    <a:moveTo>
                      <a:pt x="419" y="0"/>
                    </a:moveTo>
                    <a:cubicBezTo>
                      <a:pt x="285" y="17"/>
                      <a:pt x="168" y="84"/>
                      <a:pt x="118" y="201"/>
                    </a:cubicBezTo>
                    <a:cubicBezTo>
                      <a:pt x="68" y="284"/>
                      <a:pt x="34" y="368"/>
                      <a:pt x="18" y="468"/>
                    </a:cubicBezTo>
                    <a:cubicBezTo>
                      <a:pt x="1" y="552"/>
                      <a:pt x="18" y="635"/>
                      <a:pt x="68" y="719"/>
                    </a:cubicBezTo>
                    <a:cubicBezTo>
                      <a:pt x="68" y="635"/>
                      <a:pt x="68" y="552"/>
                      <a:pt x="68" y="468"/>
                    </a:cubicBezTo>
                    <a:cubicBezTo>
                      <a:pt x="84" y="385"/>
                      <a:pt x="118" y="301"/>
                      <a:pt x="168" y="234"/>
                    </a:cubicBezTo>
                    <a:cubicBezTo>
                      <a:pt x="218" y="151"/>
                      <a:pt x="302" y="67"/>
                      <a:pt x="402" y="67"/>
                    </a:cubicBezTo>
                    <a:cubicBezTo>
                      <a:pt x="485" y="84"/>
                      <a:pt x="469" y="218"/>
                      <a:pt x="419" y="301"/>
                    </a:cubicBezTo>
                    <a:cubicBezTo>
                      <a:pt x="368" y="385"/>
                      <a:pt x="318" y="452"/>
                      <a:pt x="268" y="518"/>
                    </a:cubicBezTo>
                    <a:cubicBezTo>
                      <a:pt x="168" y="635"/>
                      <a:pt x="101" y="702"/>
                      <a:pt x="101" y="702"/>
                    </a:cubicBezTo>
                    <a:cubicBezTo>
                      <a:pt x="185" y="669"/>
                      <a:pt x="251" y="619"/>
                      <a:pt x="302" y="552"/>
                    </a:cubicBezTo>
                    <a:cubicBezTo>
                      <a:pt x="368" y="485"/>
                      <a:pt x="419" y="418"/>
                      <a:pt x="469" y="335"/>
                    </a:cubicBezTo>
                    <a:cubicBezTo>
                      <a:pt x="502" y="284"/>
                      <a:pt x="519" y="218"/>
                      <a:pt x="519" y="167"/>
                    </a:cubicBezTo>
                    <a:cubicBezTo>
                      <a:pt x="536" y="84"/>
                      <a:pt x="485" y="17"/>
                      <a:pt x="41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26" name="Google Shape;2240;p44"/>
              <p:cNvSpPr>
                <a:spLocks/>
              </p:cNvSpPr>
              <p:nvPr/>
            </p:nvSpPr>
            <p:spPr bwMode="auto">
              <a:xfrm>
                <a:off x="6871779" y="4598997"/>
                <a:ext cx="63235" cy="53972"/>
              </a:xfrm>
              <a:custGeom>
                <a:avLst/>
                <a:gdLst/>
                <a:ahLst/>
                <a:cxnLst>
                  <a:cxn ang="0">
                    <a:pos x="1705" y="0"/>
                  </a:cxn>
                  <a:cxn ang="0">
                    <a:pos x="1554" y="13"/>
                  </a:cxn>
                  <a:cxn ang="0">
                    <a:pos x="51" y="1266"/>
                  </a:cxn>
                  <a:cxn ang="0">
                    <a:pos x="0" y="1567"/>
                  </a:cxn>
                  <a:cxn ang="0">
                    <a:pos x="0" y="1684"/>
                  </a:cxn>
                  <a:cxn ang="0">
                    <a:pos x="101" y="1283"/>
                  </a:cxn>
                  <a:cxn ang="0">
                    <a:pos x="1554" y="46"/>
                  </a:cxn>
                  <a:cxn ang="0">
                    <a:pos x="1794" y="31"/>
                  </a:cxn>
                  <a:cxn ang="0">
                    <a:pos x="1947" y="34"/>
                  </a:cxn>
                  <a:cxn ang="0">
                    <a:pos x="1972" y="29"/>
                  </a:cxn>
                  <a:cxn ang="0">
                    <a:pos x="1855" y="13"/>
                  </a:cxn>
                  <a:cxn ang="0">
                    <a:pos x="1705" y="0"/>
                  </a:cxn>
                </a:cxnLst>
                <a:rect l="0" t="0" r="r" b="b"/>
                <a:pathLst>
                  <a:path w="1973" h="1684" extrusionOk="0">
                    <a:moveTo>
                      <a:pt x="1705" y="0"/>
                    </a:moveTo>
                    <a:cubicBezTo>
                      <a:pt x="1655" y="0"/>
                      <a:pt x="1604" y="4"/>
                      <a:pt x="1554" y="13"/>
                    </a:cubicBezTo>
                    <a:cubicBezTo>
                      <a:pt x="836" y="80"/>
                      <a:pt x="251" y="581"/>
                      <a:pt x="51" y="1266"/>
                    </a:cubicBezTo>
                    <a:cubicBezTo>
                      <a:pt x="34" y="1366"/>
                      <a:pt x="17" y="1466"/>
                      <a:pt x="0" y="1567"/>
                    </a:cubicBezTo>
                    <a:cubicBezTo>
                      <a:pt x="0" y="1600"/>
                      <a:pt x="0" y="1650"/>
                      <a:pt x="0" y="1684"/>
                    </a:cubicBezTo>
                    <a:cubicBezTo>
                      <a:pt x="17" y="1684"/>
                      <a:pt x="17" y="1517"/>
                      <a:pt x="101" y="1283"/>
                    </a:cubicBezTo>
                    <a:cubicBezTo>
                      <a:pt x="318" y="631"/>
                      <a:pt x="869" y="146"/>
                      <a:pt x="1554" y="46"/>
                    </a:cubicBezTo>
                    <a:cubicBezTo>
                      <a:pt x="1647" y="34"/>
                      <a:pt x="1728" y="31"/>
                      <a:pt x="1794" y="31"/>
                    </a:cubicBezTo>
                    <a:cubicBezTo>
                      <a:pt x="1865" y="31"/>
                      <a:pt x="1918" y="34"/>
                      <a:pt x="1947" y="34"/>
                    </a:cubicBezTo>
                    <a:cubicBezTo>
                      <a:pt x="1963" y="34"/>
                      <a:pt x="1972" y="33"/>
                      <a:pt x="1972" y="29"/>
                    </a:cubicBezTo>
                    <a:cubicBezTo>
                      <a:pt x="1939" y="13"/>
                      <a:pt x="1905" y="13"/>
                      <a:pt x="1855" y="13"/>
                    </a:cubicBezTo>
                    <a:cubicBezTo>
                      <a:pt x="1805" y="4"/>
                      <a:pt x="1755" y="0"/>
                      <a:pt x="17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27" name="Google Shape;2241;p44"/>
              <p:cNvSpPr>
                <a:spLocks/>
              </p:cNvSpPr>
              <p:nvPr/>
            </p:nvSpPr>
            <p:spPr bwMode="auto">
              <a:xfrm>
                <a:off x="6913540" y="4524961"/>
                <a:ext cx="4327" cy="74452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34" y="1170"/>
                  </a:cxn>
                  <a:cxn ang="0">
                    <a:pos x="118" y="2323"/>
                  </a:cxn>
                  <a:cxn ang="0">
                    <a:pos x="17" y="0"/>
                  </a:cxn>
                </a:cxnLst>
                <a:rect l="0" t="0" r="r" b="b"/>
                <a:pathLst>
                  <a:path w="135" h="2323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" y="385"/>
                      <a:pt x="1" y="769"/>
                      <a:pt x="34" y="1170"/>
                    </a:cubicBezTo>
                    <a:cubicBezTo>
                      <a:pt x="34" y="1554"/>
                      <a:pt x="68" y="1938"/>
                      <a:pt x="118" y="2323"/>
                    </a:cubicBezTo>
                    <a:cubicBezTo>
                      <a:pt x="134" y="1554"/>
                      <a:pt x="101" y="769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28" name="Google Shape;2242;p44"/>
              <p:cNvSpPr>
                <a:spLocks/>
              </p:cNvSpPr>
              <p:nvPr/>
            </p:nvSpPr>
            <p:spPr bwMode="auto">
              <a:xfrm>
                <a:off x="6795724" y="4636720"/>
                <a:ext cx="53043" cy="3590"/>
              </a:xfrm>
              <a:custGeom>
                <a:avLst/>
                <a:gdLst/>
                <a:ahLst/>
                <a:cxnLst>
                  <a:cxn ang="0">
                    <a:pos x="1609" y="1"/>
                  </a:cxn>
                  <a:cxn ang="0">
                    <a:pos x="820" y="39"/>
                  </a:cxn>
                  <a:cxn ang="0">
                    <a:pos x="1" y="72"/>
                  </a:cxn>
                  <a:cxn ang="0">
                    <a:pos x="638" y="111"/>
                  </a:cxn>
                  <a:cxn ang="0">
                    <a:pos x="1655" y="5"/>
                  </a:cxn>
                  <a:cxn ang="0">
                    <a:pos x="1609" y="1"/>
                  </a:cxn>
                </a:cxnLst>
                <a:rect l="0" t="0" r="r" b="b"/>
                <a:pathLst>
                  <a:path w="1655" h="112" extrusionOk="0">
                    <a:moveTo>
                      <a:pt x="1609" y="1"/>
                    </a:moveTo>
                    <a:cubicBezTo>
                      <a:pt x="1495" y="1"/>
                      <a:pt x="1184" y="25"/>
                      <a:pt x="820" y="39"/>
                    </a:cubicBezTo>
                    <a:cubicBezTo>
                      <a:pt x="368" y="55"/>
                      <a:pt x="1" y="55"/>
                      <a:pt x="1" y="72"/>
                    </a:cubicBezTo>
                    <a:cubicBezTo>
                      <a:pt x="213" y="98"/>
                      <a:pt x="426" y="111"/>
                      <a:pt x="638" y="111"/>
                    </a:cubicBezTo>
                    <a:cubicBezTo>
                      <a:pt x="977" y="111"/>
                      <a:pt x="1316" y="77"/>
                      <a:pt x="1655" y="5"/>
                    </a:cubicBezTo>
                    <a:cubicBezTo>
                      <a:pt x="1652" y="2"/>
                      <a:pt x="1636" y="1"/>
                      <a:pt x="1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29" name="Google Shape;2243;p44"/>
              <p:cNvSpPr>
                <a:spLocks/>
              </p:cNvSpPr>
              <p:nvPr/>
            </p:nvSpPr>
            <p:spPr bwMode="auto">
              <a:xfrm>
                <a:off x="6878734" y="4635694"/>
                <a:ext cx="5929" cy="10865"/>
              </a:xfrm>
              <a:custGeom>
                <a:avLst/>
                <a:gdLst/>
                <a:ahLst/>
                <a:cxnLst>
                  <a:cxn ang="0">
                    <a:pos x="159" y="1"/>
                  </a:cxn>
                  <a:cxn ang="0">
                    <a:pos x="34" y="138"/>
                  </a:cxn>
                  <a:cxn ang="0">
                    <a:pos x="34" y="338"/>
                  </a:cxn>
                  <a:cxn ang="0">
                    <a:pos x="101" y="171"/>
                  </a:cxn>
                  <a:cxn ang="0">
                    <a:pos x="168" y="4"/>
                  </a:cxn>
                  <a:cxn ang="0">
                    <a:pos x="159" y="1"/>
                  </a:cxn>
                </a:cxnLst>
                <a:rect l="0" t="0" r="r" b="b"/>
                <a:pathLst>
                  <a:path w="185" h="339" extrusionOk="0">
                    <a:moveTo>
                      <a:pt x="159" y="1"/>
                    </a:moveTo>
                    <a:cubicBezTo>
                      <a:pt x="134" y="1"/>
                      <a:pt x="78" y="50"/>
                      <a:pt x="34" y="138"/>
                    </a:cubicBezTo>
                    <a:cubicBezTo>
                      <a:pt x="1" y="238"/>
                      <a:pt x="17" y="338"/>
                      <a:pt x="34" y="338"/>
                    </a:cubicBezTo>
                    <a:cubicBezTo>
                      <a:pt x="51" y="338"/>
                      <a:pt x="67" y="255"/>
                      <a:pt x="101" y="171"/>
                    </a:cubicBezTo>
                    <a:cubicBezTo>
                      <a:pt x="134" y="87"/>
                      <a:pt x="184" y="21"/>
                      <a:pt x="168" y="4"/>
                    </a:cubicBezTo>
                    <a:cubicBezTo>
                      <a:pt x="166" y="2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30" name="Google Shape;2244;p44"/>
              <p:cNvSpPr>
                <a:spLocks/>
              </p:cNvSpPr>
              <p:nvPr/>
            </p:nvSpPr>
            <p:spPr bwMode="auto">
              <a:xfrm>
                <a:off x="6889983" y="4618676"/>
                <a:ext cx="7532" cy="7532"/>
              </a:xfrm>
              <a:custGeom>
                <a:avLst/>
                <a:gdLst/>
                <a:ahLst/>
                <a:cxnLst>
                  <a:cxn ang="0">
                    <a:pos x="218" y="0"/>
                  </a:cxn>
                  <a:cxn ang="0">
                    <a:pos x="84" y="101"/>
                  </a:cxn>
                  <a:cxn ang="0">
                    <a:pos x="17" y="234"/>
                  </a:cxn>
                  <a:cxn ang="0">
                    <a:pos x="134" y="134"/>
                  </a:cxn>
                  <a:cxn ang="0">
                    <a:pos x="218" y="0"/>
                  </a:cxn>
                </a:cxnLst>
                <a:rect l="0" t="0" r="r" b="b"/>
                <a:pathLst>
                  <a:path w="235" h="235" extrusionOk="0">
                    <a:moveTo>
                      <a:pt x="218" y="0"/>
                    </a:moveTo>
                    <a:cubicBezTo>
                      <a:pt x="201" y="0"/>
                      <a:pt x="151" y="34"/>
                      <a:pt x="84" y="101"/>
                    </a:cubicBezTo>
                    <a:cubicBezTo>
                      <a:pt x="34" y="151"/>
                      <a:pt x="0" y="217"/>
                      <a:pt x="17" y="234"/>
                    </a:cubicBezTo>
                    <a:cubicBezTo>
                      <a:pt x="34" y="234"/>
                      <a:pt x="84" y="201"/>
                      <a:pt x="134" y="134"/>
                    </a:cubicBezTo>
                    <a:cubicBezTo>
                      <a:pt x="201" y="84"/>
                      <a:pt x="234" y="17"/>
                      <a:pt x="2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31" name="Google Shape;2245;p44"/>
              <p:cNvSpPr>
                <a:spLocks/>
              </p:cNvSpPr>
              <p:nvPr/>
            </p:nvSpPr>
            <p:spPr bwMode="auto">
              <a:xfrm>
                <a:off x="6905527" y="4609637"/>
                <a:ext cx="10576" cy="4872"/>
              </a:xfrm>
              <a:custGeom>
                <a:avLst/>
                <a:gdLst/>
                <a:ahLst/>
                <a:cxnLst>
                  <a:cxn ang="0">
                    <a:pos x="231" y="1"/>
                  </a:cxn>
                  <a:cxn ang="0">
                    <a:pos x="134" y="15"/>
                  </a:cxn>
                  <a:cxn ang="0">
                    <a:pos x="0" y="149"/>
                  </a:cxn>
                  <a:cxn ang="0">
                    <a:pos x="10" y="152"/>
                  </a:cxn>
                  <a:cxn ang="0">
                    <a:pos x="167" y="82"/>
                  </a:cxn>
                  <a:cxn ang="0">
                    <a:pos x="318" y="32"/>
                  </a:cxn>
                  <a:cxn ang="0">
                    <a:pos x="231" y="1"/>
                  </a:cxn>
                </a:cxnLst>
                <a:rect l="0" t="0" r="r" b="b"/>
                <a:pathLst>
                  <a:path w="330" h="152" extrusionOk="0">
                    <a:moveTo>
                      <a:pt x="231" y="1"/>
                    </a:moveTo>
                    <a:cubicBezTo>
                      <a:pt x="203" y="1"/>
                      <a:pt x="170" y="5"/>
                      <a:pt x="134" y="15"/>
                    </a:cubicBezTo>
                    <a:cubicBezTo>
                      <a:pt x="33" y="65"/>
                      <a:pt x="0" y="132"/>
                      <a:pt x="0" y="149"/>
                    </a:cubicBezTo>
                    <a:cubicBezTo>
                      <a:pt x="2" y="151"/>
                      <a:pt x="6" y="152"/>
                      <a:pt x="10" y="152"/>
                    </a:cubicBezTo>
                    <a:cubicBezTo>
                      <a:pt x="35" y="152"/>
                      <a:pt x="95" y="111"/>
                      <a:pt x="167" y="82"/>
                    </a:cubicBezTo>
                    <a:cubicBezTo>
                      <a:pt x="251" y="48"/>
                      <a:pt x="318" y="48"/>
                      <a:pt x="318" y="32"/>
                    </a:cubicBezTo>
                    <a:cubicBezTo>
                      <a:pt x="329" y="20"/>
                      <a:pt x="293" y="1"/>
                      <a:pt x="2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32" name="Google Shape;2246;p44"/>
              <p:cNvSpPr>
                <a:spLocks/>
              </p:cNvSpPr>
              <p:nvPr/>
            </p:nvSpPr>
            <p:spPr bwMode="auto">
              <a:xfrm>
                <a:off x="6923732" y="4606497"/>
                <a:ext cx="5897" cy="2981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84" y="13"/>
                  </a:cxn>
                  <a:cxn ang="0">
                    <a:pos x="17" y="80"/>
                  </a:cxn>
                  <a:cxn ang="0">
                    <a:pos x="48" y="92"/>
                  </a:cxn>
                  <a:cxn ang="0">
                    <a:pos x="117" y="80"/>
                  </a:cxn>
                  <a:cxn ang="0">
                    <a:pos x="184" y="13"/>
                  </a:cxn>
                  <a:cxn ang="0">
                    <a:pos x="146" y="0"/>
                  </a:cxn>
                </a:cxnLst>
                <a:rect l="0" t="0" r="r" b="b"/>
                <a:pathLst>
                  <a:path w="184" h="93" extrusionOk="0">
                    <a:moveTo>
                      <a:pt x="146" y="0"/>
                    </a:moveTo>
                    <a:cubicBezTo>
                      <a:pt x="130" y="0"/>
                      <a:pt x="109" y="4"/>
                      <a:pt x="84" y="13"/>
                    </a:cubicBezTo>
                    <a:cubicBezTo>
                      <a:pt x="34" y="29"/>
                      <a:pt x="0" y="63"/>
                      <a:pt x="17" y="80"/>
                    </a:cubicBezTo>
                    <a:cubicBezTo>
                      <a:pt x="17" y="88"/>
                      <a:pt x="29" y="92"/>
                      <a:pt x="48" y="92"/>
                    </a:cubicBezTo>
                    <a:cubicBezTo>
                      <a:pt x="67" y="92"/>
                      <a:pt x="92" y="88"/>
                      <a:pt x="117" y="80"/>
                    </a:cubicBezTo>
                    <a:cubicBezTo>
                      <a:pt x="151" y="63"/>
                      <a:pt x="184" y="29"/>
                      <a:pt x="184" y="13"/>
                    </a:cubicBezTo>
                    <a:cubicBezTo>
                      <a:pt x="176" y="4"/>
                      <a:pt x="163" y="0"/>
                      <a:pt x="14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33" name="Google Shape;2247;p44"/>
              <p:cNvSpPr>
                <a:spLocks/>
              </p:cNvSpPr>
              <p:nvPr/>
            </p:nvSpPr>
            <p:spPr bwMode="auto">
              <a:xfrm>
                <a:off x="6257540" y="3173765"/>
                <a:ext cx="1259020" cy="975826"/>
              </a:xfrm>
              <a:custGeom>
                <a:avLst/>
                <a:gdLst/>
                <a:ahLst/>
                <a:cxnLst>
                  <a:cxn ang="0">
                    <a:pos x="13861" y="0"/>
                  </a:cxn>
                  <a:cxn ang="0">
                    <a:pos x="12616" y="154"/>
                  </a:cxn>
                  <a:cxn ang="0">
                    <a:pos x="1" y="26854"/>
                  </a:cxn>
                  <a:cxn ang="0">
                    <a:pos x="8338" y="30447"/>
                  </a:cxn>
                  <a:cxn ang="0">
                    <a:pos x="17344" y="8659"/>
                  </a:cxn>
                  <a:cxn ang="0">
                    <a:pos x="35942" y="14048"/>
                  </a:cxn>
                  <a:cxn ang="0">
                    <a:pos x="36442" y="14005"/>
                  </a:cxn>
                  <a:cxn ang="0">
                    <a:pos x="38096" y="3947"/>
                  </a:cxn>
                  <a:cxn ang="0">
                    <a:pos x="13861" y="0"/>
                  </a:cxn>
                </a:cxnLst>
                <a:rect l="0" t="0" r="r" b="b"/>
                <a:pathLst>
                  <a:path w="39283" h="30447" extrusionOk="0">
                    <a:moveTo>
                      <a:pt x="13861" y="0"/>
                    </a:moveTo>
                    <a:cubicBezTo>
                      <a:pt x="13268" y="0"/>
                      <a:pt x="12839" y="48"/>
                      <a:pt x="12616" y="154"/>
                    </a:cubicBezTo>
                    <a:cubicBezTo>
                      <a:pt x="10360" y="1207"/>
                      <a:pt x="1" y="26854"/>
                      <a:pt x="1" y="26854"/>
                    </a:cubicBezTo>
                    <a:lnTo>
                      <a:pt x="8338" y="30447"/>
                    </a:lnTo>
                    <a:lnTo>
                      <a:pt x="17344" y="8659"/>
                    </a:lnTo>
                    <a:cubicBezTo>
                      <a:pt x="17344" y="8659"/>
                      <a:pt x="32074" y="14048"/>
                      <a:pt x="35942" y="14048"/>
                    </a:cubicBezTo>
                    <a:cubicBezTo>
                      <a:pt x="36138" y="14048"/>
                      <a:pt x="36305" y="14034"/>
                      <a:pt x="36442" y="14005"/>
                    </a:cubicBezTo>
                    <a:cubicBezTo>
                      <a:pt x="39283" y="13421"/>
                      <a:pt x="38096" y="3947"/>
                      <a:pt x="38096" y="3947"/>
                    </a:cubicBezTo>
                    <a:cubicBezTo>
                      <a:pt x="38096" y="3947"/>
                      <a:pt x="19245" y="0"/>
                      <a:pt x="13861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34" name="Google Shape;2248;p44"/>
              <p:cNvSpPr>
                <a:spLocks/>
              </p:cNvSpPr>
              <p:nvPr/>
            </p:nvSpPr>
            <p:spPr bwMode="auto">
              <a:xfrm>
                <a:off x="6643102" y="3344175"/>
                <a:ext cx="782437" cy="1239726"/>
              </a:xfrm>
              <a:custGeom>
                <a:avLst/>
                <a:gdLst/>
                <a:ahLst/>
                <a:cxnLst>
                  <a:cxn ang="0">
                    <a:pos x="15690" y="0"/>
                  </a:cxn>
                  <a:cxn ang="0">
                    <a:pos x="937" y="7419"/>
                  </a:cxn>
                  <a:cxn ang="0">
                    <a:pos x="2323" y="38680"/>
                  </a:cxn>
                  <a:cxn ang="0">
                    <a:pos x="9976" y="38680"/>
                  </a:cxn>
                  <a:cxn ang="0">
                    <a:pos x="9491" y="12465"/>
                  </a:cxn>
                  <a:cxn ang="0">
                    <a:pos x="24412" y="8688"/>
                  </a:cxn>
                  <a:cxn ang="0">
                    <a:pos x="15690" y="0"/>
                  </a:cxn>
                </a:cxnLst>
                <a:rect l="0" t="0" r="r" b="b"/>
                <a:pathLst>
                  <a:path w="24413" h="38681" extrusionOk="0">
                    <a:moveTo>
                      <a:pt x="15690" y="0"/>
                    </a:moveTo>
                    <a:cubicBezTo>
                      <a:pt x="15339" y="117"/>
                      <a:pt x="1889" y="5647"/>
                      <a:pt x="937" y="7419"/>
                    </a:cubicBezTo>
                    <a:cubicBezTo>
                      <a:pt x="1" y="9190"/>
                      <a:pt x="2323" y="38680"/>
                      <a:pt x="2323" y="38680"/>
                    </a:cubicBezTo>
                    <a:lnTo>
                      <a:pt x="9976" y="38680"/>
                    </a:lnTo>
                    <a:lnTo>
                      <a:pt x="9491" y="12465"/>
                    </a:lnTo>
                    <a:lnTo>
                      <a:pt x="24412" y="8688"/>
                    </a:lnTo>
                    <a:lnTo>
                      <a:pt x="15690" y="0"/>
                    </a:lnTo>
                    <a:close/>
                  </a:path>
                </a:pathLst>
              </a:custGeom>
              <a:solidFill>
                <a:srgbClr val="045A6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35" name="Google Shape;2249;p44"/>
              <p:cNvSpPr>
                <a:spLocks/>
              </p:cNvSpPr>
              <p:nvPr/>
            </p:nvSpPr>
            <p:spPr bwMode="auto">
              <a:xfrm>
                <a:off x="6761463" y="3422345"/>
                <a:ext cx="666736" cy="2024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01" y="101"/>
                  </a:cxn>
                  <a:cxn ang="0">
                    <a:pos x="769" y="385"/>
                  </a:cxn>
                  <a:cxn ang="0">
                    <a:pos x="1671" y="819"/>
                  </a:cxn>
                  <a:cxn ang="0">
                    <a:pos x="2891" y="1354"/>
                  </a:cxn>
                  <a:cxn ang="0">
                    <a:pos x="6132" y="2590"/>
                  </a:cxn>
                  <a:cxn ang="0">
                    <a:pos x="10176" y="3860"/>
                  </a:cxn>
                  <a:cxn ang="0">
                    <a:pos x="17661" y="5715"/>
                  </a:cxn>
                  <a:cxn ang="0">
                    <a:pos x="19950" y="6183"/>
                  </a:cxn>
                  <a:cxn ang="0">
                    <a:pos x="20585" y="6283"/>
                  </a:cxn>
                  <a:cxn ang="0">
                    <a:pos x="20803" y="6316"/>
                  </a:cxn>
                  <a:cxn ang="0">
                    <a:pos x="20585" y="6249"/>
                  </a:cxn>
                  <a:cxn ang="0">
                    <a:pos x="19967" y="6116"/>
                  </a:cxn>
                  <a:cxn ang="0">
                    <a:pos x="17695" y="5598"/>
                  </a:cxn>
                  <a:cxn ang="0">
                    <a:pos x="10226" y="3693"/>
                  </a:cxn>
                  <a:cxn ang="0">
                    <a:pos x="6183" y="2423"/>
                  </a:cxn>
                  <a:cxn ang="0">
                    <a:pos x="2941" y="1237"/>
                  </a:cxn>
                  <a:cxn ang="0">
                    <a:pos x="1721" y="736"/>
                  </a:cxn>
                  <a:cxn ang="0">
                    <a:pos x="802" y="335"/>
                  </a:cxn>
                  <a:cxn ang="0">
                    <a:pos x="218" y="67"/>
                  </a:cxn>
                  <a:cxn ang="0">
                    <a:pos x="0" y="0"/>
                  </a:cxn>
                </a:cxnLst>
                <a:rect l="0" t="0" r="r" b="b"/>
                <a:pathLst>
                  <a:path w="20803" h="63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4"/>
                      <a:pt x="134" y="67"/>
                      <a:pt x="201" y="101"/>
                    </a:cubicBezTo>
                    <a:lnTo>
                      <a:pt x="769" y="385"/>
                    </a:lnTo>
                    <a:cubicBezTo>
                      <a:pt x="1020" y="518"/>
                      <a:pt x="1320" y="652"/>
                      <a:pt x="1671" y="819"/>
                    </a:cubicBezTo>
                    <a:cubicBezTo>
                      <a:pt x="2039" y="986"/>
                      <a:pt x="2440" y="1170"/>
                      <a:pt x="2891" y="1354"/>
                    </a:cubicBezTo>
                    <a:cubicBezTo>
                      <a:pt x="3810" y="1738"/>
                      <a:pt x="4913" y="2139"/>
                      <a:pt x="6132" y="2590"/>
                    </a:cubicBezTo>
                    <a:cubicBezTo>
                      <a:pt x="7369" y="3008"/>
                      <a:pt x="8739" y="3442"/>
                      <a:pt x="10176" y="3860"/>
                    </a:cubicBezTo>
                    <a:cubicBezTo>
                      <a:pt x="13083" y="4696"/>
                      <a:pt x="15740" y="5314"/>
                      <a:pt x="17661" y="5715"/>
                    </a:cubicBezTo>
                    <a:cubicBezTo>
                      <a:pt x="18630" y="5915"/>
                      <a:pt x="19416" y="6082"/>
                      <a:pt x="19950" y="6183"/>
                    </a:cubicBezTo>
                    <a:lnTo>
                      <a:pt x="20585" y="6283"/>
                    </a:lnTo>
                    <a:cubicBezTo>
                      <a:pt x="20652" y="6300"/>
                      <a:pt x="20719" y="6316"/>
                      <a:pt x="20803" y="6316"/>
                    </a:cubicBezTo>
                    <a:cubicBezTo>
                      <a:pt x="20736" y="6283"/>
                      <a:pt x="20652" y="6266"/>
                      <a:pt x="20585" y="6249"/>
                    </a:cubicBezTo>
                    <a:lnTo>
                      <a:pt x="19967" y="6116"/>
                    </a:lnTo>
                    <a:lnTo>
                      <a:pt x="17695" y="5598"/>
                    </a:lnTo>
                    <a:cubicBezTo>
                      <a:pt x="15773" y="5163"/>
                      <a:pt x="13117" y="4528"/>
                      <a:pt x="10226" y="3693"/>
                    </a:cubicBezTo>
                    <a:cubicBezTo>
                      <a:pt x="8789" y="3275"/>
                      <a:pt x="7419" y="2841"/>
                      <a:pt x="6183" y="2423"/>
                    </a:cubicBezTo>
                    <a:cubicBezTo>
                      <a:pt x="4963" y="2005"/>
                      <a:pt x="3860" y="1604"/>
                      <a:pt x="2941" y="1237"/>
                    </a:cubicBezTo>
                    <a:cubicBezTo>
                      <a:pt x="2490" y="1053"/>
                      <a:pt x="2072" y="886"/>
                      <a:pt x="1721" y="736"/>
                    </a:cubicBezTo>
                    <a:cubicBezTo>
                      <a:pt x="1354" y="585"/>
                      <a:pt x="1053" y="452"/>
                      <a:pt x="802" y="335"/>
                    </a:cubicBezTo>
                    <a:lnTo>
                      <a:pt x="218" y="67"/>
                    </a:lnTo>
                    <a:cubicBezTo>
                      <a:pt x="151" y="34"/>
                      <a:pt x="84" y="17"/>
                      <a:pt x="0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36" name="Google Shape;2250;p44"/>
              <p:cNvSpPr>
                <a:spLocks/>
              </p:cNvSpPr>
              <p:nvPr/>
            </p:nvSpPr>
            <p:spPr bwMode="auto">
              <a:xfrm>
                <a:off x="6657044" y="3505867"/>
                <a:ext cx="139802" cy="292969"/>
              </a:xfrm>
              <a:custGeom>
                <a:avLst/>
                <a:gdLst/>
                <a:ahLst/>
                <a:cxnLst>
                  <a:cxn ang="0">
                    <a:pos x="4344" y="1"/>
                  </a:cxn>
                  <a:cxn ang="0">
                    <a:pos x="4344" y="1"/>
                  </a:cxn>
                  <a:cxn ang="0">
                    <a:pos x="3927" y="118"/>
                  </a:cxn>
                  <a:cxn ang="0">
                    <a:pos x="2791" y="569"/>
                  </a:cxn>
                  <a:cxn ang="0">
                    <a:pos x="1253" y="1555"/>
                  </a:cxn>
                  <a:cxn ang="0">
                    <a:pos x="151" y="3476"/>
                  </a:cxn>
                  <a:cxn ang="0">
                    <a:pos x="151" y="5699"/>
                  </a:cxn>
                  <a:cxn ang="0">
                    <a:pos x="318" y="7503"/>
                  </a:cxn>
                  <a:cxn ang="0">
                    <a:pos x="435" y="8706"/>
                  </a:cxn>
                  <a:cxn ang="0">
                    <a:pos x="518" y="9141"/>
                  </a:cxn>
                  <a:cxn ang="0">
                    <a:pos x="502" y="8706"/>
                  </a:cxn>
                  <a:cxn ang="0">
                    <a:pos x="435" y="7486"/>
                  </a:cxn>
                  <a:cxn ang="0">
                    <a:pos x="301" y="5682"/>
                  </a:cxn>
                  <a:cxn ang="0">
                    <a:pos x="318" y="3510"/>
                  </a:cxn>
                  <a:cxn ang="0">
                    <a:pos x="1370" y="1672"/>
                  </a:cxn>
                  <a:cxn ang="0">
                    <a:pos x="2841" y="686"/>
                  </a:cxn>
                  <a:cxn ang="0">
                    <a:pos x="4344" y="1"/>
                  </a:cxn>
                </a:cxnLst>
                <a:rect l="0" t="0" r="r" b="b"/>
                <a:pathLst>
                  <a:path w="4362" h="9141" extrusionOk="0">
                    <a:moveTo>
                      <a:pt x="4344" y="1"/>
                    </a:moveTo>
                    <a:lnTo>
                      <a:pt x="4344" y="1"/>
                    </a:lnTo>
                    <a:cubicBezTo>
                      <a:pt x="4211" y="18"/>
                      <a:pt x="4060" y="68"/>
                      <a:pt x="3927" y="118"/>
                    </a:cubicBezTo>
                    <a:cubicBezTo>
                      <a:pt x="3542" y="252"/>
                      <a:pt x="3158" y="402"/>
                      <a:pt x="2791" y="569"/>
                    </a:cubicBezTo>
                    <a:cubicBezTo>
                      <a:pt x="2223" y="820"/>
                      <a:pt x="1721" y="1154"/>
                      <a:pt x="1253" y="1555"/>
                    </a:cubicBezTo>
                    <a:cubicBezTo>
                      <a:pt x="685" y="2056"/>
                      <a:pt x="301" y="2724"/>
                      <a:pt x="151" y="3476"/>
                    </a:cubicBezTo>
                    <a:cubicBezTo>
                      <a:pt x="0" y="4262"/>
                      <a:pt x="84" y="5030"/>
                      <a:pt x="151" y="5699"/>
                    </a:cubicBezTo>
                    <a:lnTo>
                      <a:pt x="318" y="7503"/>
                    </a:lnTo>
                    <a:lnTo>
                      <a:pt x="435" y="8706"/>
                    </a:lnTo>
                    <a:cubicBezTo>
                      <a:pt x="451" y="8856"/>
                      <a:pt x="468" y="9007"/>
                      <a:pt x="518" y="9141"/>
                    </a:cubicBezTo>
                    <a:cubicBezTo>
                      <a:pt x="518" y="8990"/>
                      <a:pt x="518" y="8840"/>
                      <a:pt x="502" y="8706"/>
                    </a:cubicBezTo>
                    <a:cubicBezTo>
                      <a:pt x="485" y="8372"/>
                      <a:pt x="468" y="7971"/>
                      <a:pt x="435" y="7486"/>
                    </a:cubicBezTo>
                    <a:lnTo>
                      <a:pt x="301" y="5682"/>
                    </a:lnTo>
                    <a:cubicBezTo>
                      <a:pt x="268" y="5014"/>
                      <a:pt x="167" y="4262"/>
                      <a:pt x="318" y="3510"/>
                    </a:cubicBezTo>
                    <a:cubicBezTo>
                      <a:pt x="451" y="2791"/>
                      <a:pt x="836" y="2156"/>
                      <a:pt x="1370" y="1672"/>
                    </a:cubicBezTo>
                    <a:cubicBezTo>
                      <a:pt x="1805" y="1271"/>
                      <a:pt x="2306" y="937"/>
                      <a:pt x="2841" y="686"/>
                    </a:cubicBezTo>
                    <a:cubicBezTo>
                      <a:pt x="3760" y="235"/>
                      <a:pt x="4361" y="34"/>
                      <a:pt x="43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37" name="Google Shape;2251;p44"/>
              <p:cNvSpPr>
                <a:spLocks/>
              </p:cNvSpPr>
              <p:nvPr/>
            </p:nvSpPr>
            <p:spPr bwMode="auto">
              <a:xfrm>
                <a:off x="6887836" y="3717622"/>
                <a:ext cx="58940" cy="25832"/>
              </a:xfrm>
              <a:custGeom>
                <a:avLst/>
                <a:gdLst/>
                <a:ahLst/>
                <a:cxnLst>
                  <a:cxn ang="0">
                    <a:pos x="44" y="1"/>
                  </a:cxn>
                  <a:cxn ang="0">
                    <a:pos x="17" y="11"/>
                  </a:cxn>
                  <a:cxn ang="0">
                    <a:pos x="886" y="478"/>
                  </a:cxn>
                  <a:cxn ang="0">
                    <a:pos x="1796" y="806"/>
                  </a:cxn>
                  <a:cxn ang="0">
                    <a:pos x="1822" y="796"/>
                  </a:cxn>
                  <a:cxn ang="0">
                    <a:pos x="953" y="328"/>
                  </a:cxn>
                  <a:cxn ang="0">
                    <a:pos x="44" y="1"/>
                  </a:cxn>
                </a:cxnLst>
                <a:rect l="0" t="0" r="r" b="b"/>
                <a:pathLst>
                  <a:path w="1839" h="806" extrusionOk="0">
                    <a:moveTo>
                      <a:pt x="44" y="1"/>
                    </a:moveTo>
                    <a:cubicBezTo>
                      <a:pt x="29" y="1"/>
                      <a:pt x="20" y="4"/>
                      <a:pt x="17" y="11"/>
                    </a:cubicBezTo>
                    <a:cubicBezTo>
                      <a:pt x="1" y="44"/>
                      <a:pt x="385" y="261"/>
                      <a:pt x="886" y="478"/>
                    </a:cubicBezTo>
                    <a:cubicBezTo>
                      <a:pt x="1322" y="667"/>
                      <a:pt x="1695" y="806"/>
                      <a:pt x="1796" y="806"/>
                    </a:cubicBezTo>
                    <a:cubicBezTo>
                      <a:pt x="1811" y="806"/>
                      <a:pt x="1820" y="802"/>
                      <a:pt x="1822" y="796"/>
                    </a:cubicBezTo>
                    <a:cubicBezTo>
                      <a:pt x="1839" y="762"/>
                      <a:pt x="1454" y="545"/>
                      <a:pt x="953" y="328"/>
                    </a:cubicBezTo>
                    <a:cubicBezTo>
                      <a:pt x="517" y="139"/>
                      <a:pt x="145" y="1"/>
                      <a:pt x="4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38" name="Google Shape;2252;p44"/>
              <p:cNvSpPr>
                <a:spLocks/>
              </p:cNvSpPr>
              <p:nvPr/>
            </p:nvSpPr>
            <p:spPr bwMode="auto">
              <a:xfrm>
                <a:off x="6908732" y="3691693"/>
                <a:ext cx="42851" cy="5422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4" y="1"/>
                  </a:cxn>
                  <a:cxn ang="0">
                    <a:pos x="502" y="970"/>
                  </a:cxn>
                  <a:cxn ang="0">
                    <a:pos x="1297" y="1691"/>
                  </a:cxn>
                  <a:cxn ang="0">
                    <a:pos x="1304" y="1688"/>
                  </a:cxn>
                  <a:cxn ang="0">
                    <a:pos x="652" y="870"/>
                  </a:cxn>
                  <a:cxn ang="0">
                    <a:pos x="37" y="0"/>
                  </a:cxn>
                </a:cxnLst>
                <a:rect l="0" t="0" r="r" b="b"/>
                <a:pathLst>
                  <a:path w="1337" h="1692" extrusionOk="0">
                    <a:moveTo>
                      <a:pt x="37" y="0"/>
                    </a:moveTo>
                    <a:cubicBezTo>
                      <a:pt x="36" y="0"/>
                      <a:pt x="35" y="1"/>
                      <a:pt x="34" y="1"/>
                    </a:cubicBezTo>
                    <a:cubicBezTo>
                      <a:pt x="0" y="18"/>
                      <a:pt x="151" y="502"/>
                      <a:pt x="502" y="970"/>
                    </a:cubicBezTo>
                    <a:cubicBezTo>
                      <a:pt x="849" y="1427"/>
                      <a:pt x="1240" y="1691"/>
                      <a:pt x="1297" y="1691"/>
                    </a:cubicBezTo>
                    <a:cubicBezTo>
                      <a:pt x="1300" y="1691"/>
                      <a:pt x="1303" y="1690"/>
                      <a:pt x="1304" y="1688"/>
                    </a:cubicBezTo>
                    <a:cubicBezTo>
                      <a:pt x="1337" y="1655"/>
                      <a:pt x="986" y="1338"/>
                      <a:pt x="652" y="870"/>
                    </a:cubicBezTo>
                    <a:cubicBezTo>
                      <a:pt x="308" y="427"/>
                      <a:pt x="92" y="0"/>
                      <a:pt x="37" y="0"/>
                    </a:cubicBezTo>
                    <a:close/>
                  </a:path>
                </a:pathLst>
              </a:custGeom>
              <a:solidFill>
                <a:srgbClr val="045A6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  <p:sp>
            <p:nvSpPr>
              <p:cNvPr id="22639" name="Google Shape;2253;p44"/>
              <p:cNvSpPr>
                <a:spLocks/>
              </p:cNvSpPr>
              <p:nvPr/>
            </p:nvSpPr>
            <p:spPr bwMode="auto">
              <a:xfrm>
                <a:off x="6947833" y="3730794"/>
                <a:ext cx="56248" cy="88939"/>
              </a:xfrm>
              <a:custGeom>
                <a:avLst/>
                <a:gdLst/>
                <a:ahLst/>
                <a:cxnLst>
                  <a:cxn ang="0">
                    <a:pos x="1754" y="1"/>
                  </a:cxn>
                  <a:cxn ang="0">
                    <a:pos x="1286" y="105"/>
                  </a:cxn>
                  <a:cxn ang="0">
                    <a:pos x="1186" y="101"/>
                  </a:cxn>
                  <a:cxn ang="0">
                    <a:pos x="805" y="73"/>
                  </a:cxn>
                  <a:cxn ang="0">
                    <a:pos x="535" y="84"/>
                  </a:cxn>
                  <a:cxn ang="0">
                    <a:pos x="150" y="285"/>
                  </a:cxn>
                  <a:cxn ang="0">
                    <a:pos x="0" y="719"/>
                  </a:cxn>
                  <a:cxn ang="0">
                    <a:pos x="84" y="2774"/>
                  </a:cxn>
                  <a:cxn ang="0">
                    <a:pos x="184" y="719"/>
                  </a:cxn>
                  <a:cxn ang="0">
                    <a:pos x="551" y="234"/>
                  </a:cxn>
                  <a:cxn ang="0">
                    <a:pos x="1186" y="218"/>
                  </a:cxn>
                  <a:cxn ang="0">
                    <a:pos x="1251" y="221"/>
                  </a:cxn>
                  <a:cxn ang="0">
                    <a:pos x="1637" y="118"/>
                  </a:cxn>
                  <a:cxn ang="0">
                    <a:pos x="1754" y="1"/>
                  </a:cxn>
                </a:cxnLst>
                <a:rect l="0" t="0" r="r" b="b"/>
                <a:pathLst>
                  <a:path w="1755" h="2775" extrusionOk="0">
                    <a:moveTo>
                      <a:pt x="1754" y="1"/>
                    </a:moveTo>
                    <a:cubicBezTo>
                      <a:pt x="1615" y="70"/>
                      <a:pt x="1453" y="105"/>
                      <a:pt x="1286" y="105"/>
                    </a:cubicBezTo>
                    <a:cubicBezTo>
                      <a:pt x="1253" y="105"/>
                      <a:pt x="1220" y="104"/>
                      <a:pt x="1186" y="101"/>
                    </a:cubicBezTo>
                    <a:cubicBezTo>
                      <a:pt x="1059" y="81"/>
                      <a:pt x="932" y="73"/>
                      <a:pt x="805" y="73"/>
                    </a:cubicBezTo>
                    <a:cubicBezTo>
                      <a:pt x="715" y="73"/>
                      <a:pt x="625" y="77"/>
                      <a:pt x="535" y="84"/>
                    </a:cubicBezTo>
                    <a:cubicBezTo>
                      <a:pt x="384" y="101"/>
                      <a:pt x="251" y="168"/>
                      <a:pt x="150" y="285"/>
                    </a:cubicBezTo>
                    <a:cubicBezTo>
                      <a:pt x="50" y="402"/>
                      <a:pt x="0" y="552"/>
                      <a:pt x="0" y="719"/>
                    </a:cubicBezTo>
                    <a:cubicBezTo>
                      <a:pt x="0" y="1855"/>
                      <a:pt x="33" y="2757"/>
                      <a:pt x="84" y="2774"/>
                    </a:cubicBezTo>
                    <a:cubicBezTo>
                      <a:pt x="134" y="2774"/>
                      <a:pt x="167" y="1838"/>
                      <a:pt x="184" y="719"/>
                    </a:cubicBezTo>
                    <a:cubicBezTo>
                      <a:pt x="150" y="485"/>
                      <a:pt x="317" y="268"/>
                      <a:pt x="551" y="234"/>
                    </a:cubicBezTo>
                    <a:cubicBezTo>
                      <a:pt x="769" y="218"/>
                      <a:pt x="986" y="218"/>
                      <a:pt x="1186" y="218"/>
                    </a:cubicBezTo>
                    <a:cubicBezTo>
                      <a:pt x="1208" y="220"/>
                      <a:pt x="1230" y="221"/>
                      <a:pt x="1251" y="221"/>
                    </a:cubicBezTo>
                    <a:cubicBezTo>
                      <a:pt x="1393" y="221"/>
                      <a:pt x="1521" y="176"/>
                      <a:pt x="1637" y="118"/>
                    </a:cubicBezTo>
                    <a:cubicBezTo>
                      <a:pt x="1738" y="67"/>
                      <a:pt x="1754" y="1"/>
                      <a:pt x="1754" y="1"/>
                    </a:cubicBezTo>
                    <a:close/>
                  </a:path>
                </a:pathLst>
              </a:custGeom>
              <a:solidFill>
                <a:srgbClr val="045A68"/>
              </a:solidFill>
              <a:ln w="9525">
                <a:noFill/>
                <a:round/>
                <a:headEnd/>
                <a:tailEnd/>
              </a:ln>
            </p:spPr>
            <p:txBody>
              <a:bodyPr lIns="91425" tIns="91425" rIns="91425" bIns="91425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cxnSpLocks/>
            <a:endCxn id="8" idx="1"/>
          </p:cNvCxnSpPr>
          <p:nvPr/>
        </p:nvCxnSpPr>
        <p:spPr>
          <a:xfrm>
            <a:off x="7008813" y="879475"/>
            <a:ext cx="6096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>
            <a:off x="5300663" y="881063"/>
            <a:ext cx="404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80" name="Google Shape;2580;p51"/>
          <p:cNvSpPr txBox="1">
            <a:spLocks noGrp="1" noChangeArrowheads="1"/>
          </p:cNvSpPr>
          <p:nvPr>
            <p:ph type="title"/>
          </p:nvPr>
        </p:nvSpPr>
        <p:spPr>
          <a:xfrm>
            <a:off x="509588" y="1766888"/>
            <a:ext cx="3173412" cy="1785937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45A68"/>
              </a:buClr>
              <a:buFont typeface="Lilita One" charset="0"/>
              <a:buNone/>
            </a:pPr>
            <a:r>
              <a:rPr lang="en-IN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Churn prediction model</a:t>
            </a:r>
            <a:endParaRPr lang="en-US" smtClean="0">
              <a:solidFill>
                <a:srgbClr val="045A68"/>
              </a:solidFill>
              <a:latin typeface="Lilita One" charset="0"/>
              <a:cs typeface="Arial" charset="0"/>
              <a:sym typeface="Lilita One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4227513" y="649288"/>
            <a:ext cx="1073150" cy="463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900" kern="0" dirty="0">
                <a:sym typeface="Arial"/>
              </a:rPr>
              <a:t>Identify problem Domain</a:t>
            </a:r>
            <a:endParaRPr lang="en-IN" sz="900" kern="0" dirty="0">
              <a:sym typeface="Arial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705475" y="649288"/>
            <a:ext cx="1277938" cy="463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900" kern="0" dirty="0">
                <a:sym typeface="Arial"/>
              </a:rPr>
              <a:t>Data selection</a:t>
            </a:r>
            <a:endParaRPr lang="en-IN" sz="900" kern="0" dirty="0">
              <a:sym typeface="Arial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7618413" y="649288"/>
            <a:ext cx="889000" cy="463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900" kern="0" dirty="0">
                <a:sym typeface="Arial"/>
              </a:rPr>
              <a:t>Investigate dataset</a:t>
            </a:r>
            <a:endParaRPr lang="en-IN" sz="900" kern="0" dirty="0">
              <a:sym typeface="Arial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784850" y="1250950"/>
            <a:ext cx="1012825" cy="3000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900" kern="0" dirty="0">
                <a:sym typeface="Arial"/>
              </a:rPr>
              <a:t>Non-churners</a:t>
            </a:r>
            <a:endParaRPr lang="en-IN" sz="900" kern="0" dirty="0">
              <a:sym typeface="Arial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784850" y="1617663"/>
            <a:ext cx="1012825" cy="3000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900" kern="0" dirty="0">
                <a:sym typeface="Arial"/>
              </a:rPr>
              <a:t>churners</a:t>
            </a:r>
            <a:endParaRPr lang="en-IN" sz="900" kern="0" dirty="0">
              <a:sym typeface="Arial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589838" y="1416050"/>
            <a:ext cx="946150" cy="463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900" kern="0" dirty="0">
                <a:sym typeface="Arial"/>
              </a:rPr>
              <a:t>Classification</a:t>
            </a:r>
            <a:endParaRPr lang="en-IN" sz="900" kern="0" dirty="0">
              <a:sym typeface="Arial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784850" y="2114550"/>
            <a:ext cx="1012825" cy="463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900" kern="0" dirty="0">
                <a:sym typeface="Arial"/>
              </a:rPr>
              <a:t>clustering</a:t>
            </a:r>
            <a:endParaRPr lang="en-IN" sz="900" kern="0" dirty="0">
              <a:sym typeface="Arial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4572000" y="2830513"/>
            <a:ext cx="887413" cy="3000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900" kern="0" dirty="0">
                <a:sym typeface="Arial"/>
              </a:rPr>
              <a:t>Low</a:t>
            </a:r>
            <a:endParaRPr lang="en-IN" sz="900" kern="0" dirty="0">
              <a:sym typeface="Arial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5846763" y="2800350"/>
            <a:ext cx="889000" cy="3000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900" kern="0" dirty="0">
                <a:sym typeface="Arial"/>
              </a:rPr>
              <a:t>Medium</a:t>
            </a:r>
            <a:endParaRPr lang="en-IN" sz="900" kern="0" dirty="0">
              <a:sym typeface="Arial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7178675" y="2830513"/>
            <a:ext cx="889000" cy="3000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900" kern="0" dirty="0">
                <a:sym typeface="Arial"/>
              </a:rPr>
              <a:t>High</a:t>
            </a:r>
            <a:endParaRPr lang="en-IN" sz="900" kern="0" dirty="0">
              <a:sym typeface="Arial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5768975" y="3549650"/>
            <a:ext cx="1139825" cy="463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900" kern="0" dirty="0">
                <a:sym typeface="Arial"/>
              </a:rPr>
              <a:t>Knowledge usage</a:t>
            </a:r>
            <a:endParaRPr lang="en-IN" sz="900" kern="0" dirty="0">
              <a:sym typeface="Arial"/>
            </a:endParaRPr>
          </a:p>
        </p:txBody>
      </p:sp>
      <p:cxnSp>
        <p:nvCxnSpPr>
          <p:cNvPr id="22" name="Straight Arrow Connector 21"/>
          <p:cNvCxnSpPr>
            <a:stCxn id="8" idx="2"/>
            <a:endCxn id="11" idx="0"/>
          </p:cNvCxnSpPr>
          <p:nvPr/>
        </p:nvCxnSpPr>
        <p:spPr>
          <a:xfrm>
            <a:off x="8062913" y="1112838"/>
            <a:ext cx="0" cy="303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9" idx="3"/>
          </p:cNvCxnSpPr>
          <p:nvPr/>
        </p:nvCxnSpPr>
        <p:spPr>
          <a:xfrm flipH="1" flipV="1">
            <a:off x="6797675" y="1400175"/>
            <a:ext cx="792163" cy="24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0" idx="3"/>
          </p:cNvCxnSpPr>
          <p:nvPr/>
        </p:nvCxnSpPr>
        <p:spPr>
          <a:xfrm flipH="1">
            <a:off x="6797675" y="1647825"/>
            <a:ext cx="792163" cy="119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2" idx="0"/>
          </p:cNvCxnSpPr>
          <p:nvPr/>
        </p:nvCxnSpPr>
        <p:spPr>
          <a:xfrm>
            <a:off x="6291263" y="1917700"/>
            <a:ext cx="0" cy="196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>
          <a:xfrm flipH="1">
            <a:off x="5016500" y="2578100"/>
            <a:ext cx="1274763" cy="25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5" idx="0"/>
          </p:cNvCxnSpPr>
          <p:nvPr/>
        </p:nvCxnSpPr>
        <p:spPr>
          <a:xfrm>
            <a:off x="6291263" y="2578100"/>
            <a:ext cx="1331912" cy="252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14" idx="0"/>
          </p:cNvCxnSpPr>
          <p:nvPr/>
        </p:nvCxnSpPr>
        <p:spPr>
          <a:xfrm flipH="1">
            <a:off x="6291263" y="2578100"/>
            <a:ext cx="0" cy="222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lowchart: Alternate Process 34"/>
          <p:cNvSpPr/>
          <p:nvPr/>
        </p:nvSpPr>
        <p:spPr>
          <a:xfrm>
            <a:off x="4044950" y="1184275"/>
            <a:ext cx="4589463" cy="211772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IN" kern="0">
              <a:sym typeface="Arial"/>
            </a:endParaRPr>
          </a:p>
        </p:txBody>
      </p:sp>
      <p:cxnSp>
        <p:nvCxnSpPr>
          <p:cNvPr id="39" name="Straight Arrow Connector 38"/>
          <p:cNvCxnSpPr>
            <a:stCxn id="35" idx="2"/>
            <a:endCxn id="16" idx="0"/>
          </p:cNvCxnSpPr>
          <p:nvPr/>
        </p:nvCxnSpPr>
        <p:spPr>
          <a:xfrm>
            <a:off x="6338888" y="3302000"/>
            <a:ext cx="0" cy="24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97363" y="1316038"/>
            <a:ext cx="984250" cy="26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1100" kern="0" dirty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Data Mining</a:t>
            </a:r>
            <a:endParaRPr lang="en-IN" sz="1100" kern="0" dirty="0">
              <a:solidFill>
                <a:schemeClr val="accent4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2352;p47"/>
          <p:cNvSpPr txBox="1">
            <a:spLocks noGrp="1" noChangeArrowheads="1"/>
          </p:cNvSpPr>
          <p:nvPr>
            <p:ph type="title"/>
          </p:nvPr>
        </p:nvSpPr>
        <p:spPr>
          <a:xfrm>
            <a:off x="527050" y="1597025"/>
            <a:ext cx="3590925" cy="14827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45A68"/>
              </a:buClr>
              <a:buFont typeface="Lilita One" charset="0"/>
              <a:buNone/>
            </a:pPr>
            <a:r>
              <a:rPr lang="en-IN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PROJECT GOALS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29150" y="723900"/>
            <a:ext cx="4381500" cy="36957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/>
          <a:p>
            <a:pPr marL="457200" indent="-29845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100"/>
              <a:buFont typeface="Josefin Sans"/>
              <a:buChar char="●"/>
              <a:defRPr/>
            </a:pPr>
            <a:endParaRPr lang="en-IN" sz="1600" kern="0" dirty="0">
              <a:solidFill>
                <a:schemeClr val="tx2">
                  <a:lumMod val="50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marL="457200" indent="-29845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100"/>
              <a:buFont typeface="Josefin Sans"/>
              <a:buChar char="●"/>
              <a:defRPr/>
            </a:pPr>
            <a:r>
              <a:rPr lang="en-US" sz="1600" kern="0" dirty="0">
                <a:solidFill>
                  <a:schemeClr val="tx2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A churner should be defined as a customer who has not been active for the last three months</a:t>
            </a:r>
          </a:p>
          <a:p>
            <a:pPr marL="457200" indent="-29845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100"/>
              <a:buFont typeface="Josefin Sans"/>
              <a:buChar char="●"/>
              <a:defRPr/>
            </a:pPr>
            <a:r>
              <a:rPr lang="en-US" sz="1600" kern="0" dirty="0">
                <a:solidFill>
                  <a:schemeClr val="tx2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Behavioral and demographic variables should be used as an input for the model</a:t>
            </a:r>
          </a:p>
          <a:p>
            <a:pPr marL="457200" indent="-29845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100"/>
              <a:buFont typeface="Josefin Sans"/>
              <a:buChar char="●"/>
              <a:defRPr/>
            </a:pPr>
            <a:r>
              <a:rPr lang="en-US" sz="1600" kern="0" dirty="0">
                <a:solidFill>
                  <a:schemeClr val="tx2">
                    <a:lumMod val="50000"/>
                  </a:schemeClr>
                </a:solidFill>
                <a:latin typeface="Josefin Sans"/>
                <a:ea typeface="Josefin Sans"/>
                <a:cs typeface="Josefin Sans"/>
                <a:sym typeface="Josefin Sans"/>
              </a:rPr>
              <a:t>Decision tree or logistic regression should be used as a method/technique</a:t>
            </a:r>
          </a:p>
          <a:p>
            <a:pPr marL="158750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ts val="1100"/>
              <a:buFont typeface="Arial"/>
              <a:buNone/>
              <a:defRPr/>
            </a:pPr>
            <a:endParaRPr lang="en-US" sz="1600" kern="0" dirty="0">
              <a:solidFill>
                <a:schemeClr val="tx2">
                  <a:lumMod val="50000"/>
                </a:schemeClr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2586;p52"/>
          <p:cNvSpPr txBox="1">
            <a:spLocks noGrp="1" noChangeArrowheads="1"/>
          </p:cNvSpPr>
          <p:nvPr>
            <p:ph type="title"/>
          </p:nvPr>
        </p:nvSpPr>
        <p:spPr>
          <a:xfrm>
            <a:off x="4572000" y="541338"/>
            <a:ext cx="3851275" cy="40608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45A68"/>
              </a:buClr>
              <a:buFont typeface="Lilita One" charset="0"/>
              <a:buNone/>
            </a:pPr>
            <a:r>
              <a:rPr lang="en-US" smtClean="0">
                <a:solidFill>
                  <a:srgbClr val="045A68"/>
                </a:solidFill>
                <a:latin typeface="Lilita One" charset="0"/>
                <a:cs typeface="Arial" charset="0"/>
                <a:sym typeface="Lilita One" charset="0"/>
              </a:rPr>
              <a:t>A PICTURE IS WORTH A THOUSAND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283</Words>
  <Application>Microsoft Office PowerPoint</Application>
  <PresentationFormat>On-screen Show (16:9)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Lilita One</vt:lpstr>
      <vt:lpstr>Josefin Sans</vt:lpstr>
      <vt:lpstr>Wingdings</vt:lpstr>
      <vt:lpstr>Project research</vt:lpstr>
      <vt:lpstr>Churn prediction model in banking</vt:lpstr>
      <vt:lpstr>Customer Churn in banking</vt:lpstr>
      <vt:lpstr>Customer churn model</vt:lpstr>
      <vt:lpstr>Why churn model is important for the bank?</vt:lpstr>
      <vt:lpstr>Needs to be considered when setting up churn model</vt:lpstr>
      <vt:lpstr>Churn prediction model</vt:lpstr>
      <vt:lpstr>PROJECT GOALS</vt:lpstr>
      <vt:lpstr>A PICTURE IS WORTH A THOUSAND WORDS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model in banking</dc:title>
  <dc:creator>Arun Krishnan</dc:creator>
  <cp:lastModifiedBy>Lotus</cp:lastModifiedBy>
  <cp:revision>7</cp:revision>
  <dcterms:created xsi:type="dcterms:W3CDTF">2020-08-12T11:49:46Z</dcterms:created>
  <dcterms:modified xsi:type="dcterms:W3CDTF">2020-08-12T13:22:34Z</dcterms:modified>
</cp:coreProperties>
</file>