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 &amp;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about python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Working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E8D-AB1E-C14C-20FA-6C63F7A1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 , high-level general purpose programming language.</a:t>
            </a:r>
          </a:p>
          <a:p>
            <a:r>
              <a:rPr lang="en-US" dirty="0"/>
              <a:t>Python is created by Guido van Rossum.</a:t>
            </a:r>
          </a:p>
          <a:p>
            <a:r>
              <a:rPr lang="en-US" dirty="0"/>
              <a:t>It is first released in 1991.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was conceived in the late 1980’s by Guido van Rossum.</a:t>
            </a:r>
          </a:p>
          <a:p>
            <a:r>
              <a:rPr lang="en-US" dirty="0"/>
              <a:t>First released in 1991 as python0.9.</a:t>
            </a:r>
          </a:p>
          <a:p>
            <a:r>
              <a:rPr lang="en-US" dirty="0"/>
              <a:t>Major versions of Python are : Python 1.0 in 1994 , python 2.0 in 2000 , Python 3.0 in 2008.</a:t>
            </a:r>
          </a:p>
          <a:p>
            <a:r>
              <a:rPr lang="en-US" dirty="0"/>
              <a:t>Python 2.x and Python 3.x coexisted for many years with Python 2x being phased out in 2020.</a:t>
            </a:r>
          </a:p>
          <a:p>
            <a:r>
              <a:rPr lang="en-US" dirty="0"/>
              <a:t>Python’s design philosophy emphasizes code readability with its notable use of significant whitespace.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Python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DDFFD-3D74-0A39-6B61-68B20B9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2"/>
            <a:ext cx="10360501" cy="4967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Easy to learn : Python has a simple syntax, making it accessible to beginners.</a:t>
            </a:r>
          </a:p>
          <a:p>
            <a:r>
              <a:rPr lang="en-US" dirty="0"/>
              <a:t>Versatile : Used in various domains including web development, data science, artificial intelligence, etc.</a:t>
            </a:r>
          </a:p>
          <a:p>
            <a:r>
              <a:rPr lang="en-US" dirty="0"/>
              <a:t>Dynamically typed : Variables do not need explicit declaration to reserve memory space.</a:t>
            </a:r>
          </a:p>
          <a:p>
            <a:r>
              <a:rPr lang="en-US" dirty="0"/>
              <a:t>Extensive standard library : Large collection of modules and packages for various tasks.</a:t>
            </a:r>
          </a:p>
          <a:p>
            <a:r>
              <a:rPr lang="en-US" dirty="0"/>
              <a:t>Open </a:t>
            </a:r>
            <a:r>
              <a:rPr lang="en-US" dirty="0" err="1"/>
              <a:t>souce</a:t>
            </a:r>
            <a:r>
              <a:rPr lang="en-US" dirty="0"/>
              <a:t> : Python is developed under an OSI-approved open source license, making it freely usable and distributable.</a:t>
            </a:r>
          </a:p>
          <a:p>
            <a:r>
              <a:rPr lang="en-US" dirty="0"/>
              <a:t>Community support : Active and vibrant community providing libraries, frameworks, and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Python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5BAE9B-76D9-1A74-4E8A-0B411F2E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is typically executed by an interpreter.</a:t>
            </a:r>
          </a:p>
          <a:p>
            <a:r>
              <a:rPr lang="en-US" dirty="0"/>
              <a:t>Source code is first compiled into bytecode, which is then executed by the Python interpreter.</a:t>
            </a:r>
          </a:p>
          <a:p>
            <a:r>
              <a:rPr lang="en-US" dirty="0"/>
              <a:t>Python uses an automatic memory management system known as garbage collection.</a:t>
            </a:r>
          </a:p>
          <a:p>
            <a:r>
              <a:rPr lang="en-US" dirty="0"/>
              <a:t>Python supports multiple programming paradigms including procedural, object-oriented, and functional programming.</a:t>
            </a:r>
          </a:p>
          <a:p>
            <a:r>
              <a:rPr lang="en-US" dirty="0"/>
              <a:t>Python's simplicity and readability make it an ideal choice for rapid development and prototyping.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960E4-8CDF-3207-306C-90080532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64904"/>
            <a:ext cx="10360501" cy="1296144"/>
          </a:xfrm>
        </p:spPr>
        <p:txBody>
          <a:bodyPr>
            <a:noAutofit/>
          </a:bodyPr>
          <a:lstStyle/>
          <a:p>
            <a:r>
              <a:rPr lang="en-US" sz="4800" dirty="0"/>
              <a:t>                                  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7751320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</TotalTime>
  <Words>303</Words>
  <Application>Microsoft Office PowerPoint</Application>
  <PresentationFormat>Custom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Python Programming Language </vt:lpstr>
      <vt:lpstr>Contents: </vt:lpstr>
      <vt:lpstr>INTRODUCTION TO PYTHON</vt:lpstr>
      <vt:lpstr>History of Python </vt:lpstr>
      <vt:lpstr>Features of Python </vt:lpstr>
      <vt:lpstr>Working of Python </vt:lpstr>
      <vt:lpstr>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 surani</dc:creator>
  <cp:lastModifiedBy>Krisha surani</cp:lastModifiedBy>
  <cp:revision>2</cp:revision>
  <dcterms:created xsi:type="dcterms:W3CDTF">2024-06-09T16:33:29Z</dcterms:created>
  <dcterms:modified xsi:type="dcterms:W3CDTF">2024-06-09T17:21:44Z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