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87" r:id="rId3"/>
    <p:sldId id="288" r:id="rId4"/>
    <p:sldId id="289" r:id="rId5"/>
    <p:sldId id="290" r:id="rId6"/>
    <p:sldId id="256" r:id="rId7"/>
    <p:sldId id="291" r:id="rId8"/>
    <p:sldId id="292" r:id="rId9"/>
    <p:sldId id="29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sorterViewPr>
    <p:cViewPr>
      <p:scale>
        <a:sx n="100" d="100"/>
        <a:sy n="100" d="100"/>
      </p:scale>
      <p:origin x="0" y="-11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EB3F-46AA-AD10-AFD938882EB2}"/>
              </c:ext>
            </c:extLst>
          </c:dPt>
          <c:dPt>
            <c:idx val="1"/>
            <c:bubble3D val="0"/>
            <c:spPr>
              <a:solidFill>
                <a:srgbClr val="B5B4B4"/>
              </a:solidFill>
              <a:effectLst/>
            </c:spPr>
            <c:extLst>
              <c:ext xmlns:c16="http://schemas.microsoft.com/office/drawing/2014/chart" uri="{C3380CC4-5D6E-409C-BE32-E72D297353CC}">
                <c16:uniqueId val="{00000003-EB3F-46AA-AD10-AFD938882EB2}"/>
              </c:ext>
            </c:extLst>
          </c:dPt>
          <c:cat>
            <c:strRef>
              <c:f>Sheet1!$A$2:$A$3</c:f>
              <c:strCache>
                <c:ptCount val="2"/>
                <c:pt idx="0">
                  <c:v>Email Verification</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EB3F-46AA-AD10-AFD938882EB2}"/>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0182-482A-A593-BF90F68C5722}"/>
              </c:ext>
            </c:extLst>
          </c:dPt>
          <c:dPt>
            <c:idx val="1"/>
            <c:bubble3D val="0"/>
            <c:spPr>
              <a:solidFill>
                <a:srgbClr val="B5B4B4"/>
              </a:solidFill>
              <a:effectLst/>
            </c:spPr>
            <c:extLst>
              <c:ext xmlns:c16="http://schemas.microsoft.com/office/drawing/2014/chart" uri="{C3380CC4-5D6E-409C-BE32-E72D297353CC}">
                <c16:uniqueId val="{00000003-0182-482A-A593-BF90F68C5722}"/>
              </c:ext>
            </c:extLst>
          </c:dPt>
          <c:cat>
            <c:strRef>
              <c:f>Sheet1!$A$2:$A$3</c:f>
              <c:strCache>
                <c:ptCount val="2"/>
                <c:pt idx="0">
                  <c:v>Employee Training</c:v>
                </c:pt>
              </c:strCache>
            </c:strRef>
          </c:cat>
          <c:val>
            <c:numRef>
              <c:f>Sheet1!$B$2:$B$3</c:f>
              <c:numCache>
                <c:formatCode>General</c:formatCode>
                <c:ptCount val="2"/>
                <c:pt idx="0">
                  <c:v>0.35</c:v>
                </c:pt>
                <c:pt idx="1">
                  <c:v>0.65</c:v>
                </c:pt>
              </c:numCache>
            </c:numRef>
          </c:val>
          <c:extLst>
            <c:ext xmlns:c16="http://schemas.microsoft.com/office/drawing/2014/chart" uri="{C3380CC4-5D6E-409C-BE32-E72D297353CC}">
              <c16:uniqueId val="{00000004-0182-482A-A593-BF90F68C5722}"/>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6312-4003-A1BB-5C2B390F4CA3}"/>
              </c:ext>
            </c:extLst>
          </c:dPt>
          <c:dPt>
            <c:idx val="1"/>
            <c:bubble3D val="0"/>
            <c:spPr>
              <a:solidFill>
                <a:srgbClr val="B5B4B4"/>
              </a:solidFill>
              <a:effectLst/>
            </c:spPr>
            <c:extLst>
              <c:ext xmlns:c16="http://schemas.microsoft.com/office/drawing/2014/chart" uri="{C3380CC4-5D6E-409C-BE32-E72D297353CC}">
                <c16:uniqueId val="{00000003-6312-4003-A1BB-5C2B390F4CA3}"/>
              </c:ext>
            </c:extLst>
          </c:dPt>
          <c:cat>
            <c:strRef>
              <c:f>Sheet1!$A$2:$A$3</c:f>
              <c:strCache>
                <c:ptCount val="2"/>
                <c:pt idx="0">
                  <c:v>Software Updates</c:v>
                </c:pt>
              </c:strCache>
            </c:strRef>
          </c:cat>
          <c:val>
            <c:numRef>
              <c:f>Sheet1!$B$2:$B$3</c:f>
              <c:numCache>
                <c:formatCode>General</c:formatCode>
                <c:ptCount val="2"/>
                <c:pt idx="0">
                  <c:v>0.2</c:v>
                </c:pt>
                <c:pt idx="1">
                  <c:v>0.8</c:v>
                </c:pt>
              </c:numCache>
            </c:numRef>
          </c:val>
          <c:extLst>
            <c:ext xmlns:c16="http://schemas.microsoft.com/office/drawing/2014/chart" uri="{C3380CC4-5D6E-409C-BE32-E72D297353CC}">
              <c16:uniqueId val="{00000004-6312-4003-A1BB-5C2B390F4CA3}"/>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4293-4D35-8C49-7983D0954D51}"/>
              </c:ext>
            </c:extLst>
          </c:dPt>
          <c:dPt>
            <c:idx val="1"/>
            <c:bubble3D val="0"/>
            <c:spPr>
              <a:solidFill>
                <a:srgbClr val="B5B4B4"/>
              </a:solidFill>
              <a:effectLst/>
            </c:spPr>
            <c:extLst>
              <c:ext xmlns:c16="http://schemas.microsoft.com/office/drawing/2014/chart" uri="{C3380CC4-5D6E-409C-BE32-E72D297353CC}">
                <c16:uniqueId val="{00000003-4293-4D35-8C49-7983D0954D51}"/>
              </c:ext>
            </c:extLst>
          </c:dPt>
          <c:cat>
            <c:strRef>
              <c:f>Sheet1!$A$2:$A$3</c:f>
              <c:strCache>
                <c:ptCount val="2"/>
                <c:pt idx="0">
                  <c:v>Multi-factor Authentication</c:v>
                </c:pt>
              </c:strCache>
            </c:strRef>
          </c:cat>
          <c:val>
            <c:numRef>
              <c:f>Sheet1!$B$2:$B$3</c:f>
              <c:numCache>
                <c:formatCode>General</c:formatCode>
                <c:ptCount val="2"/>
                <c:pt idx="0">
                  <c:v>0.2</c:v>
                </c:pt>
                <c:pt idx="1">
                  <c:v>0.8</c:v>
                </c:pt>
              </c:numCache>
            </c:numRef>
          </c:val>
          <c:extLst>
            <c:ext xmlns:c16="http://schemas.microsoft.com/office/drawing/2014/chart" uri="{C3380CC4-5D6E-409C-BE32-E72D297353CC}">
              <c16:uniqueId val="{00000004-4293-4D35-8C49-7983D0954D51}"/>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E81F8-E04A-4389-8D9D-FE16DB0E3FE5}" type="datetimeFigureOut">
              <a:rPr lang="en-IN" smtClean="0"/>
              <a:t>21-08-2024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FABD3-49CB-4783-8E25-0A21F226F851}" type="slidenum">
              <a:rPr lang="en-IN" smtClean="0"/>
              <a:t>‹#›</a:t>
            </a:fld>
            <a:endParaRPr lang="en-IN"/>
          </a:p>
        </p:txBody>
      </p:sp>
    </p:spTree>
    <p:extLst>
      <p:ext uri="{BB962C8B-B14F-4D97-AF65-F5344CB8AC3E}">
        <p14:creationId xmlns:p14="http://schemas.microsoft.com/office/powerpoint/2010/main" val="639795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5FABD3-49CB-4783-8E25-0A21F226F851}" type="slidenum">
              <a:rPr lang="en-IN" smtClean="0"/>
              <a:t>1</a:t>
            </a:fld>
            <a:endParaRPr lang="en-IN"/>
          </a:p>
        </p:txBody>
      </p:sp>
    </p:spTree>
    <p:extLst>
      <p:ext uri="{BB962C8B-B14F-4D97-AF65-F5344CB8AC3E}">
        <p14:creationId xmlns:p14="http://schemas.microsoft.com/office/powerpoint/2010/main" val="147592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30354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157B-B140-825B-DCBF-7018B4B34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8474D1-E040-5D83-0C10-E75B7DFCA4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F21BF4-7F57-6560-E013-17D795D0CCFC}"/>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5" name="Footer Placeholder 4">
            <a:extLst>
              <a:ext uri="{FF2B5EF4-FFF2-40B4-BE49-F238E27FC236}">
                <a16:creationId xmlns:a16="http://schemas.microsoft.com/office/drawing/2014/main" id="{4E7A21DE-2F7F-031E-4887-61CBDE48E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3927B-ADF2-7EDA-4081-5139AAB97FA6}"/>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67624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D3FE-78F4-B58E-E0F1-06994B67ED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C4916A-14AE-BE68-C764-BCF55E44F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2451A-6DCE-0289-E930-E44B2156CEEE}"/>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5" name="Footer Placeholder 4">
            <a:extLst>
              <a:ext uri="{FF2B5EF4-FFF2-40B4-BE49-F238E27FC236}">
                <a16:creationId xmlns:a16="http://schemas.microsoft.com/office/drawing/2014/main" id="{E4DB723D-E791-A76C-33A9-871FAB883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44923-3AD8-BDDF-4A0C-19E0E7B78CB3}"/>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160106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89658-6DB0-8C7D-7AB3-9B7B00F628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95BFFB-3CF5-B125-E36A-D6C1D4B74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C5017-3224-D1FE-D8C8-2B6C964EEBE7}"/>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5" name="Footer Placeholder 4">
            <a:extLst>
              <a:ext uri="{FF2B5EF4-FFF2-40B4-BE49-F238E27FC236}">
                <a16:creationId xmlns:a16="http://schemas.microsoft.com/office/drawing/2014/main" id="{F06C2FEB-9EF1-23A7-265C-B8FE19CBE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FA09F-B054-3307-DBC9-1E198C3BDA9F}"/>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1214487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pPr algn="r"/>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318894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935567" y="3622530"/>
            <a:ext cx="4616483" cy="2926437"/>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854833" y="3622530"/>
            <a:ext cx="4401600" cy="2926437"/>
          </a:xfrm>
        </p:spPr>
        <p:txBody>
          <a:bodyPr>
            <a:normAutofit/>
          </a:bodyPr>
          <a:lstStyle>
            <a:lvl1pPr algn="l">
              <a:defRPr sz="14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816000" y="1269000"/>
            <a:ext cx="22800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854833" y="2949000"/>
            <a:ext cx="4401600" cy="480000"/>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407054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Section Slide(2)">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902F8C3-F00F-4E27-5DA6-A2641DD8B6DB}"/>
              </a:ext>
            </a:extLst>
          </p:cNvPr>
          <p:cNvSpPr/>
          <p:nvPr userDrawn="1"/>
        </p:nvSpPr>
        <p:spPr>
          <a:xfrm>
            <a:off x="946149" y="1524000"/>
            <a:ext cx="4665132" cy="5024967"/>
          </a:xfrm>
          <a:prstGeom prst="roundRect">
            <a:avLst>
              <a:gd name="adj" fmla="val 2692"/>
            </a:avLst>
          </a:prstGeom>
          <a:solidFill>
            <a:schemeClr val="bg1">
              <a:lumMod val="90000"/>
              <a:lumOff val="10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5894916" y="1524000"/>
            <a:ext cx="5361517" cy="5024967"/>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53293" y="2062081"/>
            <a:ext cx="4250844" cy="448688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6">
            <a:extLst>
              <a:ext uri="{FF2B5EF4-FFF2-40B4-BE49-F238E27FC236}">
                <a16:creationId xmlns:a16="http://schemas.microsoft.com/office/drawing/2014/main" id="{287E63B7-D931-B133-8FA6-99393C16E9A2}"/>
              </a:ext>
            </a:extLst>
          </p:cNvPr>
          <p:cNvSpPr>
            <a:spLocks noGrp="1"/>
          </p:cNvSpPr>
          <p:nvPr>
            <p:ph type="body" sz="quarter" idx="14"/>
          </p:nvPr>
        </p:nvSpPr>
        <p:spPr>
          <a:xfrm>
            <a:off x="1153293" y="1605279"/>
            <a:ext cx="4250844" cy="365761"/>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347599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Section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3168651" cy="2980800"/>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50" y="5072095"/>
            <a:ext cx="10310283" cy="1358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8087783" y="1534429"/>
            <a:ext cx="3168651" cy="2980800"/>
          </a:xfrm>
        </p:spPr>
        <p:txBody>
          <a:bodyPr/>
          <a:lstStyle/>
          <a:p>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6966" y="1534429"/>
            <a:ext cx="3168651" cy="2980800"/>
          </a:xfrm>
        </p:spPr>
        <p:txBody>
          <a:bodyPr/>
          <a:lstStyle/>
          <a:p>
            <a:endParaRPr lang="en-ID" dirty="0"/>
          </a:p>
        </p:txBody>
      </p:sp>
      <p:sp>
        <p:nvSpPr>
          <p:cNvPr id="5" name="Text Placeholder 6">
            <a:extLst>
              <a:ext uri="{FF2B5EF4-FFF2-40B4-BE49-F238E27FC236}">
                <a16:creationId xmlns:a16="http://schemas.microsoft.com/office/drawing/2014/main" id="{0D0099F9-FDA2-A9F6-57CB-FC34D12DC74E}"/>
              </a:ext>
            </a:extLst>
          </p:cNvPr>
          <p:cNvSpPr>
            <a:spLocks noGrp="1"/>
          </p:cNvSpPr>
          <p:nvPr>
            <p:ph type="body" sz="quarter" idx="14"/>
          </p:nvPr>
        </p:nvSpPr>
        <p:spPr>
          <a:xfrm>
            <a:off x="935567" y="4673600"/>
            <a:ext cx="10310283" cy="302942"/>
          </a:xfrm>
        </p:spPr>
        <p:txBody>
          <a:bodyPr anchor="b">
            <a:no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2673139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49851" cy="2560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309033"/>
            <a:ext cx="5048252" cy="296770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6" y="3060205"/>
            <a:ext cx="4754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9" y="3581262"/>
            <a:ext cx="5149851" cy="2967704"/>
          </a:xfrm>
        </p:spPr>
        <p:txBody>
          <a:bodyPr/>
          <a:lstStyle/>
          <a:p>
            <a:endParaRPr lang="en-ID"/>
          </a:p>
        </p:txBody>
      </p:sp>
    </p:spTree>
    <p:extLst>
      <p:ext uri="{BB962C8B-B14F-4D97-AF65-F5344CB8AC3E}">
        <p14:creationId xmlns:p14="http://schemas.microsoft.com/office/powerpoint/2010/main" val="2202654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Section 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60433"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6" y="309034"/>
            <a:ext cx="4670400" cy="6239933"/>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2877671"/>
            <a:ext cx="51604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384611"/>
            <a:ext cx="5136346"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633665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Section 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5573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119967"/>
          </a:xfrm>
        </p:spPr>
        <p:txBody>
          <a:bodyPr/>
          <a:lstStyle/>
          <a:p>
            <a:endParaRPr lang="en-ID" dirty="0"/>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647440"/>
            <a:ext cx="2712072" cy="2901526"/>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647440"/>
            <a:ext cx="2712072" cy="2901526"/>
          </a:xfrm>
        </p:spPr>
        <p:txBody>
          <a:bodyPr/>
          <a:lstStyle/>
          <a:p>
            <a:endParaRPr lang="en-ID" dirty="0"/>
          </a:p>
        </p:txBody>
      </p:sp>
    </p:spTree>
    <p:extLst>
      <p:ext uri="{BB962C8B-B14F-4D97-AF65-F5344CB8AC3E}">
        <p14:creationId xmlns:p14="http://schemas.microsoft.com/office/powerpoint/2010/main" val="440905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Section Slide(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309033"/>
            <a:ext cx="10320867" cy="2908800"/>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53157"/>
            <a:ext cx="10320867" cy="766731"/>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6"/>
            <a:ext cx="10320867" cy="168113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29860"/>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12302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ABFC-C3DB-DA4B-74C1-828411724F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FF9357-2176-A886-8638-7F9DE09176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3A5CD-82FA-B54F-1935-0E10A2DF3F61}"/>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5" name="Footer Placeholder 4">
            <a:extLst>
              <a:ext uri="{FF2B5EF4-FFF2-40B4-BE49-F238E27FC236}">
                <a16:creationId xmlns:a16="http://schemas.microsoft.com/office/drawing/2014/main" id="{E0B9CE7E-F1E7-715C-8AEF-F50FF9565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5D7ED-F803-830B-2660-016D14E2CE77}"/>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2054130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ection 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6149" y="3572967"/>
            <a:ext cx="10320867" cy="2976000"/>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6149" y="1894398"/>
            <a:ext cx="10320867" cy="151777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6149" y="1426687"/>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572304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2"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2850528" cy="2850528"/>
          </a:xfrm>
        </p:spPr>
        <p:txBody>
          <a:bodyPr/>
          <a:lstStyle/>
          <a:p>
            <a:endParaRPr lang="en-ID"/>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34429"/>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4993766"/>
            <a:ext cx="10320864" cy="15552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68472" y="2008095"/>
            <a:ext cx="3787959" cy="236697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C38B225C-4574-4169-99B1-3FFBD32E99DF}"/>
              </a:ext>
            </a:extLst>
          </p:cNvPr>
          <p:cNvSpPr>
            <a:spLocks noGrp="1"/>
          </p:cNvSpPr>
          <p:nvPr>
            <p:ph type="body" sz="quarter" idx="16"/>
          </p:nvPr>
        </p:nvSpPr>
        <p:spPr>
          <a:xfrm>
            <a:off x="935567" y="4583643"/>
            <a:ext cx="10320865"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FEFEB615-7805-C2F5-0C2F-3E4AF83FEF2B}"/>
              </a:ext>
            </a:extLst>
          </p:cNvPr>
          <p:cNvSpPr>
            <a:spLocks noGrp="1"/>
          </p:cNvSpPr>
          <p:nvPr>
            <p:ph type="body" sz="quarter" idx="18"/>
          </p:nvPr>
        </p:nvSpPr>
        <p:spPr>
          <a:xfrm>
            <a:off x="7473762" y="1528887"/>
            <a:ext cx="3782669"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810465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Sections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123542" y="309033"/>
            <a:ext cx="5138400" cy="2644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5"/>
            <a:ext cx="472274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275359" cy="2967704"/>
          </a:xfrm>
        </p:spPr>
        <p:txBody>
          <a:bodyPr/>
          <a:lstStyle/>
          <a:p>
            <a:endParaRPr lang="en-ID"/>
          </a:p>
        </p:txBody>
      </p:sp>
      <p:sp>
        <p:nvSpPr>
          <p:cNvPr id="5" name="Text Placeholder 10">
            <a:extLst>
              <a:ext uri="{FF2B5EF4-FFF2-40B4-BE49-F238E27FC236}">
                <a16:creationId xmlns:a16="http://schemas.microsoft.com/office/drawing/2014/main" id="{A693DB84-420D-5CDE-49A5-EED8F391E7A0}"/>
              </a:ext>
            </a:extLst>
          </p:cNvPr>
          <p:cNvSpPr>
            <a:spLocks noGrp="1"/>
          </p:cNvSpPr>
          <p:nvPr>
            <p:ph type="body" sz="quarter" idx="18"/>
          </p:nvPr>
        </p:nvSpPr>
        <p:spPr>
          <a:xfrm>
            <a:off x="946148" y="756064"/>
            <a:ext cx="4456800" cy="2644800"/>
          </a:xfrm>
        </p:spPr>
        <p:txBody>
          <a:bodyPr>
            <a:normAutofit/>
          </a:bodyPr>
          <a:lstStyle>
            <a:lvl1pPr>
              <a:defRPr sz="1400">
                <a:solidFill>
                  <a:schemeClr val="tx1"/>
                </a:solidFill>
              </a:defRPr>
            </a:lvl1pPr>
            <a:lvl2pPr>
              <a:defRPr sz="933">
                <a:solidFill>
                  <a:schemeClr val="tx1"/>
                </a:solidFill>
              </a:defRPr>
            </a:lvl2pPr>
            <a:lvl3pPr>
              <a:defRPr sz="800">
                <a:solidFill>
                  <a:schemeClr val="tx1"/>
                </a:solidFill>
              </a:defRPr>
            </a:lvl3pPr>
            <a:lvl4pPr>
              <a:defRPr sz="733">
                <a:solidFill>
                  <a:schemeClr val="tx1"/>
                </a:solidFill>
              </a:defRPr>
            </a:lvl4pPr>
            <a:lvl5pPr>
              <a:defRPr sz="733">
                <a:solidFill>
                  <a:schemeClr val="tx1"/>
                </a:solidFill>
              </a:defRPr>
            </a:lvl5pPr>
          </a:lstStyle>
          <a:p>
            <a:pPr lvl="0"/>
            <a:r>
              <a:rPr lang="en-US" dirty="0"/>
              <a:t>Click to edit Master text styles</a:t>
            </a:r>
          </a:p>
        </p:txBody>
      </p:sp>
      <p:sp>
        <p:nvSpPr>
          <p:cNvPr id="6" name="Text Placeholder 10">
            <a:extLst>
              <a:ext uri="{FF2B5EF4-FFF2-40B4-BE49-F238E27FC236}">
                <a16:creationId xmlns:a16="http://schemas.microsoft.com/office/drawing/2014/main" id="{AAD573DD-7162-181F-4757-454D200FAD23}"/>
              </a:ext>
            </a:extLst>
          </p:cNvPr>
          <p:cNvSpPr>
            <a:spLocks noGrp="1"/>
          </p:cNvSpPr>
          <p:nvPr>
            <p:ph type="body" sz="quarter" idx="19"/>
          </p:nvPr>
        </p:nvSpPr>
        <p:spPr>
          <a:xfrm>
            <a:off x="946148" y="309033"/>
            <a:ext cx="44568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977098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Sections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6589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235102"/>
          </a:xfrm>
        </p:spPr>
        <p:txBody>
          <a:bodyPr/>
          <a:lstStyle/>
          <a:p>
            <a:endParaRPr lang="en-ID" dirty="0"/>
          </a:p>
        </p:txBody>
      </p:sp>
      <p:sp>
        <p:nvSpPr>
          <p:cNvPr id="5" name="Text Placeholder 10">
            <a:extLst>
              <a:ext uri="{FF2B5EF4-FFF2-40B4-BE49-F238E27FC236}">
                <a16:creationId xmlns:a16="http://schemas.microsoft.com/office/drawing/2014/main" id="{1F270CF7-D74E-AF4D-86D1-6B50BA8176A4}"/>
              </a:ext>
            </a:extLst>
          </p:cNvPr>
          <p:cNvSpPr>
            <a:spLocks noGrp="1"/>
          </p:cNvSpPr>
          <p:nvPr>
            <p:ph type="body" sz="quarter" idx="18"/>
          </p:nvPr>
        </p:nvSpPr>
        <p:spPr>
          <a:xfrm>
            <a:off x="6096000" y="4105938"/>
            <a:ext cx="5160000" cy="2443028"/>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749B3FD1-8F83-390B-8BA6-0DDE686EE2F7}"/>
              </a:ext>
            </a:extLst>
          </p:cNvPr>
          <p:cNvSpPr>
            <a:spLocks noGrp="1"/>
          </p:cNvSpPr>
          <p:nvPr>
            <p:ph type="body" sz="quarter" idx="19"/>
          </p:nvPr>
        </p:nvSpPr>
        <p:spPr>
          <a:xfrm>
            <a:off x="6096000" y="3648731"/>
            <a:ext cx="5160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187639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Sections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25251"/>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836894"/>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836894"/>
            <a:ext cx="2712072" cy="2712072"/>
          </a:xfrm>
        </p:spPr>
        <p:txBody>
          <a:bodyPr/>
          <a:lstStyle/>
          <a:p>
            <a:endParaRPr lang="en-ID" dirty="0"/>
          </a:p>
        </p:txBody>
      </p:sp>
      <p:sp>
        <p:nvSpPr>
          <p:cNvPr id="5" name="Text Placeholder 10">
            <a:extLst>
              <a:ext uri="{FF2B5EF4-FFF2-40B4-BE49-F238E27FC236}">
                <a16:creationId xmlns:a16="http://schemas.microsoft.com/office/drawing/2014/main" id="{08E8950D-5AAE-8D54-D70F-7F5338ECA71A}"/>
              </a:ext>
            </a:extLst>
          </p:cNvPr>
          <p:cNvSpPr>
            <a:spLocks noGrp="1"/>
          </p:cNvSpPr>
          <p:nvPr>
            <p:ph type="body" sz="quarter" idx="20"/>
          </p:nvPr>
        </p:nvSpPr>
        <p:spPr>
          <a:xfrm>
            <a:off x="6739632" y="717000"/>
            <a:ext cx="4516800" cy="27120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A8869D27-0CC0-2CA8-0678-F219D8FA4A16}"/>
              </a:ext>
            </a:extLst>
          </p:cNvPr>
          <p:cNvSpPr>
            <a:spLocks noGrp="1"/>
          </p:cNvSpPr>
          <p:nvPr>
            <p:ph type="body" sz="quarter" idx="21"/>
          </p:nvPr>
        </p:nvSpPr>
        <p:spPr>
          <a:xfrm>
            <a:off x="6739633" y="309033"/>
            <a:ext cx="45168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888368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7" y="5262566"/>
            <a:ext cx="10310283" cy="1286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4506383" y="1297409"/>
            <a:ext cx="3168651" cy="3358759"/>
          </a:xfrm>
        </p:spPr>
        <p:txBody>
          <a:bodyPr/>
          <a:lstStyle/>
          <a:p>
            <a:endParaRPr lang="en-ID"/>
          </a:p>
        </p:txBody>
      </p:sp>
      <p:sp>
        <p:nvSpPr>
          <p:cNvPr id="5" name="Text Placeholder 10">
            <a:extLst>
              <a:ext uri="{FF2B5EF4-FFF2-40B4-BE49-F238E27FC236}">
                <a16:creationId xmlns:a16="http://schemas.microsoft.com/office/drawing/2014/main" id="{62AA11F0-C2F5-DD17-B7FE-4C214AA43592}"/>
              </a:ext>
            </a:extLst>
          </p:cNvPr>
          <p:cNvSpPr>
            <a:spLocks noGrp="1"/>
          </p:cNvSpPr>
          <p:nvPr>
            <p:ph type="body" sz="quarter" idx="18"/>
          </p:nvPr>
        </p:nvSpPr>
        <p:spPr>
          <a:xfrm>
            <a:off x="935568" y="1677117"/>
            <a:ext cx="3170400" cy="29808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FA6DA4EF-55DA-5237-592B-4DB7D306599C}"/>
              </a:ext>
            </a:extLst>
          </p:cNvPr>
          <p:cNvSpPr>
            <a:spLocks noGrp="1"/>
          </p:cNvSpPr>
          <p:nvPr>
            <p:ph type="body" sz="quarter" idx="19"/>
          </p:nvPr>
        </p:nvSpPr>
        <p:spPr>
          <a:xfrm>
            <a:off x="8075450" y="1677117"/>
            <a:ext cx="3170400" cy="2980800"/>
          </a:xfrm>
        </p:spPr>
        <p:txBody>
          <a:bodyPr vert="horz" lIns="91440" tIns="45720" rIns="91440" bIns="45720" rtlCol="0">
            <a:normAutofit/>
          </a:bodyPr>
          <a:lstStyle>
            <a:lvl1pPr>
              <a:defRPr lang="en-US" sz="1400" dirty="0"/>
            </a:lvl1pPr>
            <a:lvl2pPr>
              <a:defRPr lang="en-US" dirty="0"/>
            </a:lvl2pPr>
            <a:lvl3pPr>
              <a:defRPr lang="en-US" dirty="0"/>
            </a:lvl3pPr>
            <a:lvl4pPr>
              <a:defRPr lang="en-US" dirty="0"/>
            </a:lvl4pPr>
            <a:lvl5pPr>
              <a:defRPr lang="en-ID" dirty="0"/>
            </a:lvl5pPr>
          </a:lstStyle>
          <a:p>
            <a:pPr lvl="0"/>
            <a:r>
              <a:rPr lang="en-US" dirty="0"/>
              <a:t>Click to edit Master text styles</a:t>
            </a:r>
          </a:p>
        </p:txBody>
      </p:sp>
      <p:sp>
        <p:nvSpPr>
          <p:cNvPr id="6" name="Text Placeholder 10">
            <a:extLst>
              <a:ext uri="{FF2B5EF4-FFF2-40B4-BE49-F238E27FC236}">
                <a16:creationId xmlns:a16="http://schemas.microsoft.com/office/drawing/2014/main" id="{537533AA-4677-3794-67B0-157519D1F27E}"/>
              </a:ext>
            </a:extLst>
          </p:cNvPr>
          <p:cNvSpPr>
            <a:spLocks noGrp="1"/>
          </p:cNvSpPr>
          <p:nvPr>
            <p:ph type="body" sz="quarter" idx="16"/>
          </p:nvPr>
        </p:nvSpPr>
        <p:spPr>
          <a:xfrm>
            <a:off x="946150" y="4802691"/>
            <a:ext cx="102997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43627991-E21E-068D-E6CD-9B25A570D8DF}"/>
              </a:ext>
            </a:extLst>
          </p:cNvPr>
          <p:cNvSpPr>
            <a:spLocks noGrp="1"/>
          </p:cNvSpPr>
          <p:nvPr>
            <p:ph type="body" sz="quarter" idx="20"/>
          </p:nvPr>
        </p:nvSpPr>
        <p:spPr>
          <a:xfrm>
            <a:off x="935567" y="1297408"/>
            <a:ext cx="31704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43869D82-347F-8D6F-57CE-9DD904E6F0FD}"/>
              </a:ext>
            </a:extLst>
          </p:cNvPr>
          <p:cNvSpPr>
            <a:spLocks noGrp="1"/>
          </p:cNvSpPr>
          <p:nvPr>
            <p:ph type="body" sz="quarter" idx="21"/>
          </p:nvPr>
        </p:nvSpPr>
        <p:spPr>
          <a:xfrm>
            <a:off x="8075449" y="1295365"/>
            <a:ext cx="3170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667866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929329" y="1732835"/>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224887" y="1732835"/>
            <a:ext cx="2037784" cy="1684283"/>
          </a:xfrm>
        </p:spPr>
        <p:txBody>
          <a:bodyPr/>
          <a:lstStyle/>
          <a:p>
            <a:endParaRPr lang="en-US" dirty="0"/>
          </a:p>
        </p:txBody>
      </p:sp>
      <p:sp>
        <p:nvSpPr>
          <p:cNvPr id="9" name="Picture Placeholder 8">
            <a:extLst>
              <a:ext uri="{FF2B5EF4-FFF2-40B4-BE49-F238E27FC236}">
                <a16:creationId xmlns:a16="http://schemas.microsoft.com/office/drawing/2014/main" id="{619881A1-6E5B-E82F-C2F1-11713FE9D6B7}"/>
              </a:ext>
            </a:extLst>
          </p:cNvPr>
          <p:cNvSpPr>
            <a:spLocks noGrp="1"/>
          </p:cNvSpPr>
          <p:nvPr>
            <p:ph type="pic" sz="quarter" idx="28"/>
          </p:nvPr>
        </p:nvSpPr>
        <p:spPr>
          <a:xfrm>
            <a:off x="4896000" y="1712515"/>
            <a:ext cx="2400000" cy="4802400"/>
          </a:xfrm>
        </p:spPr>
        <p:txBody>
          <a:bodyPr/>
          <a:lstStyle/>
          <a:p>
            <a:endParaRPr lang="en-UZ"/>
          </a:p>
        </p:txBody>
      </p:sp>
      <p:sp>
        <p:nvSpPr>
          <p:cNvPr id="8" name="Text Placeholder 10">
            <a:extLst>
              <a:ext uri="{FF2B5EF4-FFF2-40B4-BE49-F238E27FC236}">
                <a16:creationId xmlns:a16="http://schemas.microsoft.com/office/drawing/2014/main" id="{C431E933-40B6-AEE2-256F-BF6EBD83FABE}"/>
              </a:ext>
            </a:extLst>
          </p:cNvPr>
          <p:cNvSpPr>
            <a:spLocks noGrp="1"/>
          </p:cNvSpPr>
          <p:nvPr>
            <p:ph type="body" sz="quarter" idx="29"/>
          </p:nvPr>
        </p:nvSpPr>
        <p:spPr>
          <a:xfrm>
            <a:off x="1738645" y="3527457"/>
            <a:ext cx="2400000" cy="56044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3CF89B26-6545-7D4B-70E3-2C7EAF29982D}"/>
              </a:ext>
            </a:extLst>
          </p:cNvPr>
          <p:cNvSpPr>
            <a:spLocks noGrp="1"/>
          </p:cNvSpPr>
          <p:nvPr>
            <p:ph type="body" sz="quarter" idx="30"/>
          </p:nvPr>
        </p:nvSpPr>
        <p:spPr>
          <a:xfrm>
            <a:off x="8033707" y="3539414"/>
            <a:ext cx="2400000" cy="548492"/>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9">
            <a:extLst>
              <a:ext uri="{FF2B5EF4-FFF2-40B4-BE49-F238E27FC236}">
                <a16:creationId xmlns:a16="http://schemas.microsoft.com/office/drawing/2014/main" id="{D8D04E8C-3E62-FD76-AC2F-3C743A7967E8}"/>
              </a:ext>
            </a:extLst>
          </p:cNvPr>
          <p:cNvSpPr>
            <a:spLocks noGrp="1"/>
          </p:cNvSpPr>
          <p:nvPr>
            <p:ph type="body" sz="quarter" idx="34"/>
          </p:nvPr>
        </p:nvSpPr>
        <p:spPr>
          <a:xfrm>
            <a:off x="1738842" y="4218565"/>
            <a:ext cx="2400300" cy="2312410"/>
          </a:xfrm>
        </p:spPr>
        <p:txBody>
          <a:bodyPr>
            <a:normAutofit/>
          </a:bodyPr>
          <a:lstStyle>
            <a:lvl1pPr algn="ctr">
              <a:defRPr sz="1400"/>
            </a:lvl1pPr>
          </a:lstStyle>
          <a:p>
            <a:pPr lvl="0"/>
            <a:r>
              <a:rPr lang="en-US" dirty="0"/>
              <a:t>Click to edit Master text styles</a:t>
            </a:r>
          </a:p>
        </p:txBody>
      </p:sp>
      <p:sp>
        <p:nvSpPr>
          <p:cNvPr id="15" name="Text Placeholder 19">
            <a:extLst>
              <a:ext uri="{FF2B5EF4-FFF2-40B4-BE49-F238E27FC236}">
                <a16:creationId xmlns:a16="http://schemas.microsoft.com/office/drawing/2014/main" id="{AB8EA249-C9A0-18DC-AF71-140F40E0C296}"/>
              </a:ext>
            </a:extLst>
          </p:cNvPr>
          <p:cNvSpPr>
            <a:spLocks noGrp="1"/>
          </p:cNvSpPr>
          <p:nvPr>
            <p:ph type="body" sz="quarter" idx="35"/>
          </p:nvPr>
        </p:nvSpPr>
        <p:spPr>
          <a:xfrm>
            <a:off x="8033707" y="4218565"/>
            <a:ext cx="2400300" cy="2312409"/>
          </a:xfrm>
        </p:spPr>
        <p:txBody>
          <a:bodyPr>
            <a:normAutofit/>
          </a:bodyPr>
          <a:lstStyle>
            <a:lvl1pPr algn="ctr">
              <a:defRPr sz="1400"/>
            </a:lvl1pPr>
          </a:lstStyle>
          <a:p>
            <a:pPr lvl="0"/>
            <a:r>
              <a:rPr lang="en-US" dirty="0"/>
              <a:t>Click to edit Master text styles</a:t>
            </a:r>
          </a:p>
        </p:txBody>
      </p:sp>
    </p:spTree>
    <p:extLst>
      <p:ext uri="{BB962C8B-B14F-4D97-AF65-F5344CB8AC3E}">
        <p14:creationId xmlns:p14="http://schemas.microsoft.com/office/powerpoint/2010/main" val="1364225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571439" y="1701443"/>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582777" y="1744717"/>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5087691"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434755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782227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37EF204C-57FE-D308-AE55-0EC7B39312FA}"/>
              </a:ext>
            </a:extLst>
          </p:cNvPr>
          <p:cNvSpPr>
            <a:spLocks noGrp="1"/>
          </p:cNvSpPr>
          <p:nvPr>
            <p:ph type="body" sz="quarter" idx="19"/>
          </p:nvPr>
        </p:nvSpPr>
        <p:spPr>
          <a:xfrm>
            <a:off x="1412741"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CDD29B54-DF4C-FFFC-ECB7-FD3C5AD9BEFF}"/>
              </a:ext>
            </a:extLst>
          </p:cNvPr>
          <p:cNvSpPr>
            <a:spLocks noGrp="1"/>
          </p:cNvSpPr>
          <p:nvPr>
            <p:ph type="body" sz="quarter" idx="16"/>
          </p:nvPr>
        </p:nvSpPr>
        <p:spPr>
          <a:xfrm>
            <a:off x="4909368"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Text Placeholder 10">
            <a:extLst>
              <a:ext uri="{FF2B5EF4-FFF2-40B4-BE49-F238E27FC236}">
                <a16:creationId xmlns:a16="http://schemas.microsoft.com/office/drawing/2014/main" id="{AAD78A0C-1E24-49D5-9550-C2163F997758}"/>
              </a:ext>
            </a:extLst>
          </p:cNvPr>
          <p:cNvSpPr>
            <a:spLocks noGrp="1"/>
          </p:cNvSpPr>
          <p:nvPr>
            <p:ph type="body" sz="quarter" idx="29"/>
          </p:nvPr>
        </p:nvSpPr>
        <p:spPr>
          <a:xfrm>
            <a:off x="1402607" y="3527456"/>
            <a:ext cx="2400000" cy="5425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FB65D21-5F82-512B-4B7B-713AE828AA44}"/>
              </a:ext>
            </a:extLst>
          </p:cNvPr>
          <p:cNvSpPr>
            <a:spLocks noGrp="1"/>
          </p:cNvSpPr>
          <p:nvPr>
            <p:ph type="body" sz="quarter" idx="30"/>
          </p:nvPr>
        </p:nvSpPr>
        <p:spPr>
          <a:xfrm>
            <a:off x="8405995"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306672E2-978D-B0FD-DF1B-27864A517EAF}"/>
              </a:ext>
            </a:extLst>
          </p:cNvPr>
          <p:cNvSpPr>
            <a:spLocks noGrp="1"/>
          </p:cNvSpPr>
          <p:nvPr>
            <p:ph type="body" sz="quarter" idx="31"/>
          </p:nvPr>
        </p:nvSpPr>
        <p:spPr>
          <a:xfrm>
            <a:off x="4909368"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8AC00A20-237D-67E6-AF87-866D432973E0}"/>
              </a:ext>
            </a:extLst>
          </p:cNvPr>
          <p:cNvSpPr>
            <a:spLocks noGrp="1"/>
          </p:cNvSpPr>
          <p:nvPr>
            <p:ph type="body" sz="quarter" idx="33"/>
          </p:nvPr>
        </p:nvSpPr>
        <p:spPr>
          <a:xfrm>
            <a:off x="8405995" y="4166045"/>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3966082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063109" y="1744717"/>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9107317" y="1732835"/>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3802947"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3420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8772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7F4BE6-B9FA-66FA-733E-56254FAB6F47}"/>
              </a:ext>
            </a:extLst>
          </p:cNvPr>
          <p:cNvCxnSpPr>
            <a:cxnSpLocks/>
          </p:cNvCxnSpPr>
          <p:nvPr userDrawn="1"/>
        </p:nvCxnSpPr>
        <p:spPr>
          <a:xfrm>
            <a:off x="6096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hart Placeholder 22">
            <a:extLst>
              <a:ext uri="{FF2B5EF4-FFF2-40B4-BE49-F238E27FC236}">
                <a16:creationId xmlns:a16="http://schemas.microsoft.com/office/drawing/2014/main" id="{84435E89-7552-84E3-F3EF-A9898752D041}"/>
              </a:ext>
            </a:extLst>
          </p:cNvPr>
          <p:cNvSpPr>
            <a:spLocks noGrp="1"/>
          </p:cNvSpPr>
          <p:nvPr>
            <p:ph type="chart" sz="quarter" idx="35"/>
          </p:nvPr>
        </p:nvSpPr>
        <p:spPr>
          <a:xfrm>
            <a:off x="6351269" y="1732835"/>
            <a:ext cx="2037784" cy="1684283"/>
          </a:xfrm>
        </p:spPr>
        <p:txBody>
          <a:bodyPr/>
          <a:lstStyle/>
          <a:p>
            <a:endParaRPr lang="en-US" dirty="0"/>
          </a:p>
        </p:txBody>
      </p:sp>
      <p:sp>
        <p:nvSpPr>
          <p:cNvPr id="20" name="Text Placeholder 10">
            <a:extLst>
              <a:ext uri="{FF2B5EF4-FFF2-40B4-BE49-F238E27FC236}">
                <a16:creationId xmlns:a16="http://schemas.microsoft.com/office/drawing/2014/main" id="{4848CA24-D867-DD0A-DCD9-B07F0F267B09}"/>
              </a:ext>
            </a:extLst>
          </p:cNvPr>
          <p:cNvSpPr>
            <a:spLocks noGrp="1"/>
          </p:cNvSpPr>
          <p:nvPr>
            <p:ph type="body" sz="quarter" idx="19"/>
          </p:nvPr>
        </p:nvSpPr>
        <p:spPr>
          <a:xfrm>
            <a:off x="946149" y="4269635"/>
            <a:ext cx="2280000" cy="2280922"/>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95E2A1B3-7F9E-08EC-881F-E57839DE041C}"/>
              </a:ext>
            </a:extLst>
          </p:cNvPr>
          <p:cNvSpPr>
            <a:spLocks noGrp="1"/>
          </p:cNvSpPr>
          <p:nvPr>
            <p:ph type="body" sz="quarter" idx="16"/>
          </p:nvPr>
        </p:nvSpPr>
        <p:spPr>
          <a:xfrm>
            <a:off x="3668624"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2" name="Text Placeholder 10">
            <a:extLst>
              <a:ext uri="{FF2B5EF4-FFF2-40B4-BE49-F238E27FC236}">
                <a16:creationId xmlns:a16="http://schemas.microsoft.com/office/drawing/2014/main" id="{9FB8407D-3DEF-4393-0DA3-709794B64500}"/>
              </a:ext>
            </a:extLst>
          </p:cNvPr>
          <p:cNvSpPr>
            <a:spLocks noGrp="1"/>
          </p:cNvSpPr>
          <p:nvPr>
            <p:ph type="body" sz="quarter" idx="29"/>
          </p:nvPr>
        </p:nvSpPr>
        <p:spPr>
          <a:xfrm>
            <a:off x="955083" y="3552658"/>
            <a:ext cx="2280000" cy="5933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299F997E-0EB3-654C-51A2-1472C1614810}"/>
              </a:ext>
            </a:extLst>
          </p:cNvPr>
          <p:cNvSpPr>
            <a:spLocks noGrp="1"/>
          </p:cNvSpPr>
          <p:nvPr>
            <p:ph type="body" sz="quarter" idx="30"/>
          </p:nvPr>
        </p:nvSpPr>
        <p:spPr>
          <a:xfrm>
            <a:off x="8976433" y="3533950"/>
            <a:ext cx="2280000" cy="612027"/>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4" name="Text Placeholder 10">
            <a:extLst>
              <a:ext uri="{FF2B5EF4-FFF2-40B4-BE49-F238E27FC236}">
                <a16:creationId xmlns:a16="http://schemas.microsoft.com/office/drawing/2014/main" id="{794A06F4-CA99-72D2-951E-1E431BA1EB67}"/>
              </a:ext>
            </a:extLst>
          </p:cNvPr>
          <p:cNvSpPr>
            <a:spLocks noGrp="1"/>
          </p:cNvSpPr>
          <p:nvPr>
            <p:ph type="body" sz="quarter" idx="31"/>
          </p:nvPr>
        </p:nvSpPr>
        <p:spPr>
          <a:xfrm>
            <a:off x="3657180" y="4264186"/>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5" name="Text Placeholder 10">
            <a:extLst>
              <a:ext uri="{FF2B5EF4-FFF2-40B4-BE49-F238E27FC236}">
                <a16:creationId xmlns:a16="http://schemas.microsoft.com/office/drawing/2014/main" id="{F3E7645F-7494-1074-70EA-99EDCB1EA319}"/>
              </a:ext>
            </a:extLst>
          </p:cNvPr>
          <p:cNvSpPr>
            <a:spLocks noGrp="1"/>
          </p:cNvSpPr>
          <p:nvPr>
            <p:ph type="body" sz="quarter" idx="36"/>
          </p:nvPr>
        </p:nvSpPr>
        <p:spPr>
          <a:xfrm>
            <a:off x="6311445" y="4261197"/>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6" name="Text Placeholder 10">
            <a:extLst>
              <a:ext uri="{FF2B5EF4-FFF2-40B4-BE49-F238E27FC236}">
                <a16:creationId xmlns:a16="http://schemas.microsoft.com/office/drawing/2014/main" id="{2262628C-41DF-C9D0-6EB9-3CD6089122F2}"/>
              </a:ext>
            </a:extLst>
          </p:cNvPr>
          <p:cNvSpPr>
            <a:spLocks noGrp="1"/>
          </p:cNvSpPr>
          <p:nvPr>
            <p:ph type="body" sz="quarter" idx="34"/>
          </p:nvPr>
        </p:nvSpPr>
        <p:spPr>
          <a:xfrm>
            <a:off x="6311445"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7" name="Text Placeholder 10">
            <a:extLst>
              <a:ext uri="{FF2B5EF4-FFF2-40B4-BE49-F238E27FC236}">
                <a16:creationId xmlns:a16="http://schemas.microsoft.com/office/drawing/2014/main" id="{15084A38-9004-9470-FF3B-13203ACEB6B9}"/>
              </a:ext>
            </a:extLst>
          </p:cNvPr>
          <p:cNvSpPr>
            <a:spLocks noGrp="1"/>
          </p:cNvSpPr>
          <p:nvPr>
            <p:ph type="body" sz="quarter" idx="37"/>
          </p:nvPr>
        </p:nvSpPr>
        <p:spPr>
          <a:xfrm>
            <a:off x="8965710" y="4261197"/>
            <a:ext cx="2280000" cy="228936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873402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Table Placeholder 8">
            <a:extLst>
              <a:ext uri="{FF2B5EF4-FFF2-40B4-BE49-F238E27FC236}">
                <a16:creationId xmlns:a16="http://schemas.microsoft.com/office/drawing/2014/main" id="{3FC87F29-42D1-D1BE-DD09-12D83DB8EF59}"/>
              </a:ext>
            </a:extLst>
          </p:cNvPr>
          <p:cNvSpPr>
            <a:spLocks noGrp="1"/>
          </p:cNvSpPr>
          <p:nvPr>
            <p:ph type="tbl" sz="quarter" idx="12"/>
          </p:nvPr>
        </p:nvSpPr>
        <p:spPr>
          <a:xfrm>
            <a:off x="1692000" y="1966806"/>
            <a:ext cx="8808000" cy="4572000"/>
          </a:xfrm>
        </p:spPr>
        <p:txBody>
          <a:bodyPr/>
          <a:lstStyle/>
          <a:p>
            <a:endParaRPr lang="en-UZ"/>
          </a:p>
        </p:txBody>
      </p:sp>
      <p:sp>
        <p:nvSpPr>
          <p:cNvPr id="10" name="Text Placeholder 10">
            <a:extLst>
              <a:ext uri="{FF2B5EF4-FFF2-40B4-BE49-F238E27FC236}">
                <a16:creationId xmlns:a16="http://schemas.microsoft.com/office/drawing/2014/main" id="{A2D08D3A-FB0F-4B34-1384-95E4B6369A21}"/>
              </a:ext>
            </a:extLst>
          </p:cNvPr>
          <p:cNvSpPr>
            <a:spLocks noGrp="1"/>
          </p:cNvSpPr>
          <p:nvPr>
            <p:ph type="body" sz="quarter" idx="16"/>
          </p:nvPr>
        </p:nvSpPr>
        <p:spPr>
          <a:xfrm>
            <a:off x="1692001" y="1395780"/>
            <a:ext cx="888456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28730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9075-F030-E201-1D93-8399CFA1EA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305AA6-09D2-C1BB-0BD2-A847FEED1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EF845F-44F5-EB6D-77C8-2A6891B78B32}"/>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5" name="Footer Placeholder 4">
            <a:extLst>
              <a:ext uri="{FF2B5EF4-FFF2-40B4-BE49-F238E27FC236}">
                <a16:creationId xmlns:a16="http://schemas.microsoft.com/office/drawing/2014/main" id="{42FA3D6B-0B1F-07E5-413C-3FB2472C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40CAAB-2E81-2FC2-7526-25BF998B6643}"/>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3981693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y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0296938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6919723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2013311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146603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D400-D816-F29B-7CC9-57F8BF422B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8DE1BC-A19C-9D79-7849-21981CBE85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BE5063-BE52-EF0F-7106-DFE1A668E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8EA947-03C4-1C13-275A-66304016ADB1}"/>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6" name="Footer Placeholder 5">
            <a:extLst>
              <a:ext uri="{FF2B5EF4-FFF2-40B4-BE49-F238E27FC236}">
                <a16:creationId xmlns:a16="http://schemas.microsoft.com/office/drawing/2014/main" id="{9732FA53-4FC2-5E08-0C4C-BAB2D7F99D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EC9BB4-EDAE-6655-239A-CDE04BAB576D}"/>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122743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D6B8-91CF-B7EE-FEB8-892B4D9375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17FBCE-4523-E572-BDBD-303A6E955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90911-9104-52FA-9F9B-64B2EEA3BF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797AEA-E6A5-E69C-B9B3-F5B1A9D97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9506BC-581A-F81E-F9AD-4C96034BA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3A3E76-1684-28B8-FCF1-05E09B40C471}"/>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8" name="Footer Placeholder 7">
            <a:extLst>
              <a:ext uri="{FF2B5EF4-FFF2-40B4-BE49-F238E27FC236}">
                <a16:creationId xmlns:a16="http://schemas.microsoft.com/office/drawing/2014/main" id="{004C6BC4-9EE4-4738-349B-0FC57803C7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2BB192-65CF-B7C2-920B-7521C14ADD0B}"/>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96768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8C59-538E-5314-B690-064B5BEEEB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7CC62C-95A7-9135-DF7F-2828BD5D791D}"/>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4" name="Footer Placeholder 3">
            <a:extLst>
              <a:ext uri="{FF2B5EF4-FFF2-40B4-BE49-F238E27FC236}">
                <a16:creationId xmlns:a16="http://schemas.microsoft.com/office/drawing/2014/main" id="{4B7D1B54-0697-23F3-4556-96C46BB0F5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01EBF3-45AC-F617-C2CE-6A50076014CD}"/>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94101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B7FF0-00DD-0D03-D35F-697776548C3A}"/>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3" name="Footer Placeholder 2">
            <a:extLst>
              <a:ext uri="{FF2B5EF4-FFF2-40B4-BE49-F238E27FC236}">
                <a16:creationId xmlns:a16="http://schemas.microsoft.com/office/drawing/2014/main" id="{28F37F89-9BF6-7EA6-6FA1-59B493B73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3419F6-C030-B46E-9608-54EC4123079E}"/>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270569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E48E-EB06-6B46-526E-90CB9D06F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8C795A-E5A0-2D6A-E62B-10AC360826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1B1226-A8AB-EE21-D1F5-DC56A59E8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0582C-EAEA-8BAA-193F-C9B4351CBF68}"/>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6" name="Footer Placeholder 5">
            <a:extLst>
              <a:ext uri="{FF2B5EF4-FFF2-40B4-BE49-F238E27FC236}">
                <a16:creationId xmlns:a16="http://schemas.microsoft.com/office/drawing/2014/main" id="{C0B21CAA-4569-8222-9342-8B91825290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C5953D-B5B0-7DF1-58EE-9924CD04A5AC}"/>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305167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CBB7-AB19-BC39-0E45-AA93BE62C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2A27EF-E5B8-1265-AC8E-8959C9CD6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786102-605C-A33E-661C-BE2940F50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A5A61-3136-2F38-2281-02A3C1EB6B07}"/>
              </a:ext>
            </a:extLst>
          </p:cNvPr>
          <p:cNvSpPr>
            <a:spLocks noGrp="1"/>
          </p:cNvSpPr>
          <p:nvPr>
            <p:ph type="dt" sz="half" idx="10"/>
          </p:nvPr>
        </p:nvSpPr>
        <p:spPr/>
        <p:txBody>
          <a:bodyPr/>
          <a:lstStyle/>
          <a:p>
            <a:fld id="{CD6884C3-4F31-4EA4-B7D3-C591AF1D1D7D}" type="datetimeFigureOut">
              <a:rPr lang="en-IN" smtClean="0"/>
              <a:t>21-08-2024</a:t>
            </a:fld>
            <a:endParaRPr lang="en-IN"/>
          </a:p>
        </p:txBody>
      </p:sp>
      <p:sp>
        <p:nvSpPr>
          <p:cNvPr id="6" name="Footer Placeholder 5">
            <a:extLst>
              <a:ext uri="{FF2B5EF4-FFF2-40B4-BE49-F238E27FC236}">
                <a16:creationId xmlns:a16="http://schemas.microsoft.com/office/drawing/2014/main" id="{E004CAE8-2F60-B069-A1EE-E86F617119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04D74F-EEE1-BE70-7C83-309BB1601FA5}"/>
              </a:ext>
            </a:extLst>
          </p:cNvPr>
          <p:cNvSpPr>
            <a:spLocks noGrp="1"/>
          </p:cNvSpPr>
          <p:nvPr>
            <p:ph type="sldNum" sz="quarter" idx="12"/>
          </p:nvPr>
        </p:nvSpPr>
        <p:spPr/>
        <p:txBody>
          <a:bodyPr/>
          <a:lstStyle/>
          <a:p>
            <a:fld id="{CE8DB32A-3814-4013-8A12-18273998566A}" type="slidenum">
              <a:rPr lang="en-IN" smtClean="0"/>
              <a:t>‹#›</a:t>
            </a:fld>
            <a:endParaRPr lang="en-IN"/>
          </a:p>
        </p:txBody>
      </p:sp>
    </p:spTree>
    <p:extLst>
      <p:ext uri="{BB962C8B-B14F-4D97-AF65-F5344CB8AC3E}">
        <p14:creationId xmlns:p14="http://schemas.microsoft.com/office/powerpoint/2010/main" val="54140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1191F-37B3-02EA-EE8F-BE1D59D0F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ED1623-407D-FBB6-5E80-78A7EB5B7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2E3B76-7C13-39DA-B669-E81107DDAE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884C3-4F31-4EA4-B7D3-C591AF1D1D7D}" type="datetimeFigureOut">
              <a:rPr lang="en-IN" smtClean="0"/>
              <a:t>21-08-2024</a:t>
            </a:fld>
            <a:endParaRPr lang="en-IN"/>
          </a:p>
        </p:txBody>
      </p:sp>
      <p:sp>
        <p:nvSpPr>
          <p:cNvPr id="5" name="Footer Placeholder 4">
            <a:extLst>
              <a:ext uri="{FF2B5EF4-FFF2-40B4-BE49-F238E27FC236}">
                <a16:creationId xmlns:a16="http://schemas.microsoft.com/office/drawing/2014/main" id="{A33752DC-574A-9603-9090-9BE2861D0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EDD54F-2A7C-53F0-887C-A0327F4B1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DB32A-3814-4013-8A12-18273998566A}" type="slidenum">
              <a:rPr lang="en-IN" smtClean="0"/>
              <a:t>‹#›</a:t>
            </a:fld>
            <a:endParaRPr lang="en-IN"/>
          </a:p>
        </p:txBody>
      </p:sp>
    </p:spTree>
    <p:extLst>
      <p:ext uri="{BB962C8B-B14F-4D97-AF65-F5344CB8AC3E}">
        <p14:creationId xmlns:p14="http://schemas.microsoft.com/office/powerpoint/2010/main" val="1011750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35567" y="1825626"/>
            <a:ext cx="10320867" cy="47233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183842"/>
            <a:ext cx="641349" cy="365125"/>
          </a:xfrm>
          <a:prstGeom prst="rect">
            <a:avLst/>
          </a:prstGeom>
        </p:spPr>
        <p:txBody>
          <a:bodyPr vert="horz" lIns="91440" tIns="45720" rIns="91440" bIns="45720" rtlCol="0" anchor="ctr"/>
          <a:lstStyle>
            <a:lvl1pPr algn="ctr">
              <a:defRPr sz="1200">
                <a:solidFill>
                  <a:schemeClr val="bg1"/>
                </a:solidFill>
                <a:latin typeface="Montserrat Bold" pitchFamily="2" charset="0"/>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10841" y="309034"/>
            <a:ext cx="413319" cy="3121025"/>
          </a:xfrm>
          <a:prstGeom prst="rect">
            <a:avLst/>
          </a:prstGeom>
        </p:spPr>
        <p:txBody>
          <a:bodyPr vert="vert270" lIns="91440" tIns="45720" rIns="91440" bIns="45720" rtlCol="0" anchor="ctr"/>
          <a:lstStyle>
            <a:lvl1pPr algn="r">
              <a:defRPr sz="1200">
                <a:solidFill>
                  <a:schemeClr val="bg1"/>
                </a:solidFill>
                <a:latin typeface="Montserrat Bold" pitchFamily="2" charset="0"/>
              </a:defRPr>
            </a:lvl1pPr>
          </a:lstStyle>
          <a:p>
            <a:r>
              <a:rPr lang="en-ID"/>
              <a:t>SIERRA // BRAND GUIDELINES</a:t>
            </a:r>
            <a:endParaRPr lang="en-ID" dirty="0"/>
          </a:p>
        </p:txBody>
      </p:sp>
    </p:spTree>
    <p:extLst>
      <p:ext uri="{BB962C8B-B14F-4D97-AF65-F5344CB8AC3E}">
        <p14:creationId xmlns:p14="http://schemas.microsoft.com/office/powerpoint/2010/main" val="9662098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682"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4" orient="horz" pos="292">
          <p15:clr>
            <a:srgbClr val="F26B43"/>
          </p15:clr>
        </p15:guide>
        <p15:guide id="5" orient="horz" pos="6188">
          <p15:clr>
            <a:srgbClr val="F26B43"/>
          </p15:clr>
        </p15:guide>
        <p15:guide id="6" pos="884">
          <p15:clr>
            <a:srgbClr val="F26B43"/>
          </p15:clr>
        </p15:guide>
        <p15:guide id="7" pos="106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1FAD-7E02-CDAF-8CCE-D833978DD019}"/>
              </a:ext>
            </a:extLst>
          </p:cNvPr>
          <p:cNvSpPr>
            <a:spLocks noGrp="1"/>
          </p:cNvSpPr>
          <p:nvPr>
            <p:ph type="ctrTitle"/>
          </p:nvPr>
        </p:nvSpPr>
        <p:spPr/>
        <p:txBody>
          <a:bodyPr/>
          <a:lstStyle/>
          <a:p>
            <a:r>
              <a:rPr lang="en-ID" dirty="0"/>
              <a:t>PHISHING AWARENESS TRAINING</a:t>
            </a:r>
          </a:p>
        </p:txBody>
      </p:sp>
      <p:sp>
        <p:nvSpPr>
          <p:cNvPr id="3" name="Subtitle 2">
            <a:extLst>
              <a:ext uri="{FF2B5EF4-FFF2-40B4-BE49-F238E27FC236}">
                <a16:creationId xmlns:a16="http://schemas.microsoft.com/office/drawing/2014/main" id="{907D9FAB-B546-6608-552E-A6F031A79D6F}"/>
              </a:ext>
            </a:extLst>
          </p:cNvPr>
          <p:cNvSpPr>
            <a:spLocks noGrp="1"/>
          </p:cNvSpPr>
          <p:nvPr>
            <p:ph type="subTitle" idx="1"/>
          </p:nvPr>
        </p:nvSpPr>
        <p:spPr/>
        <p:txBody>
          <a:bodyPr>
            <a:normAutofit/>
          </a:bodyPr>
          <a:lstStyle/>
          <a:p>
            <a:r>
              <a:rPr lang="en-ID" sz="1600" dirty="0"/>
              <a:t>By Krisha </a:t>
            </a:r>
            <a:r>
              <a:rPr lang="en-ID" sz="1600" dirty="0" err="1"/>
              <a:t>Tejani</a:t>
            </a:r>
            <a:endParaRPr lang="en-ID" sz="1600" dirty="0"/>
          </a:p>
        </p:txBody>
      </p:sp>
      <p:sp>
        <p:nvSpPr>
          <p:cNvPr id="4" name="Footer Placeholder 3">
            <a:extLst>
              <a:ext uri="{FF2B5EF4-FFF2-40B4-BE49-F238E27FC236}">
                <a16:creationId xmlns:a16="http://schemas.microsoft.com/office/drawing/2014/main" id="{CEAAA56F-7634-B0ED-724E-5C418FFB08AC}"/>
              </a:ext>
            </a:extLst>
          </p:cNvPr>
          <p:cNvSpPr>
            <a:spLocks noGrp="1"/>
          </p:cNvSpPr>
          <p:nvPr>
            <p:ph type="ftr" sz="quarter" idx="11"/>
          </p:nvPr>
        </p:nvSpPr>
        <p:spPr/>
        <p:txBody>
          <a:bodyPr/>
          <a:lstStyle/>
          <a:p>
            <a:pPr algn="r"/>
            <a:r>
              <a:rPr lang="en-ID"/>
              <a:t>PHISHING AWARENESS TRAINING</a:t>
            </a:r>
            <a:endParaRPr lang="en-ID" dirty="0"/>
          </a:p>
        </p:txBody>
      </p:sp>
      <p:sp>
        <p:nvSpPr>
          <p:cNvPr id="5" name="Text Placeholder 4">
            <a:extLst>
              <a:ext uri="{FF2B5EF4-FFF2-40B4-BE49-F238E27FC236}">
                <a16:creationId xmlns:a16="http://schemas.microsoft.com/office/drawing/2014/main" id="{3E25CDF5-4FFD-4841-0032-F75BA9390738}"/>
              </a:ext>
            </a:extLst>
          </p:cNvPr>
          <p:cNvSpPr>
            <a:spLocks noGrp="1"/>
          </p:cNvSpPr>
          <p:nvPr>
            <p:ph type="body" sz="quarter" idx="12"/>
          </p:nvPr>
        </p:nvSpPr>
        <p:spPr/>
        <p:txBody>
          <a:bodyPr/>
          <a:lstStyle/>
          <a:p>
            <a:r>
              <a:rPr lang="en-ID"/>
              <a:t>Presentation by Your Name</a:t>
            </a:r>
            <a:endParaRPr lang="en-ID" dirty="0"/>
          </a:p>
        </p:txBody>
      </p:sp>
    </p:spTree>
    <p:extLst>
      <p:ext uri="{BB962C8B-B14F-4D97-AF65-F5344CB8AC3E}">
        <p14:creationId xmlns:p14="http://schemas.microsoft.com/office/powerpoint/2010/main" val="1518221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1C00-0CE9-F7BF-E3B1-4B9B62265E50}"/>
              </a:ext>
            </a:extLst>
          </p:cNvPr>
          <p:cNvSpPr>
            <a:spLocks noGrp="1"/>
          </p:cNvSpPr>
          <p:nvPr>
            <p:ph type="title"/>
          </p:nvPr>
        </p:nvSpPr>
        <p:spPr/>
        <p:txBody>
          <a:bodyPr/>
          <a:lstStyle/>
          <a:p>
            <a:r>
              <a:rPr lang="en-IN"/>
              <a:t>What is Phishing?</a:t>
            </a:r>
          </a:p>
        </p:txBody>
      </p:sp>
      <p:sp>
        <p:nvSpPr>
          <p:cNvPr id="3" name="Footer Placeholder 2">
            <a:extLst>
              <a:ext uri="{FF2B5EF4-FFF2-40B4-BE49-F238E27FC236}">
                <a16:creationId xmlns:a16="http://schemas.microsoft.com/office/drawing/2014/main" id="{08F7CC8A-7F29-731A-8F8A-2DDA3204A031}"/>
              </a:ext>
            </a:extLst>
          </p:cNvPr>
          <p:cNvSpPr>
            <a:spLocks noGrp="1"/>
          </p:cNvSpPr>
          <p:nvPr>
            <p:ph type="ftr" sz="quarter" idx="10"/>
          </p:nvPr>
        </p:nvSpPr>
        <p:spPr/>
        <p:txBody>
          <a:bodyPr/>
          <a:lstStyle/>
          <a:p>
            <a:r>
              <a:rPr lang="en-ID"/>
              <a:t>PHISHING AWARENESS TRAINING</a:t>
            </a:r>
            <a:endParaRPr lang="en-ID" dirty="0"/>
          </a:p>
        </p:txBody>
      </p:sp>
      <p:sp>
        <p:nvSpPr>
          <p:cNvPr id="4" name="Slide Number Placeholder 3">
            <a:extLst>
              <a:ext uri="{FF2B5EF4-FFF2-40B4-BE49-F238E27FC236}">
                <a16:creationId xmlns:a16="http://schemas.microsoft.com/office/drawing/2014/main" id="{20333ACF-A637-554B-B590-B55032DA731F}"/>
              </a:ext>
            </a:extLst>
          </p:cNvPr>
          <p:cNvSpPr>
            <a:spLocks noGrp="1"/>
          </p:cNvSpPr>
          <p:nvPr>
            <p:ph type="sldNum" sz="quarter" idx="11"/>
          </p:nvPr>
        </p:nvSpPr>
        <p:spPr/>
        <p:txBody>
          <a:bodyPr/>
          <a:lstStyle/>
          <a:p>
            <a:fld id="{F5342A4C-1D06-4798-B51F-D5804CA03D28}" type="slidenum">
              <a:rPr lang="en-ID" smtClean="0"/>
              <a:pPr/>
              <a:t>2</a:t>
            </a:fld>
            <a:endParaRPr lang="en-ID" dirty="0"/>
          </a:p>
        </p:txBody>
      </p:sp>
      <p:sp>
        <p:nvSpPr>
          <p:cNvPr id="5" name="Text Placeholder 4">
            <a:extLst>
              <a:ext uri="{FF2B5EF4-FFF2-40B4-BE49-F238E27FC236}">
                <a16:creationId xmlns:a16="http://schemas.microsoft.com/office/drawing/2014/main" id="{12B3FF26-189C-8887-7352-DA0E139C0678}"/>
              </a:ext>
            </a:extLst>
          </p:cNvPr>
          <p:cNvSpPr>
            <a:spLocks noGrp="1"/>
          </p:cNvSpPr>
          <p:nvPr>
            <p:ph type="body" sz="quarter" idx="12"/>
          </p:nvPr>
        </p:nvSpPr>
        <p:spPr/>
        <p:txBody>
          <a:bodyPr/>
          <a:lstStyle/>
          <a:p>
            <a:r>
              <a:rPr lang="en-US"/>
              <a:t>Phishing is a type of cyber attack where malicious entities attempt to deceive individuals into providing sensitive information such as passwords, usernames, and credit card details. This is often done through deceptive emails or messages that appear to be from legitimate sources, leading to security breaches and data theft.</a:t>
            </a:r>
            <a:endParaRPr lang="en-IN"/>
          </a:p>
        </p:txBody>
      </p:sp>
      <p:pic>
        <p:nvPicPr>
          <p:cNvPr id="8" name="Picture Placeholder 7">
            <a:extLst>
              <a:ext uri="{FF2B5EF4-FFF2-40B4-BE49-F238E27FC236}">
                <a16:creationId xmlns:a16="http://schemas.microsoft.com/office/drawing/2014/main" id="{6EBFF6A3-2ADE-E8E8-267D-3B6FC1FE7652}"/>
              </a:ext>
            </a:extLst>
          </p:cNvPr>
          <p:cNvPicPr>
            <a:picLocks noGrp="1" noChangeAspect="1"/>
          </p:cNvPicPr>
          <p:nvPr>
            <p:ph type="pic" sz="quarter" idx="13"/>
          </p:nvPr>
        </p:nvPicPr>
        <p:blipFill>
          <a:blip r:embed="rId2"/>
          <a:srcRect l="14830" r="14830"/>
          <a:stretch>
            <a:fillRect/>
          </a:stretch>
        </p:blipFill>
        <p:spPr/>
      </p:pic>
      <p:sp>
        <p:nvSpPr>
          <p:cNvPr id="7" name="Text Placeholder 6">
            <a:extLst>
              <a:ext uri="{FF2B5EF4-FFF2-40B4-BE49-F238E27FC236}">
                <a16:creationId xmlns:a16="http://schemas.microsoft.com/office/drawing/2014/main" id="{51623923-661C-F2BA-FFC0-1625A69A9055}"/>
              </a:ext>
            </a:extLst>
          </p:cNvPr>
          <p:cNvSpPr>
            <a:spLocks noGrp="1"/>
          </p:cNvSpPr>
          <p:nvPr>
            <p:ph type="body" sz="quarter" idx="14"/>
          </p:nvPr>
        </p:nvSpPr>
        <p:spPr/>
        <p:txBody>
          <a:bodyPr/>
          <a:lstStyle/>
          <a:p>
            <a:r>
              <a:rPr lang="en-IN"/>
              <a:t>Defining Phishing</a:t>
            </a:r>
          </a:p>
        </p:txBody>
      </p:sp>
    </p:spTree>
    <p:extLst>
      <p:ext uri="{BB962C8B-B14F-4D97-AF65-F5344CB8AC3E}">
        <p14:creationId xmlns:p14="http://schemas.microsoft.com/office/powerpoint/2010/main" val="455382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99C3-A565-9445-C944-B29EB7FC3C9A}"/>
              </a:ext>
            </a:extLst>
          </p:cNvPr>
          <p:cNvSpPr>
            <a:spLocks noGrp="1"/>
          </p:cNvSpPr>
          <p:nvPr>
            <p:ph type="title"/>
          </p:nvPr>
        </p:nvSpPr>
        <p:spPr/>
        <p:txBody>
          <a:bodyPr/>
          <a:lstStyle/>
          <a:p>
            <a:r>
              <a:rPr lang="en-IN"/>
              <a:t>Types of Phishing Attacks</a:t>
            </a:r>
          </a:p>
        </p:txBody>
      </p:sp>
      <p:sp>
        <p:nvSpPr>
          <p:cNvPr id="3" name="Footer Placeholder 2">
            <a:extLst>
              <a:ext uri="{FF2B5EF4-FFF2-40B4-BE49-F238E27FC236}">
                <a16:creationId xmlns:a16="http://schemas.microsoft.com/office/drawing/2014/main" id="{12901296-B539-F84B-C080-FE6E73EAD9F2}"/>
              </a:ext>
            </a:extLst>
          </p:cNvPr>
          <p:cNvSpPr>
            <a:spLocks noGrp="1"/>
          </p:cNvSpPr>
          <p:nvPr>
            <p:ph type="ftr" sz="quarter" idx="10"/>
          </p:nvPr>
        </p:nvSpPr>
        <p:spPr/>
        <p:txBody>
          <a:bodyPr/>
          <a:lstStyle/>
          <a:p>
            <a:r>
              <a:rPr lang="en-ID"/>
              <a:t>PHISHING AWARENESS TRAINING</a:t>
            </a:r>
            <a:endParaRPr lang="en-ID" dirty="0"/>
          </a:p>
        </p:txBody>
      </p:sp>
      <p:sp>
        <p:nvSpPr>
          <p:cNvPr id="4" name="Slide Number Placeholder 3">
            <a:extLst>
              <a:ext uri="{FF2B5EF4-FFF2-40B4-BE49-F238E27FC236}">
                <a16:creationId xmlns:a16="http://schemas.microsoft.com/office/drawing/2014/main" id="{2A9C6AB0-9A19-EBCF-FB26-D97CBD40BB99}"/>
              </a:ext>
            </a:extLst>
          </p:cNvPr>
          <p:cNvSpPr>
            <a:spLocks noGrp="1"/>
          </p:cNvSpPr>
          <p:nvPr>
            <p:ph type="sldNum" sz="quarter" idx="11"/>
          </p:nvPr>
        </p:nvSpPr>
        <p:spPr/>
        <p:txBody>
          <a:bodyPr/>
          <a:lstStyle/>
          <a:p>
            <a:fld id="{F5342A4C-1D06-4798-B51F-D5804CA03D28}" type="slidenum">
              <a:rPr lang="en-ID" smtClean="0"/>
              <a:pPr/>
              <a:t>3</a:t>
            </a:fld>
            <a:endParaRPr lang="en-ID" dirty="0"/>
          </a:p>
        </p:txBody>
      </p:sp>
      <p:sp>
        <p:nvSpPr>
          <p:cNvPr id="5" name="Text Placeholder 4">
            <a:extLst>
              <a:ext uri="{FF2B5EF4-FFF2-40B4-BE49-F238E27FC236}">
                <a16:creationId xmlns:a16="http://schemas.microsoft.com/office/drawing/2014/main" id="{B4DCE0E9-D498-AB37-E26B-3D48B9D65E9C}"/>
              </a:ext>
            </a:extLst>
          </p:cNvPr>
          <p:cNvSpPr>
            <a:spLocks noGrp="1"/>
          </p:cNvSpPr>
          <p:nvPr>
            <p:ph type="body" sz="quarter" idx="15"/>
          </p:nvPr>
        </p:nvSpPr>
        <p:spPr/>
        <p:txBody>
          <a:bodyPr/>
          <a:lstStyle/>
          <a:p>
            <a:r>
              <a:rPr lang="en-US"/>
              <a:t>Email phishing is the most common type of phishing attack, where cybercriminals send fraudulent emails to trick recipients into revealing sensitive information or clicking on malicious links.</a:t>
            </a:r>
            <a:endParaRPr lang="en-IN"/>
          </a:p>
        </p:txBody>
      </p:sp>
      <p:pic>
        <p:nvPicPr>
          <p:cNvPr id="12" name="Picture Placeholder 11">
            <a:extLst>
              <a:ext uri="{FF2B5EF4-FFF2-40B4-BE49-F238E27FC236}">
                <a16:creationId xmlns:a16="http://schemas.microsoft.com/office/drawing/2014/main" id="{D2574852-6AA6-0CDF-75EC-793471450215}"/>
              </a:ext>
            </a:extLst>
          </p:cNvPr>
          <p:cNvPicPr>
            <a:picLocks noGrp="1" noChangeAspect="1"/>
          </p:cNvPicPr>
          <p:nvPr>
            <p:ph type="pic" sz="quarter" idx="17"/>
          </p:nvPr>
        </p:nvPicPr>
        <p:blipFill>
          <a:blip r:embed="rId2"/>
          <a:srcRect l="18557" r="18557"/>
          <a:stretch>
            <a:fillRect/>
          </a:stretch>
        </p:blipFill>
        <p:spPr/>
      </p:pic>
      <p:sp>
        <p:nvSpPr>
          <p:cNvPr id="7" name="Text Placeholder 6">
            <a:extLst>
              <a:ext uri="{FF2B5EF4-FFF2-40B4-BE49-F238E27FC236}">
                <a16:creationId xmlns:a16="http://schemas.microsoft.com/office/drawing/2014/main" id="{59F5101D-F3BC-DB31-9FD6-A93EB870083A}"/>
              </a:ext>
            </a:extLst>
          </p:cNvPr>
          <p:cNvSpPr>
            <a:spLocks noGrp="1"/>
          </p:cNvSpPr>
          <p:nvPr>
            <p:ph type="body" sz="quarter" idx="18"/>
          </p:nvPr>
        </p:nvSpPr>
        <p:spPr/>
        <p:txBody>
          <a:bodyPr/>
          <a:lstStyle/>
          <a:p>
            <a:r>
              <a:rPr lang="en-US"/>
              <a:t>Spear phishing is a targeted phishing attack that involves personalized messages to specific individuals or organizations, often using information obtained from social media or other sources to appear legitimate.</a:t>
            </a:r>
            <a:endParaRPr lang="en-IN"/>
          </a:p>
        </p:txBody>
      </p:sp>
      <p:sp>
        <p:nvSpPr>
          <p:cNvPr id="8" name="Text Placeholder 7">
            <a:extLst>
              <a:ext uri="{FF2B5EF4-FFF2-40B4-BE49-F238E27FC236}">
                <a16:creationId xmlns:a16="http://schemas.microsoft.com/office/drawing/2014/main" id="{F2F87172-3F9C-2D71-28A2-58B7CB0EF84E}"/>
              </a:ext>
            </a:extLst>
          </p:cNvPr>
          <p:cNvSpPr>
            <a:spLocks noGrp="1"/>
          </p:cNvSpPr>
          <p:nvPr>
            <p:ph type="body" sz="quarter" idx="19"/>
          </p:nvPr>
        </p:nvSpPr>
        <p:spPr/>
        <p:txBody>
          <a:bodyPr/>
          <a:lstStyle/>
          <a:p>
            <a:r>
              <a:rPr lang="en-US"/>
              <a:t>Whaling is a form of phishing that specifically targets high-profile individuals, such as executives or CEOs, to gain access to valuable company data or financial information.</a:t>
            </a:r>
            <a:endParaRPr lang="en-IN"/>
          </a:p>
        </p:txBody>
      </p:sp>
      <p:sp>
        <p:nvSpPr>
          <p:cNvPr id="9" name="Text Placeholder 8">
            <a:extLst>
              <a:ext uri="{FF2B5EF4-FFF2-40B4-BE49-F238E27FC236}">
                <a16:creationId xmlns:a16="http://schemas.microsoft.com/office/drawing/2014/main" id="{264A693F-F062-38BA-0C8F-1EA4602D3B8E}"/>
              </a:ext>
            </a:extLst>
          </p:cNvPr>
          <p:cNvSpPr>
            <a:spLocks noGrp="1"/>
          </p:cNvSpPr>
          <p:nvPr>
            <p:ph type="body" sz="quarter" idx="16"/>
          </p:nvPr>
        </p:nvSpPr>
        <p:spPr/>
        <p:txBody>
          <a:bodyPr/>
          <a:lstStyle/>
          <a:p>
            <a:r>
              <a:rPr lang="en-IN"/>
              <a:t>Email Phishing</a:t>
            </a:r>
          </a:p>
        </p:txBody>
      </p:sp>
      <p:sp>
        <p:nvSpPr>
          <p:cNvPr id="10" name="Text Placeholder 9">
            <a:extLst>
              <a:ext uri="{FF2B5EF4-FFF2-40B4-BE49-F238E27FC236}">
                <a16:creationId xmlns:a16="http://schemas.microsoft.com/office/drawing/2014/main" id="{4224D4E1-D522-1F58-18CB-BA420D32E3B3}"/>
              </a:ext>
            </a:extLst>
          </p:cNvPr>
          <p:cNvSpPr>
            <a:spLocks noGrp="1"/>
          </p:cNvSpPr>
          <p:nvPr>
            <p:ph type="body" sz="quarter" idx="20"/>
          </p:nvPr>
        </p:nvSpPr>
        <p:spPr/>
        <p:txBody>
          <a:bodyPr/>
          <a:lstStyle/>
          <a:p>
            <a:r>
              <a:rPr lang="en-IN"/>
              <a:t>Spear Phishing</a:t>
            </a:r>
          </a:p>
        </p:txBody>
      </p:sp>
      <p:sp>
        <p:nvSpPr>
          <p:cNvPr id="11" name="Text Placeholder 10">
            <a:extLst>
              <a:ext uri="{FF2B5EF4-FFF2-40B4-BE49-F238E27FC236}">
                <a16:creationId xmlns:a16="http://schemas.microsoft.com/office/drawing/2014/main" id="{8E474DC7-A196-3770-B02A-7213E5BFF80C}"/>
              </a:ext>
            </a:extLst>
          </p:cNvPr>
          <p:cNvSpPr>
            <a:spLocks noGrp="1"/>
          </p:cNvSpPr>
          <p:nvPr>
            <p:ph type="body" sz="quarter" idx="21"/>
          </p:nvPr>
        </p:nvSpPr>
        <p:spPr/>
        <p:txBody>
          <a:bodyPr/>
          <a:lstStyle/>
          <a:p>
            <a:r>
              <a:rPr lang="en-IN"/>
              <a:t>Whaling</a:t>
            </a:r>
          </a:p>
        </p:txBody>
      </p:sp>
    </p:spTree>
    <p:extLst>
      <p:ext uri="{BB962C8B-B14F-4D97-AF65-F5344CB8AC3E}">
        <p14:creationId xmlns:p14="http://schemas.microsoft.com/office/powerpoint/2010/main" val="335566514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38EB-9853-ABBB-8EE8-9723CDC50751}"/>
              </a:ext>
            </a:extLst>
          </p:cNvPr>
          <p:cNvSpPr>
            <a:spLocks noGrp="1"/>
          </p:cNvSpPr>
          <p:nvPr>
            <p:ph type="title"/>
          </p:nvPr>
        </p:nvSpPr>
        <p:spPr/>
        <p:txBody>
          <a:bodyPr/>
          <a:lstStyle/>
          <a:p>
            <a:r>
              <a:rPr lang="en-IN"/>
              <a:t>Common Phishing Tactics</a:t>
            </a:r>
          </a:p>
        </p:txBody>
      </p:sp>
      <p:sp>
        <p:nvSpPr>
          <p:cNvPr id="3" name="Footer Placeholder 2">
            <a:extLst>
              <a:ext uri="{FF2B5EF4-FFF2-40B4-BE49-F238E27FC236}">
                <a16:creationId xmlns:a16="http://schemas.microsoft.com/office/drawing/2014/main" id="{04F4C3EC-1914-D0BA-ADF6-1050BCE5D500}"/>
              </a:ext>
            </a:extLst>
          </p:cNvPr>
          <p:cNvSpPr>
            <a:spLocks noGrp="1"/>
          </p:cNvSpPr>
          <p:nvPr>
            <p:ph type="ftr" sz="quarter" idx="10"/>
          </p:nvPr>
        </p:nvSpPr>
        <p:spPr/>
        <p:txBody>
          <a:bodyPr/>
          <a:lstStyle/>
          <a:p>
            <a:r>
              <a:rPr lang="en-ID"/>
              <a:t>PHISHING AWARENESS TRAINING</a:t>
            </a:r>
            <a:endParaRPr lang="en-ID" dirty="0"/>
          </a:p>
        </p:txBody>
      </p:sp>
      <p:sp>
        <p:nvSpPr>
          <p:cNvPr id="4" name="Slide Number Placeholder 3">
            <a:extLst>
              <a:ext uri="{FF2B5EF4-FFF2-40B4-BE49-F238E27FC236}">
                <a16:creationId xmlns:a16="http://schemas.microsoft.com/office/drawing/2014/main" id="{2D55EBFF-42EB-57A9-4C09-65CBEDAD669D}"/>
              </a:ext>
            </a:extLst>
          </p:cNvPr>
          <p:cNvSpPr>
            <a:spLocks noGrp="1"/>
          </p:cNvSpPr>
          <p:nvPr>
            <p:ph type="sldNum" sz="quarter" idx="11"/>
          </p:nvPr>
        </p:nvSpPr>
        <p:spPr/>
        <p:txBody>
          <a:bodyPr/>
          <a:lstStyle/>
          <a:p>
            <a:fld id="{F5342A4C-1D06-4798-B51F-D5804CA03D28}" type="slidenum">
              <a:rPr lang="en-ID" smtClean="0"/>
              <a:pPr/>
              <a:t>4</a:t>
            </a:fld>
            <a:endParaRPr lang="en-ID" dirty="0"/>
          </a:p>
        </p:txBody>
      </p:sp>
      <p:pic>
        <p:nvPicPr>
          <p:cNvPr id="11" name="Picture Placeholder 10">
            <a:extLst>
              <a:ext uri="{FF2B5EF4-FFF2-40B4-BE49-F238E27FC236}">
                <a16:creationId xmlns:a16="http://schemas.microsoft.com/office/drawing/2014/main" id="{DE2DE7E5-AEFF-0686-D60E-D9D6E800C4D7}"/>
              </a:ext>
            </a:extLst>
          </p:cNvPr>
          <p:cNvPicPr>
            <a:picLocks noGrp="1" noChangeAspect="1"/>
          </p:cNvPicPr>
          <p:nvPr>
            <p:ph type="pic" sz="quarter" idx="12"/>
          </p:nvPr>
        </p:nvPicPr>
        <p:blipFill>
          <a:blip r:embed="rId2"/>
          <a:srcRect l="12479" r="12479"/>
          <a:stretch>
            <a:fillRect/>
          </a:stretch>
        </p:blipFill>
        <p:spPr/>
      </p:pic>
      <p:pic>
        <p:nvPicPr>
          <p:cNvPr id="12" name="Picture Placeholder 11">
            <a:extLst>
              <a:ext uri="{FF2B5EF4-FFF2-40B4-BE49-F238E27FC236}">
                <a16:creationId xmlns:a16="http://schemas.microsoft.com/office/drawing/2014/main" id="{CD3E8906-19BA-7414-0EFD-90622DFE1FF8}"/>
              </a:ext>
            </a:extLst>
          </p:cNvPr>
          <p:cNvPicPr>
            <a:picLocks noGrp="1" noChangeAspect="1"/>
          </p:cNvPicPr>
          <p:nvPr>
            <p:ph type="pic" sz="quarter" idx="13"/>
          </p:nvPr>
        </p:nvPicPr>
        <p:blipFill>
          <a:blip r:embed="rId3"/>
          <a:srcRect t="16667" b="16667"/>
          <a:stretch>
            <a:fillRect/>
          </a:stretch>
        </p:blipFill>
        <p:spPr/>
      </p:pic>
      <p:sp>
        <p:nvSpPr>
          <p:cNvPr id="7" name="Text Placeholder 6">
            <a:extLst>
              <a:ext uri="{FF2B5EF4-FFF2-40B4-BE49-F238E27FC236}">
                <a16:creationId xmlns:a16="http://schemas.microsoft.com/office/drawing/2014/main" id="{14D76C4E-8C7E-F9BA-A55D-9DC29FE0350E}"/>
              </a:ext>
            </a:extLst>
          </p:cNvPr>
          <p:cNvSpPr>
            <a:spLocks noGrp="1"/>
          </p:cNvSpPr>
          <p:nvPr>
            <p:ph type="body" sz="quarter" idx="15"/>
          </p:nvPr>
        </p:nvSpPr>
        <p:spPr/>
        <p:txBody>
          <a:bodyPr/>
          <a:lstStyle/>
          <a:p>
            <a:r>
              <a:rPr lang="en-US"/>
              <a:t>Phishing attackers often use social engineering tactics to manipulate individuals into divulging confidential information, exploiting psychological triggers like urgency or fear to deceive recipients.</a:t>
            </a:r>
            <a:endParaRPr lang="en-IN"/>
          </a:p>
        </p:txBody>
      </p:sp>
      <p:sp>
        <p:nvSpPr>
          <p:cNvPr id="8" name="Text Placeholder 7">
            <a:extLst>
              <a:ext uri="{FF2B5EF4-FFF2-40B4-BE49-F238E27FC236}">
                <a16:creationId xmlns:a16="http://schemas.microsoft.com/office/drawing/2014/main" id="{1782C4DF-F795-A1E5-6024-7E5A08A3E124}"/>
              </a:ext>
            </a:extLst>
          </p:cNvPr>
          <p:cNvSpPr>
            <a:spLocks noGrp="1"/>
          </p:cNvSpPr>
          <p:nvPr>
            <p:ph type="body" sz="quarter" idx="17"/>
          </p:nvPr>
        </p:nvSpPr>
        <p:spPr/>
        <p:txBody>
          <a:bodyPr/>
          <a:lstStyle/>
          <a:p>
            <a:r>
              <a:rPr lang="en-US"/>
              <a:t>Phishing emails frequently contain suspicious elements such as generic greetings, urgent requests for personal information, mismatched URLs, and poor grammar/spelling, which can help identify them as fraudulent.</a:t>
            </a:r>
            <a:endParaRPr lang="en-IN"/>
          </a:p>
        </p:txBody>
      </p:sp>
      <p:sp>
        <p:nvSpPr>
          <p:cNvPr id="9" name="Text Placeholder 8">
            <a:extLst>
              <a:ext uri="{FF2B5EF4-FFF2-40B4-BE49-F238E27FC236}">
                <a16:creationId xmlns:a16="http://schemas.microsoft.com/office/drawing/2014/main" id="{D89466AF-8D9A-2C89-9377-6187C02A4849}"/>
              </a:ext>
            </a:extLst>
          </p:cNvPr>
          <p:cNvSpPr>
            <a:spLocks noGrp="1"/>
          </p:cNvSpPr>
          <p:nvPr>
            <p:ph type="body" sz="quarter" idx="16"/>
          </p:nvPr>
        </p:nvSpPr>
        <p:spPr/>
        <p:txBody>
          <a:bodyPr/>
          <a:lstStyle/>
          <a:p>
            <a:r>
              <a:rPr lang="en-IN"/>
              <a:t>Social Engineering Tactics</a:t>
            </a:r>
          </a:p>
        </p:txBody>
      </p:sp>
      <p:sp>
        <p:nvSpPr>
          <p:cNvPr id="10" name="Text Placeholder 9">
            <a:extLst>
              <a:ext uri="{FF2B5EF4-FFF2-40B4-BE49-F238E27FC236}">
                <a16:creationId xmlns:a16="http://schemas.microsoft.com/office/drawing/2014/main" id="{E0865AE1-E21F-AB9B-33A1-30E408501410}"/>
              </a:ext>
            </a:extLst>
          </p:cNvPr>
          <p:cNvSpPr>
            <a:spLocks noGrp="1"/>
          </p:cNvSpPr>
          <p:nvPr>
            <p:ph type="body" sz="quarter" idx="18"/>
          </p:nvPr>
        </p:nvSpPr>
        <p:spPr/>
        <p:txBody>
          <a:bodyPr/>
          <a:lstStyle/>
          <a:p>
            <a:r>
              <a:rPr lang="en-IN"/>
              <a:t>Phishing Email Characteristics</a:t>
            </a:r>
          </a:p>
        </p:txBody>
      </p:sp>
    </p:spTree>
    <p:extLst>
      <p:ext uri="{BB962C8B-B14F-4D97-AF65-F5344CB8AC3E}">
        <p14:creationId xmlns:p14="http://schemas.microsoft.com/office/powerpoint/2010/main" val="133660330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097024"/>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24256">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Red Flags</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232220"/>
                    </a:solidFill>
                  </a:tcPr>
                </a:tc>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Description</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232220"/>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Generic Greetings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Phishing emails often use generic openings like 'Dear Customer' instead of personal names.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Urgent Requests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Messages that create a sense of urgency and urge immediate action can be signs of phishing.</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Suspicious Links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Links that do not match the stated destination or contain misspellings might lead to phishing websites.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Identifying Phishing Emails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en-IN"/>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5</a:t>
            </a:fld>
            <a:endParaRPr lang="en-US" sz="1210">
              <a:solidFill>
                <a:srgbClr val="232220"/>
              </a:solidFill>
              <a:latin typeface="Montserrat"/>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D4DE-2E16-6857-840D-5A2E2A2430F3}"/>
              </a:ext>
            </a:extLst>
          </p:cNvPr>
          <p:cNvSpPr>
            <a:spLocks noGrp="1"/>
          </p:cNvSpPr>
          <p:nvPr>
            <p:ph type="title"/>
          </p:nvPr>
        </p:nvSpPr>
        <p:spPr/>
        <p:txBody>
          <a:bodyPr/>
          <a:lstStyle/>
          <a:p>
            <a:r>
              <a:rPr lang="en-IN"/>
              <a:t>Avoiding Phishing Attacks</a:t>
            </a:r>
          </a:p>
        </p:txBody>
      </p:sp>
      <p:sp>
        <p:nvSpPr>
          <p:cNvPr id="3" name="Footer Placeholder 2">
            <a:extLst>
              <a:ext uri="{FF2B5EF4-FFF2-40B4-BE49-F238E27FC236}">
                <a16:creationId xmlns:a16="http://schemas.microsoft.com/office/drawing/2014/main" id="{5EAACFB0-9E60-F5BC-070D-2E52A1ED091C}"/>
              </a:ext>
            </a:extLst>
          </p:cNvPr>
          <p:cNvSpPr>
            <a:spLocks noGrp="1"/>
          </p:cNvSpPr>
          <p:nvPr>
            <p:ph type="ftr" sz="quarter" idx="10"/>
          </p:nvPr>
        </p:nvSpPr>
        <p:spPr/>
        <p:txBody>
          <a:bodyPr/>
          <a:lstStyle/>
          <a:p>
            <a:r>
              <a:rPr lang="en-ID"/>
              <a:t>PHISHING AWARENESS TRAINING</a:t>
            </a:r>
            <a:endParaRPr lang="en-ID" dirty="0"/>
          </a:p>
        </p:txBody>
      </p:sp>
      <p:sp>
        <p:nvSpPr>
          <p:cNvPr id="4" name="Slide Number Placeholder 3">
            <a:extLst>
              <a:ext uri="{FF2B5EF4-FFF2-40B4-BE49-F238E27FC236}">
                <a16:creationId xmlns:a16="http://schemas.microsoft.com/office/drawing/2014/main" id="{13D7B4F1-53B8-0CD7-4B52-DE16155B6F23}"/>
              </a:ext>
            </a:extLst>
          </p:cNvPr>
          <p:cNvSpPr>
            <a:spLocks noGrp="1"/>
          </p:cNvSpPr>
          <p:nvPr>
            <p:ph type="sldNum" sz="quarter" idx="11"/>
          </p:nvPr>
        </p:nvSpPr>
        <p:spPr/>
        <p:txBody>
          <a:bodyPr/>
          <a:lstStyle/>
          <a:p>
            <a:fld id="{F5342A4C-1D06-4798-B51F-D5804CA03D28}" type="slidenum">
              <a:rPr lang="en-ID" smtClean="0"/>
              <a:pPr/>
              <a:t>6</a:t>
            </a:fld>
            <a:endParaRPr lang="en-ID" dirty="0"/>
          </a:p>
        </p:txBody>
      </p:sp>
      <p:pic>
        <p:nvPicPr>
          <p:cNvPr id="8" name="Picture Placeholder 7">
            <a:extLst>
              <a:ext uri="{FF2B5EF4-FFF2-40B4-BE49-F238E27FC236}">
                <a16:creationId xmlns:a16="http://schemas.microsoft.com/office/drawing/2014/main" id="{887E59ED-AF69-AEB0-5441-FEC3FDC98818}"/>
              </a:ext>
            </a:extLst>
          </p:cNvPr>
          <p:cNvPicPr>
            <a:picLocks noGrp="1" noChangeAspect="1"/>
          </p:cNvPicPr>
          <p:nvPr>
            <p:ph type="pic" sz="quarter" idx="12"/>
          </p:nvPr>
        </p:nvPicPr>
        <p:blipFill>
          <a:blip r:embed="rId2"/>
          <a:srcRect l="20007" r="20007"/>
          <a:stretch>
            <a:fillRect/>
          </a:stretch>
        </p:blipFill>
        <p:spPr/>
      </p:pic>
      <p:sp>
        <p:nvSpPr>
          <p:cNvPr id="6" name="Text Placeholder 5">
            <a:extLst>
              <a:ext uri="{FF2B5EF4-FFF2-40B4-BE49-F238E27FC236}">
                <a16:creationId xmlns:a16="http://schemas.microsoft.com/office/drawing/2014/main" id="{3879EED0-598C-6F45-3093-251577FE0B23}"/>
              </a:ext>
            </a:extLst>
          </p:cNvPr>
          <p:cNvSpPr>
            <a:spLocks noGrp="1"/>
          </p:cNvSpPr>
          <p:nvPr>
            <p:ph type="body" sz="quarter" idx="15"/>
          </p:nvPr>
        </p:nvSpPr>
        <p:spPr/>
        <p:txBody>
          <a:bodyPr/>
          <a:lstStyle/>
          <a:p>
            <a:r>
              <a:rPr lang="en-US"/>
              <a:t>To avoid falling victim to phishing attacks, it is essential to verify the sender's authenticity, avoid clicking on unknown links or attachments, keep software updated, and educate yourself and others about phishing tactics.</a:t>
            </a:r>
            <a:endParaRPr lang="en-IN"/>
          </a:p>
        </p:txBody>
      </p:sp>
      <p:sp>
        <p:nvSpPr>
          <p:cNvPr id="7" name="Text Placeholder 6">
            <a:extLst>
              <a:ext uri="{FF2B5EF4-FFF2-40B4-BE49-F238E27FC236}">
                <a16:creationId xmlns:a16="http://schemas.microsoft.com/office/drawing/2014/main" id="{1A4EA5B2-A794-6908-25E6-9F909A13CA53}"/>
              </a:ext>
            </a:extLst>
          </p:cNvPr>
          <p:cNvSpPr>
            <a:spLocks noGrp="1"/>
          </p:cNvSpPr>
          <p:nvPr>
            <p:ph type="body" sz="quarter" idx="14"/>
          </p:nvPr>
        </p:nvSpPr>
        <p:spPr/>
        <p:txBody>
          <a:bodyPr/>
          <a:lstStyle/>
          <a:p>
            <a:r>
              <a:rPr lang="en-IN"/>
              <a:t>Best Practices for Protection</a:t>
            </a:r>
          </a:p>
        </p:txBody>
      </p:sp>
    </p:spTree>
    <p:extLst>
      <p:ext uri="{BB962C8B-B14F-4D97-AF65-F5344CB8AC3E}">
        <p14:creationId xmlns:p14="http://schemas.microsoft.com/office/powerpoint/2010/main" val="247522173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175183520"/>
              </p:ext>
            </p:extLst>
          </p:nvPr>
        </p:nvGraphicFramePr>
        <p:xfrm>
          <a:off x="1066800" y="1739900"/>
          <a:ext cx="2032000" cy="167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extLst>
              <p:ext uri="{D42A27DB-BD31-4B8C-83A1-F6EECF244321}">
                <p14:modId xmlns:p14="http://schemas.microsoft.com/office/powerpoint/2010/main" val="2139499530"/>
              </p:ext>
            </p:extLst>
          </p:nvPr>
        </p:nvGraphicFramePr>
        <p:xfrm>
          <a:off x="3784600" y="1739900"/>
          <a:ext cx="2032000" cy="1676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extLst>
              <p:ext uri="{D42A27DB-BD31-4B8C-83A1-F6EECF244321}">
                <p14:modId xmlns:p14="http://schemas.microsoft.com/office/powerpoint/2010/main" val="2661589399"/>
              </p:ext>
            </p:extLst>
          </p:nvPr>
        </p:nvGraphicFramePr>
        <p:xfrm>
          <a:off x="6426200" y="1739900"/>
          <a:ext cx="2032000" cy="1676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3"/>
          <p:cNvGraphicFramePr/>
          <p:nvPr>
            <p:extLst>
              <p:ext uri="{D42A27DB-BD31-4B8C-83A1-F6EECF244321}">
                <p14:modId xmlns:p14="http://schemas.microsoft.com/office/powerpoint/2010/main" val="2870851245"/>
              </p:ext>
            </p:extLst>
          </p:nvPr>
        </p:nvGraphicFramePr>
        <p:xfrm>
          <a:off x="9093200" y="1739900"/>
          <a:ext cx="2032000" cy="1676400"/>
        </p:xfrm>
        <a:graphic>
          <a:graphicData uri="http://schemas.openxmlformats.org/drawingml/2006/chart">
            <c:chart xmlns:c="http://schemas.openxmlformats.org/drawingml/2006/chart" xmlns:r="http://schemas.openxmlformats.org/officeDocument/2006/relationships" r:id="rId6"/>
          </a:graphicData>
        </a:graphic>
      </p:graphicFrame>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7</a:t>
            </a:fld>
            <a:endParaRPr lang="en-US" sz="1210">
              <a:solidFill>
                <a:srgbClr val="232220"/>
              </a:solidFill>
              <a:latin typeface="Montserrat"/>
            </a:endParaRPr>
          </a:p>
        </p:txBody>
      </p:sp>
      <p:sp>
        <p:nvSpPr>
          <p:cNvPr id="6" name="TextBox 5">
            <a:extLst>
              <a:ext uri="{FF2B5EF4-FFF2-40B4-BE49-F238E27FC236}">
                <a16:creationId xmlns:a16="http://schemas.microsoft.com/office/drawing/2014/main" id="{F01761E8-8F67-4343-9587-DFD7C527D3D0}"/>
              </a:ext>
            </a:extLst>
          </p:cNvPr>
          <p:cNvSpPr txBox="1"/>
          <p:nvPr/>
        </p:nvSpPr>
        <p:spPr>
          <a:xfrm>
            <a:off x="939800" y="304800"/>
            <a:ext cx="10299700" cy="850900"/>
          </a:xfrm>
          <a:prstGeom prst="rect">
            <a:avLst/>
          </a:prstGeom>
          <a:noFill/>
        </p:spPr>
        <p:txBody>
          <a:bodyPr vertOverflow="overflow" vert="horz" wrap="square" rtlCol="0" anchor="t" anchorCtr="0">
            <a:spAutoFit/>
          </a:bodyPr>
          <a:lstStyle/>
          <a:p>
            <a:r>
              <a:rPr lang="en-IN" sz="4400" dirty="0">
                <a:latin typeface="Montserrat ExtraBold"/>
                <a:ea typeface="Open Sans"/>
                <a:cs typeface="Open Sans"/>
              </a:rPr>
              <a:t>Phishing Prevention Tips</a:t>
            </a:r>
          </a:p>
        </p:txBody>
      </p:sp>
      <p:sp>
        <p:nvSpPr>
          <p:cNvPr id="7" name="TextBox 6">
            <a:extLst>
              <a:ext uri="{FF2B5EF4-FFF2-40B4-BE49-F238E27FC236}">
                <a16:creationId xmlns:a16="http://schemas.microsoft.com/office/drawing/2014/main" id="{5DCDC7A2-2AC9-4D0C-A461-E9E73B51318D}"/>
              </a:ext>
            </a:extLst>
          </p:cNvPr>
          <p:cNvSpPr txBox="1"/>
          <p:nvPr/>
        </p:nvSpPr>
        <p:spPr>
          <a:xfrm>
            <a:off x="16256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25%</a:t>
            </a:r>
          </a:p>
        </p:txBody>
      </p:sp>
      <p:sp>
        <p:nvSpPr>
          <p:cNvPr id="8" name="TextBox 7">
            <a:extLst>
              <a:ext uri="{FF2B5EF4-FFF2-40B4-BE49-F238E27FC236}">
                <a16:creationId xmlns:a16="http://schemas.microsoft.com/office/drawing/2014/main" id="{425A4E9B-9DB8-4F33-88FD-C4711EEB7D8A}"/>
              </a:ext>
            </a:extLst>
          </p:cNvPr>
          <p:cNvSpPr txBox="1"/>
          <p:nvPr/>
        </p:nvSpPr>
        <p:spPr>
          <a:xfrm>
            <a:off x="43307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35%</a:t>
            </a:r>
          </a:p>
        </p:txBody>
      </p:sp>
      <p:sp>
        <p:nvSpPr>
          <p:cNvPr id="9" name="TextBox 8">
            <a:extLst>
              <a:ext uri="{FF2B5EF4-FFF2-40B4-BE49-F238E27FC236}">
                <a16:creationId xmlns:a16="http://schemas.microsoft.com/office/drawing/2014/main" id="{E9B778AC-0118-409F-AD6D-6A484B9106BF}"/>
              </a:ext>
            </a:extLst>
          </p:cNvPr>
          <p:cNvSpPr txBox="1"/>
          <p:nvPr/>
        </p:nvSpPr>
        <p:spPr>
          <a:xfrm>
            <a:off x="69723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20%</a:t>
            </a:r>
          </a:p>
        </p:txBody>
      </p:sp>
      <p:sp>
        <p:nvSpPr>
          <p:cNvPr id="10" name="TextBox 9">
            <a:extLst>
              <a:ext uri="{FF2B5EF4-FFF2-40B4-BE49-F238E27FC236}">
                <a16:creationId xmlns:a16="http://schemas.microsoft.com/office/drawing/2014/main" id="{C2E1E9AB-531F-4D15-A795-1BFFB3097337}"/>
              </a:ext>
            </a:extLst>
          </p:cNvPr>
          <p:cNvSpPr txBox="1"/>
          <p:nvPr/>
        </p:nvSpPr>
        <p:spPr>
          <a:xfrm>
            <a:off x="96393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20%</a:t>
            </a:r>
          </a:p>
        </p:txBody>
      </p:sp>
      <p:sp>
        <p:nvSpPr>
          <p:cNvPr id="11" name="TextBox 10">
            <a:extLst>
              <a:ext uri="{FF2B5EF4-FFF2-40B4-BE49-F238E27FC236}">
                <a16:creationId xmlns:a16="http://schemas.microsoft.com/office/drawing/2014/main" id="{118E13E7-01A4-41D1-928B-3A47C45B5C43}"/>
              </a:ext>
            </a:extLst>
          </p:cNvPr>
          <p:cNvSpPr txBox="1"/>
          <p:nvPr/>
        </p:nvSpPr>
        <p:spPr>
          <a:xfrm>
            <a:off x="3657600" y="3543300"/>
            <a:ext cx="2273300" cy="469900"/>
          </a:xfrm>
          <a:prstGeom prst="rect">
            <a:avLst/>
          </a:prstGeom>
          <a:noFill/>
        </p:spPr>
        <p:txBody>
          <a:bodyPr vertOverflow="overflow" vert="horz" wrap="square" rtlCol="0" anchor="b" anchorCtr="1">
            <a:spAutoFit/>
          </a:bodyPr>
          <a:lstStyle/>
          <a:p>
            <a:pPr algn="ctr"/>
            <a:r>
              <a:rPr lang="en-IN" sz="1450" b="1"/>
              <a:t>Email Verification</a:t>
            </a:r>
          </a:p>
        </p:txBody>
      </p:sp>
      <p:sp>
        <p:nvSpPr>
          <p:cNvPr id="12" name="TextBox 11">
            <a:extLst>
              <a:ext uri="{FF2B5EF4-FFF2-40B4-BE49-F238E27FC236}">
                <a16:creationId xmlns:a16="http://schemas.microsoft.com/office/drawing/2014/main" id="{99D46479-5FC2-4CEF-A672-C7F8FB0A6A0A}"/>
              </a:ext>
            </a:extLst>
          </p:cNvPr>
          <p:cNvSpPr txBox="1"/>
          <p:nvPr/>
        </p:nvSpPr>
        <p:spPr>
          <a:xfrm>
            <a:off x="939800" y="4140200"/>
            <a:ext cx="22733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Verify the legitimacy of emails by checking the sender's address, domain, and the content before clicking on any links or providing sensitive information.</a:t>
            </a:r>
            <a:endParaRPr lang="en-IN" sz="1400">
              <a:latin typeface="Open Sans"/>
              <a:ea typeface="Open Sans"/>
              <a:cs typeface="Open Sans"/>
            </a:endParaRPr>
          </a:p>
        </p:txBody>
      </p:sp>
      <p:sp>
        <p:nvSpPr>
          <p:cNvPr id="13" name="TextBox 12">
            <a:extLst>
              <a:ext uri="{FF2B5EF4-FFF2-40B4-BE49-F238E27FC236}">
                <a16:creationId xmlns:a16="http://schemas.microsoft.com/office/drawing/2014/main" id="{295A392C-1461-422B-8D38-CE009DF4F282}"/>
              </a:ext>
            </a:extLst>
          </p:cNvPr>
          <p:cNvSpPr txBox="1"/>
          <p:nvPr/>
        </p:nvSpPr>
        <p:spPr>
          <a:xfrm>
            <a:off x="952500" y="3543300"/>
            <a:ext cx="2273300" cy="469900"/>
          </a:xfrm>
          <a:prstGeom prst="rect">
            <a:avLst/>
          </a:prstGeom>
          <a:noFill/>
        </p:spPr>
        <p:txBody>
          <a:bodyPr vertOverflow="overflow" vert="horz" wrap="square" rtlCol="0" anchor="b" anchorCtr="1">
            <a:spAutoFit/>
          </a:bodyPr>
          <a:lstStyle/>
          <a:p>
            <a:pPr algn="ctr"/>
            <a:r>
              <a:rPr lang="en-IN" sz="1450" b="1" dirty="0"/>
              <a:t>Employee Training</a:t>
            </a:r>
          </a:p>
        </p:txBody>
      </p:sp>
      <p:sp>
        <p:nvSpPr>
          <p:cNvPr id="14" name="TextBox 13">
            <a:extLst>
              <a:ext uri="{FF2B5EF4-FFF2-40B4-BE49-F238E27FC236}">
                <a16:creationId xmlns:a16="http://schemas.microsoft.com/office/drawing/2014/main" id="{555FEB04-2B4A-438B-BE6D-3B7796F99782}"/>
              </a:ext>
            </a:extLst>
          </p:cNvPr>
          <p:cNvSpPr txBox="1"/>
          <p:nvPr/>
        </p:nvSpPr>
        <p:spPr>
          <a:xfrm>
            <a:off x="3644900" y="4140200"/>
            <a:ext cx="22733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Regularly educate employees on recognizing phishing attempts, emphasizing the importance of skepticism and caution when interacting with unfamiliar or suspicious communications.</a:t>
            </a:r>
            <a:endParaRPr lang="en-IN" sz="1400">
              <a:latin typeface="Open Sans"/>
              <a:ea typeface="Open Sans"/>
              <a:cs typeface="Open Sans"/>
            </a:endParaRPr>
          </a:p>
        </p:txBody>
      </p:sp>
      <p:sp>
        <p:nvSpPr>
          <p:cNvPr id="15" name="TextBox 14">
            <a:extLst>
              <a:ext uri="{FF2B5EF4-FFF2-40B4-BE49-F238E27FC236}">
                <a16:creationId xmlns:a16="http://schemas.microsoft.com/office/drawing/2014/main" id="{4FBBDFE0-F919-4FF1-A9FD-61A004BFD506}"/>
              </a:ext>
            </a:extLst>
          </p:cNvPr>
          <p:cNvSpPr txBox="1"/>
          <p:nvPr/>
        </p:nvSpPr>
        <p:spPr>
          <a:xfrm>
            <a:off x="6299200" y="3543300"/>
            <a:ext cx="2273300" cy="469900"/>
          </a:xfrm>
          <a:prstGeom prst="rect">
            <a:avLst/>
          </a:prstGeom>
          <a:noFill/>
        </p:spPr>
        <p:txBody>
          <a:bodyPr vertOverflow="overflow" vert="horz" wrap="square" rtlCol="0" anchor="b" anchorCtr="1">
            <a:spAutoFit/>
          </a:bodyPr>
          <a:lstStyle/>
          <a:p>
            <a:pPr algn="ctr"/>
            <a:r>
              <a:rPr lang="en-IN" sz="1450" b="1"/>
              <a:t>Software Updates</a:t>
            </a:r>
          </a:p>
        </p:txBody>
      </p:sp>
      <p:sp>
        <p:nvSpPr>
          <p:cNvPr id="16" name="TextBox 15">
            <a:extLst>
              <a:ext uri="{FF2B5EF4-FFF2-40B4-BE49-F238E27FC236}">
                <a16:creationId xmlns:a16="http://schemas.microsoft.com/office/drawing/2014/main" id="{554E4BE6-80F6-46E6-92E4-C9B446B50A36}"/>
              </a:ext>
            </a:extLst>
          </p:cNvPr>
          <p:cNvSpPr txBox="1"/>
          <p:nvPr/>
        </p:nvSpPr>
        <p:spPr>
          <a:xfrm>
            <a:off x="6299200" y="4140200"/>
            <a:ext cx="22733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Maintain up-to-date security software and operating systems to protect against vulnerabilities exploited by phishing attacks and other cyber threats.</a:t>
            </a:r>
            <a:endParaRPr lang="en-IN" sz="1400">
              <a:latin typeface="Open Sans"/>
              <a:ea typeface="Open Sans"/>
              <a:cs typeface="Open Sans"/>
            </a:endParaRPr>
          </a:p>
        </p:txBody>
      </p:sp>
      <p:sp>
        <p:nvSpPr>
          <p:cNvPr id="17" name="TextBox 16">
            <a:extLst>
              <a:ext uri="{FF2B5EF4-FFF2-40B4-BE49-F238E27FC236}">
                <a16:creationId xmlns:a16="http://schemas.microsoft.com/office/drawing/2014/main" id="{8D6BFB49-670A-40FC-BA64-95095682A858}"/>
              </a:ext>
            </a:extLst>
          </p:cNvPr>
          <p:cNvSpPr txBox="1"/>
          <p:nvPr/>
        </p:nvSpPr>
        <p:spPr>
          <a:xfrm>
            <a:off x="8966200" y="3530600"/>
            <a:ext cx="2273300" cy="469900"/>
          </a:xfrm>
          <a:prstGeom prst="rect">
            <a:avLst/>
          </a:prstGeom>
          <a:noFill/>
        </p:spPr>
        <p:txBody>
          <a:bodyPr vertOverflow="overflow" vert="horz" wrap="square" rtlCol="0" anchor="b" anchorCtr="1">
            <a:spAutoFit/>
          </a:bodyPr>
          <a:lstStyle/>
          <a:p>
            <a:pPr algn="ctr"/>
            <a:r>
              <a:rPr lang="en-IN" sz="1450" b="1"/>
              <a:t>Multi-factor Authentication</a:t>
            </a:r>
          </a:p>
        </p:txBody>
      </p:sp>
      <p:sp>
        <p:nvSpPr>
          <p:cNvPr id="18" name="TextBox 17">
            <a:extLst>
              <a:ext uri="{FF2B5EF4-FFF2-40B4-BE49-F238E27FC236}">
                <a16:creationId xmlns:a16="http://schemas.microsoft.com/office/drawing/2014/main" id="{96F62A72-B945-4D6F-874B-ACBCED5FBD25}"/>
              </a:ext>
            </a:extLst>
          </p:cNvPr>
          <p:cNvSpPr txBox="1"/>
          <p:nvPr/>
        </p:nvSpPr>
        <p:spPr>
          <a:xfrm>
            <a:off x="8953500" y="4140200"/>
            <a:ext cx="22733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Implement multi-factor authentication methods for added security, requiring additional verification beyond passwords to access sensitive data and accounts.</a:t>
            </a:r>
            <a:endParaRPr lang="en-IN" sz="1400">
              <a:latin typeface="Open Sans"/>
              <a:ea typeface="Open Sans"/>
              <a:cs typeface="Open Sans"/>
            </a:endParaRPr>
          </a:p>
        </p:txBody>
      </p:sp>
    </p:spTree>
    <p:extLst>
      <p:ext uri="{BB962C8B-B14F-4D97-AF65-F5344CB8AC3E}">
        <p14:creationId xmlns:p14="http://schemas.microsoft.com/office/powerpoint/2010/main" val="10631759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E12767C-075F-4CFD-356B-B70DEB5BA54F}"/>
              </a:ext>
            </a:extLst>
          </p:cNvPr>
          <p:cNvSpPr txBox="1"/>
          <p:nvPr/>
        </p:nvSpPr>
        <p:spPr>
          <a:xfrm>
            <a:off x="3607990" y="2921168"/>
            <a:ext cx="4976019" cy="1015663"/>
          </a:xfrm>
          <a:prstGeom prst="rect">
            <a:avLst/>
          </a:prstGeom>
          <a:noFill/>
        </p:spPr>
        <p:txBody>
          <a:bodyPr vertOverflow="overflow" vert="horz" wrap="square" rtlCol="0" anchor="t" anchorCtr="0">
            <a:spAutoFit/>
          </a:bodyPr>
          <a:lstStyle/>
          <a:p>
            <a:r>
              <a:rPr lang="en-IN" sz="6000" dirty="0">
                <a:latin typeface="Montserrat ExtraBold"/>
                <a:ea typeface="Open Sans"/>
                <a:cs typeface="Open Sans"/>
              </a:rPr>
              <a:t>THANKYOU</a:t>
            </a:r>
          </a:p>
        </p:txBody>
      </p:sp>
    </p:spTree>
    <p:extLst>
      <p:ext uri="{BB962C8B-B14F-4D97-AF65-F5344CB8AC3E}">
        <p14:creationId xmlns:p14="http://schemas.microsoft.com/office/powerpoint/2010/main" val="2323930198"/>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sh">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3B251FD-39AB-4EA1-9C40-F2D372C00649}">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1239CAC-9D17-43D0-A583-B23F294AF34F}">
  <we:reference id="wa200005566" version="3.0.0.2" store="en-IN"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TotalTime>
  <Words>477</Words>
  <Application>Microsoft Office PowerPoint</Application>
  <PresentationFormat>Widescreen</PresentationFormat>
  <Paragraphs>59</Paragraphs>
  <Slides>8</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Montserrat</vt:lpstr>
      <vt:lpstr>Montserrat Bold</vt:lpstr>
      <vt:lpstr>Montserrat ExtraBold</vt:lpstr>
      <vt:lpstr>Open Sans</vt:lpstr>
      <vt:lpstr>Office Theme</vt:lpstr>
      <vt:lpstr>Ash</vt:lpstr>
      <vt:lpstr>PHISHING AWARENESS TRAINING</vt:lpstr>
      <vt:lpstr>What is Phishing?</vt:lpstr>
      <vt:lpstr>Types of Phishing Attacks</vt:lpstr>
      <vt:lpstr>Common Phishing Tactics</vt:lpstr>
      <vt:lpstr>PowerPoint Presentation</vt:lpstr>
      <vt:lpstr>Avoiding Phishing Attacks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Bhatt</dc:creator>
  <cp:lastModifiedBy>Krishna Bhatt</cp:lastModifiedBy>
  <cp:revision>2</cp:revision>
  <dcterms:created xsi:type="dcterms:W3CDTF">2024-08-21T14:30:15Z</dcterms:created>
  <dcterms:modified xsi:type="dcterms:W3CDTF">2024-08-21T14:36:22Z</dcterms:modified>
</cp:coreProperties>
</file>