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0" r:id="rId3"/>
    <p:sldId id="257" r:id="rId4"/>
    <p:sldId id="261" r:id="rId5"/>
    <p:sldId id="258" r:id="rId6"/>
    <p:sldId id="262" r:id="rId7"/>
    <p:sldId id="264" r:id="rId8"/>
    <p:sldId id="265" r:id="rId9"/>
    <p:sldId id="266" r:id="rId10"/>
    <p:sldId id="267" r:id="rId11"/>
    <p:sldId id="269" r:id="rId12"/>
    <p:sldId id="272" r:id="rId13"/>
    <p:sldId id="260" r:id="rId14"/>
    <p:sldId id="259" r:id="rId15"/>
  </p:sldIdLst>
  <p:sldSz cx="1828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5" autoAdjust="0"/>
    <p:restoredTop sz="94660"/>
  </p:normalViewPr>
  <p:slideViewPr>
    <p:cSldViewPr snapToGrid="0">
      <p:cViewPr>
        <p:scale>
          <a:sx n="105" d="100"/>
          <a:sy n="105" d="100"/>
        </p:scale>
        <p:origin x="-880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122363"/>
            <a:ext cx="13716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3602038"/>
            <a:ext cx="13716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16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07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365125"/>
            <a:ext cx="394335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65125"/>
            <a:ext cx="1160145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32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0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1709739"/>
            <a:ext cx="157734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4589464"/>
            <a:ext cx="157734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5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1825625"/>
            <a:ext cx="77724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23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365126"/>
            <a:ext cx="157734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1681163"/>
            <a:ext cx="773668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2505075"/>
            <a:ext cx="773668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1681163"/>
            <a:ext cx="77747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2505075"/>
            <a:ext cx="77747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716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72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2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987426"/>
            <a:ext cx="92583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58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57200"/>
            <a:ext cx="58983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987426"/>
            <a:ext cx="92583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057400"/>
            <a:ext cx="58983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20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365126"/>
            <a:ext cx="15773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1825625"/>
            <a:ext cx="15773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6356351"/>
            <a:ext cx="6172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92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8535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8838333" y="2820267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8838336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8535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8061479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8483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8483120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8083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9416663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9416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9739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9739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8524784" y="3779905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5097139" y="4512930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0E256-C83E-F046-A811-68513EB9CC8C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204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i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1.2</a:t>
              </a:r>
              <a:endParaRPr lang="en-US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5030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BF989A-9ACF-DA40-BE26-61CDA8094023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577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(i+1)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1.2</a:t>
              </a:r>
              <a:endParaRPr lang="en-US" sz="1050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</a:t>
              </a:r>
              <a:r>
                <a:rPr lang="en-US" altLang="zh-CN" sz="1050" dirty="0"/>
                <a:t>1.3</a:t>
              </a:r>
              <a:endParaRPr lang="en-US" sz="105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-2.2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227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00A8A87-446B-9243-B516-D7034A4B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" t="1603" r="926" b="5300"/>
          <a:stretch/>
        </p:blipFill>
        <p:spPr>
          <a:xfrm>
            <a:off x="2621281" y="4279393"/>
            <a:ext cx="13423392" cy="237744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35D998-2CCC-2E4E-B081-65F5A703B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" t="3620" r="684" b="7531"/>
          <a:stretch/>
        </p:blipFill>
        <p:spPr>
          <a:xfrm>
            <a:off x="2743199" y="1153551"/>
            <a:ext cx="13652939" cy="22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541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32A-5FFE-7943-93D1-A83B9DDC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85F-C1DF-3243-8AD4-6633A17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0182-8C17-8744-A224-C10B25603820}"/>
              </a:ext>
            </a:extLst>
          </p:cNvPr>
          <p:cNvSpPr txBox="1"/>
          <p:nvPr/>
        </p:nvSpPr>
        <p:spPr>
          <a:xfrm>
            <a:off x="6721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D5D6C-A04A-214F-8BD6-A5A1FB4EECBC}"/>
              </a:ext>
            </a:extLst>
          </p:cNvPr>
          <p:cNvSpPr txBox="1"/>
          <p:nvPr/>
        </p:nvSpPr>
        <p:spPr>
          <a:xfrm>
            <a:off x="6434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F862F-A575-CA45-B54A-A04E4B9FFBF9}"/>
              </a:ext>
            </a:extLst>
          </p:cNvPr>
          <p:cNvSpPr txBox="1"/>
          <p:nvPr/>
        </p:nvSpPr>
        <p:spPr>
          <a:xfrm>
            <a:off x="6146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D6AD-9159-1749-8021-CAFE965BDF28}"/>
              </a:ext>
            </a:extLst>
          </p:cNvPr>
          <p:cNvSpPr txBox="1"/>
          <p:nvPr/>
        </p:nvSpPr>
        <p:spPr>
          <a:xfrm>
            <a:off x="6995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E205D-8B81-334C-AB1E-CE0649B73622}"/>
              </a:ext>
            </a:extLst>
          </p:cNvPr>
          <p:cNvSpPr txBox="1"/>
          <p:nvPr/>
        </p:nvSpPr>
        <p:spPr>
          <a:xfrm>
            <a:off x="6687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DE8E5-078B-4246-AC37-B3A88B868903}"/>
              </a:ext>
            </a:extLst>
          </p:cNvPr>
          <p:cNvSpPr txBox="1"/>
          <p:nvPr/>
        </p:nvSpPr>
        <p:spPr>
          <a:xfrm>
            <a:off x="6146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A8D6-E43E-9147-B8C5-FC7F8481952B}"/>
              </a:ext>
            </a:extLst>
          </p:cNvPr>
          <p:cNvSpPr txBox="1"/>
          <p:nvPr/>
        </p:nvSpPr>
        <p:spPr>
          <a:xfrm>
            <a:off x="5862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47E03-B2CD-7742-8120-A49E19BC2ABF}"/>
              </a:ext>
            </a:extLst>
          </p:cNvPr>
          <p:cNvSpPr txBox="1"/>
          <p:nvPr/>
        </p:nvSpPr>
        <p:spPr>
          <a:xfrm>
            <a:off x="5579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D44E-2005-2F43-8D1E-BBDDDEC0B42A}"/>
              </a:ext>
            </a:extLst>
          </p:cNvPr>
          <p:cNvSpPr txBox="1"/>
          <p:nvPr/>
        </p:nvSpPr>
        <p:spPr>
          <a:xfrm>
            <a:off x="5862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71EBD-BD0B-0A44-ABB1-34B1D8B2509B}"/>
              </a:ext>
            </a:extLst>
          </p:cNvPr>
          <p:cNvSpPr txBox="1"/>
          <p:nvPr/>
        </p:nvSpPr>
        <p:spPr>
          <a:xfrm>
            <a:off x="6392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AE539-F139-3B4C-8B56-40F79B0425C7}"/>
              </a:ext>
            </a:extLst>
          </p:cNvPr>
          <p:cNvSpPr txBox="1"/>
          <p:nvPr/>
        </p:nvSpPr>
        <p:spPr>
          <a:xfrm>
            <a:off x="6687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70D79-8AAF-9B44-92D4-E51A6DE0C98A}"/>
              </a:ext>
            </a:extLst>
          </p:cNvPr>
          <p:cNvSpPr txBox="1"/>
          <p:nvPr/>
        </p:nvSpPr>
        <p:spPr>
          <a:xfrm>
            <a:off x="5579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60B8-F08E-A844-A84B-38F8011FB138}"/>
              </a:ext>
            </a:extLst>
          </p:cNvPr>
          <p:cNvSpPr txBox="1"/>
          <p:nvPr/>
        </p:nvSpPr>
        <p:spPr>
          <a:xfrm>
            <a:off x="5579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84E47-9D4C-524E-B2A9-DFE5F58C484D}"/>
              </a:ext>
            </a:extLst>
          </p:cNvPr>
          <p:cNvSpPr txBox="1"/>
          <p:nvPr/>
        </p:nvSpPr>
        <p:spPr>
          <a:xfrm>
            <a:off x="5579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F0170-A49A-454C-B461-5736A7F24B18}"/>
              </a:ext>
            </a:extLst>
          </p:cNvPr>
          <p:cNvSpPr txBox="1"/>
          <p:nvPr/>
        </p:nvSpPr>
        <p:spPr>
          <a:xfrm>
            <a:off x="6104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79E65-A315-5B4C-980D-5892EB5B8943}"/>
              </a:ext>
            </a:extLst>
          </p:cNvPr>
          <p:cNvSpPr txBox="1"/>
          <p:nvPr/>
        </p:nvSpPr>
        <p:spPr>
          <a:xfrm>
            <a:off x="6104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32114-792E-B140-965C-1D5CC63131B9}"/>
              </a:ext>
            </a:extLst>
          </p:cNvPr>
          <p:cNvSpPr txBox="1"/>
          <p:nvPr/>
        </p:nvSpPr>
        <p:spPr>
          <a:xfrm>
            <a:off x="6104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358CF-4C0C-3D49-B839-4BE21CB6B68E}"/>
              </a:ext>
            </a:extLst>
          </p:cNvPr>
          <p:cNvSpPr txBox="1"/>
          <p:nvPr/>
        </p:nvSpPr>
        <p:spPr>
          <a:xfrm>
            <a:off x="6392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1610249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14677" y="643468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9E80-EBE8-C247-9FB8-2987C7176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Shape&#10;&#10;Description automatically generated">
            <a:extLst>
              <a:ext uri="{FF2B5EF4-FFF2-40B4-BE49-F238E27FC236}">
                <a16:creationId xmlns:a16="http://schemas.microsoft.com/office/drawing/2014/main" id="{85525945-14EC-E143-BEC3-52C0B0C14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" t="5203" r="5576" b="7791"/>
          <a:stretch/>
        </p:blipFill>
        <p:spPr>
          <a:xfrm>
            <a:off x="8173616" y="3085324"/>
            <a:ext cx="1940768" cy="1779037"/>
          </a:xfrm>
        </p:spPr>
      </p:pic>
    </p:spTree>
    <p:extLst>
      <p:ext uri="{BB962C8B-B14F-4D97-AF65-F5344CB8AC3E}">
        <p14:creationId xmlns:p14="http://schemas.microsoft.com/office/powerpoint/2010/main" val="59683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Rectangle 360">
            <a:extLst>
              <a:ext uri="{FF2B5EF4-FFF2-40B4-BE49-F238E27FC236}">
                <a16:creationId xmlns:a16="http://schemas.microsoft.com/office/drawing/2014/main" id="{A169078A-8E43-B245-B33B-83946FA07383}"/>
              </a:ext>
            </a:extLst>
          </p:cNvPr>
          <p:cNvSpPr/>
          <p:nvPr/>
        </p:nvSpPr>
        <p:spPr>
          <a:xfrm>
            <a:off x="13448778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D110E72B-7304-AE46-8BDA-80607E2DBCD4}"/>
              </a:ext>
            </a:extLst>
          </p:cNvPr>
          <p:cNvSpPr txBox="1"/>
          <p:nvPr/>
        </p:nvSpPr>
        <p:spPr>
          <a:xfrm>
            <a:off x="13378788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285E90C3-C6FB-C547-9004-225C18BA443C}"/>
              </a:ext>
            </a:extLst>
          </p:cNvPr>
          <p:cNvSpPr txBox="1"/>
          <p:nvPr/>
        </p:nvSpPr>
        <p:spPr>
          <a:xfrm>
            <a:off x="13674350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68A003F-7305-7744-9603-EEE7416985DC}"/>
              </a:ext>
            </a:extLst>
          </p:cNvPr>
          <p:cNvSpPr/>
          <p:nvPr/>
        </p:nvSpPr>
        <p:spPr>
          <a:xfrm>
            <a:off x="10061928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AD50E6F2-8628-574C-A645-BDBF63C8FE60}"/>
              </a:ext>
            </a:extLst>
          </p:cNvPr>
          <p:cNvSpPr txBox="1"/>
          <p:nvPr/>
        </p:nvSpPr>
        <p:spPr>
          <a:xfrm>
            <a:off x="9991938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511B9876-5980-2747-9651-E145814F0354}"/>
              </a:ext>
            </a:extLst>
          </p:cNvPr>
          <p:cNvSpPr txBox="1"/>
          <p:nvPr/>
        </p:nvSpPr>
        <p:spPr>
          <a:xfrm>
            <a:off x="10287500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15224707" y="1987238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15555228" y="1939366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15318358" y="251007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15555228" y="2371133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15318358" y="2941846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15555228" y="2802900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15555228" y="3234667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15555228" y="3666434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15318358" y="336800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15323998" y="380538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5116786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DAAF9F-A780-374D-A7D1-45899DD70D92}"/>
              </a:ext>
            </a:extLst>
          </p:cNvPr>
          <p:cNvSpPr txBox="1"/>
          <p:nvPr/>
        </p:nvSpPr>
        <p:spPr>
          <a:xfrm>
            <a:off x="5058199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3095097" y="1756071"/>
            <a:ext cx="308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nodes on surface cells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4262256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4262255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3048002" y="3880721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3974183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540433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310073" y="295883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511881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483329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454777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4262255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3974183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3974183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3974183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3974183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3974183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4262048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4547558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4548511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4832627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4832350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4348762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4786277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4786277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4786277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4499842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4499842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4499842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4217124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4217124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4217124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5073572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5073572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5073572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4499842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4499842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4217124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4786277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5357184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5357184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5357184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5357184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5357184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5357184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4217124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4499842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4217124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5073572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5073572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5073572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4786277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4786277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0BCA-B4D7-C745-A6EF-FB20A5E3233F}"/>
              </a:ext>
            </a:extLst>
          </p:cNvPr>
          <p:cNvSpPr txBox="1"/>
          <p:nvPr/>
        </p:nvSpPr>
        <p:spPr>
          <a:xfrm>
            <a:off x="5091863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075957-FF2D-D641-B77B-4BE6784F1841}"/>
              </a:ext>
            </a:extLst>
          </p:cNvPr>
          <p:cNvSpPr txBox="1"/>
          <p:nvPr/>
        </p:nvSpPr>
        <p:spPr>
          <a:xfrm>
            <a:off x="4804315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554663-DED0-584E-8BCC-73C130A8885E}"/>
              </a:ext>
            </a:extLst>
          </p:cNvPr>
          <p:cNvSpPr txBox="1"/>
          <p:nvPr/>
        </p:nvSpPr>
        <p:spPr>
          <a:xfrm>
            <a:off x="4516767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FC3181-C63A-114E-BF55-23EB4CAC17C3}"/>
              </a:ext>
            </a:extLst>
          </p:cNvPr>
          <p:cNvSpPr txBox="1"/>
          <p:nvPr/>
        </p:nvSpPr>
        <p:spPr>
          <a:xfrm>
            <a:off x="536527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20994-4F0E-6044-9C71-142BAFE0BB42}"/>
              </a:ext>
            </a:extLst>
          </p:cNvPr>
          <p:cNvSpPr txBox="1"/>
          <p:nvPr/>
        </p:nvSpPr>
        <p:spPr>
          <a:xfrm>
            <a:off x="4516767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E644BF-44D5-2846-BA20-99A4BEB1D7C5}"/>
              </a:ext>
            </a:extLst>
          </p:cNvPr>
          <p:cNvSpPr txBox="1"/>
          <p:nvPr/>
        </p:nvSpPr>
        <p:spPr>
          <a:xfrm>
            <a:off x="4232402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69B9E2-C9CE-A94C-A3D6-2803DF5D5B63}"/>
              </a:ext>
            </a:extLst>
          </p:cNvPr>
          <p:cNvSpPr txBox="1"/>
          <p:nvPr/>
        </p:nvSpPr>
        <p:spPr>
          <a:xfrm>
            <a:off x="3950162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21E97F-5170-F04D-9B07-5D080D093F09}"/>
              </a:ext>
            </a:extLst>
          </p:cNvPr>
          <p:cNvSpPr txBox="1"/>
          <p:nvPr/>
        </p:nvSpPr>
        <p:spPr>
          <a:xfrm>
            <a:off x="4232402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99C020-75DE-1F4B-9B54-5562A41C01DD}"/>
              </a:ext>
            </a:extLst>
          </p:cNvPr>
          <p:cNvSpPr txBox="1"/>
          <p:nvPr/>
        </p:nvSpPr>
        <p:spPr>
          <a:xfrm>
            <a:off x="4762637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85D2D9-AD19-F944-B159-D87DCDB92686}"/>
              </a:ext>
            </a:extLst>
          </p:cNvPr>
          <p:cNvSpPr txBox="1"/>
          <p:nvPr/>
        </p:nvSpPr>
        <p:spPr>
          <a:xfrm>
            <a:off x="3950162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57978B-9DA6-114D-9080-8B5AA66B5B03}"/>
              </a:ext>
            </a:extLst>
          </p:cNvPr>
          <p:cNvSpPr txBox="1"/>
          <p:nvPr/>
        </p:nvSpPr>
        <p:spPr>
          <a:xfrm>
            <a:off x="3950162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292C7D-165F-BF48-8ABE-142D4AAD0C2C}"/>
              </a:ext>
            </a:extLst>
          </p:cNvPr>
          <p:cNvSpPr txBox="1"/>
          <p:nvPr/>
        </p:nvSpPr>
        <p:spPr>
          <a:xfrm>
            <a:off x="3950162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203F5D-5610-FF4E-A805-61411BDC0E22}"/>
              </a:ext>
            </a:extLst>
          </p:cNvPr>
          <p:cNvSpPr txBox="1"/>
          <p:nvPr/>
        </p:nvSpPr>
        <p:spPr>
          <a:xfrm>
            <a:off x="4475089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9C2BB5-0511-4E4D-AEF5-61557F790E48}"/>
              </a:ext>
            </a:extLst>
          </p:cNvPr>
          <p:cNvSpPr txBox="1"/>
          <p:nvPr/>
        </p:nvSpPr>
        <p:spPr>
          <a:xfrm>
            <a:off x="4475089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E1D3F5-4E33-494A-A37C-958E56794B12}"/>
              </a:ext>
            </a:extLst>
          </p:cNvPr>
          <p:cNvSpPr txBox="1"/>
          <p:nvPr/>
        </p:nvSpPr>
        <p:spPr>
          <a:xfrm>
            <a:off x="4475089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0A28D8-19D3-1D43-854B-C39EC0B26F92}"/>
              </a:ext>
            </a:extLst>
          </p:cNvPr>
          <p:cNvSpPr txBox="1"/>
          <p:nvPr/>
        </p:nvSpPr>
        <p:spPr>
          <a:xfrm>
            <a:off x="4762637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D3B9C1-8E7F-7E4E-A148-32B5AEE9FEB8}"/>
              </a:ext>
            </a:extLst>
          </p:cNvPr>
          <p:cNvSpPr txBox="1"/>
          <p:nvPr/>
        </p:nvSpPr>
        <p:spPr>
          <a:xfrm>
            <a:off x="5058199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C71EFF40-5B11-4D48-ACB7-DDF454451145}"/>
              </a:ext>
            </a:extLst>
          </p:cNvPr>
          <p:cNvSpPr txBox="1"/>
          <p:nvPr/>
        </p:nvSpPr>
        <p:spPr>
          <a:xfrm>
            <a:off x="6247428" y="1756071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node in queue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1D47FF0-7461-FC4D-9651-EC6751BE21A6}"/>
              </a:ext>
            </a:extLst>
          </p:cNvPr>
          <p:cNvSpPr/>
          <p:nvPr/>
        </p:nvSpPr>
        <p:spPr>
          <a:xfrm>
            <a:off x="6720883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CFC7B5C5-4450-084C-A57D-23FE1C95D5F0}"/>
              </a:ext>
            </a:extLst>
          </p:cNvPr>
          <p:cNvSpPr/>
          <p:nvPr/>
        </p:nvSpPr>
        <p:spPr>
          <a:xfrm>
            <a:off x="6720882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D0801CD7-ECB3-E645-B222-7B48BD6E8A03}"/>
              </a:ext>
            </a:extLst>
          </p:cNvPr>
          <p:cNvCxnSpPr>
            <a:cxnSpLocks/>
          </p:cNvCxnSpPr>
          <p:nvPr/>
        </p:nvCxnSpPr>
        <p:spPr>
          <a:xfrm>
            <a:off x="6432810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90CAAB69-F510-3741-BDC1-136AE62AB1A4}"/>
              </a:ext>
            </a:extLst>
          </p:cNvPr>
          <p:cNvCxnSpPr>
            <a:cxnSpLocks/>
          </p:cNvCxnSpPr>
          <p:nvPr/>
        </p:nvCxnSpPr>
        <p:spPr>
          <a:xfrm>
            <a:off x="7862964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5786706-B4BB-434B-8DFF-E0DDBDFA4E98}"/>
              </a:ext>
            </a:extLst>
          </p:cNvPr>
          <p:cNvCxnSpPr>
            <a:cxnSpLocks/>
          </p:cNvCxnSpPr>
          <p:nvPr/>
        </p:nvCxnSpPr>
        <p:spPr>
          <a:xfrm>
            <a:off x="757744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32D69133-3CA2-4D41-B619-9E720301ED45}"/>
              </a:ext>
            </a:extLst>
          </p:cNvPr>
          <p:cNvCxnSpPr>
            <a:cxnSpLocks/>
          </p:cNvCxnSpPr>
          <p:nvPr/>
        </p:nvCxnSpPr>
        <p:spPr>
          <a:xfrm>
            <a:off x="729192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6F9D844-019D-C04A-813C-FCEAFEB3328C}"/>
              </a:ext>
            </a:extLst>
          </p:cNvPr>
          <p:cNvCxnSpPr>
            <a:cxnSpLocks/>
          </p:cNvCxnSpPr>
          <p:nvPr/>
        </p:nvCxnSpPr>
        <p:spPr>
          <a:xfrm>
            <a:off x="7006403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CE0105B2-C822-7B47-863B-E3EA79EEDE49}"/>
              </a:ext>
            </a:extLst>
          </p:cNvPr>
          <p:cNvCxnSpPr>
            <a:cxnSpLocks/>
          </p:cNvCxnSpPr>
          <p:nvPr/>
        </p:nvCxnSpPr>
        <p:spPr>
          <a:xfrm>
            <a:off x="6720882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5930B4-40AC-5F49-82A1-16F383D8F592}"/>
              </a:ext>
            </a:extLst>
          </p:cNvPr>
          <p:cNvCxnSpPr>
            <a:cxnSpLocks/>
          </p:cNvCxnSpPr>
          <p:nvPr/>
        </p:nvCxnSpPr>
        <p:spPr>
          <a:xfrm>
            <a:off x="6432810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D7E90A0B-B7E5-1E49-9327-AAA306323E9C}"/>
              </a:ext>
            </a:extLst>
          </p:cNvPr>
          <p:cNvCxnSpPr>
            <a:cxnSpLocks/>
          </p:cNvCxnSpPr>
          <p:nvPr/>
        </p:nvCxnSpPr>
        <p:spPr>
          <a:xfrm>
            <a:off x="6432810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CE739D67-FB17-5E4F-8B4E-5306BA6FAE72}"/>
              </a:ext>
            </a:extLst>
          </p:cNvPr>
          <p:cNvCxnSpPr>
            <a:cxnSpLocks/>
          </p:cNvCxnSpPr>
          <p:nvPr/>
        </p:nvCxnSpPr>
        <p:spPr>
          <a:xfrm>
            <a:off x="6432810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5F8496E3-479E-4C40-A73E-746EC27EE501}"/>
              </a:ext>
            </a:extLst>
          </p:cNvPr>
          <p:cNvCxnSpPr>
            <a:cxnSpLocks/>
          </p:cNvCxnSpPr>
          <p:nvPr/>
        </p:nvCxnSpPr>
        <p:spPr>
          <a:xfrm>
            <a:off x="6432810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C74445B-AEA0-9441-9F77-E779AD9CE505}"/>
              </a:ext>
            </a:extLst>
          </p:cNvPr>
          <p:cNvCxnSpPr>
            <a:cxnSpLocks/>
          </p:cNvCxnSpPr>
          <p:nvPr/>
        </p:nvCxnSpPr>
        <p:spPr>
          <a:xfrm>
            <a:off x="6432810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AE5DAF4-1E67-E748-A4FA-B74F2F00E476}"/>
              </a:ext>
            </a:extLst>
          </p:cNvPr>
          <p:cNvSpPr/>
          <p:nvPr/>
        </p:nvSpPr>
        <p:spPr>
          <a:xfrm>
            <a:off x="6720675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D347239-136D-B347-9D3A-B53520081AA4}"/>
              </a:ext>
            </a:extLst>
          </p:cNvPr>
          <p:cNvSpPr/>
          <p:nvPr/>
        </p:nvSpPr>
        <p:spPr>
          <a:xfrm>
            <a:off x="7006185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04C467DB-8F04-594F-9422-CCA3C31733C4}"/>
              </a:ext>
            </a:extLst>
          </p:cNvPr>
          <p:cNvSpPr/>
          <p:nvPr/>
        </p:nvSpPr>
        <p:spPr>
          <a:xfrm>
            <a:off x="7007138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34A6AEA9-296C-2F4D-9DC9-ED9E887BBA7C}"/>
              </a:ext>
            </a:extLst>
          </p:cNvPr>
          <p:cNvSpPr/>
          <p:nvPr/>
        </p:nvSpPr>
        <p:spPr>
          <a:xfrm>
            <a:off x="7291254" y="2840575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60A7BA0F-CFC4-6E46-A817-40FAEEE68AFA}"/>
              </a:ext>
            </a:extLst>
          </p:cNvPr>
          <p:cNvSpPr/>
          <p:nvPr/>
        </p:nvSpPr>
        <p:spPr>
          <a:xfrm>
            <a:off x="7290977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83D457C1-2A01-7B4B-B21B-CCFBE8627917}"/>
              </a:ext>
            </a:extLst>
          </p:cNvPr>
          <p:cNvSpPr/>
          <p:nvPr/>
        </p:nvSpPr>
        <p:spPr>
          <a:xfrm>
            <a:off x="7575413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Freeform 216">
            <a:extLst>
              <a:ext uri="{FF2B5EF4-FFF2-40B4-BE49-F238E27FC236}">
                <a16:creationId xmlns:a16="http://schemas.microsoft.com/office/drawing/2014/main" id="{3360E99D-E269-FC42-84BD-D97B8ED42BF0}"/>
              </a:ext>
            </a:extLst>
          </p:cNvPr>
          <p:cNvSpPr/>
          <p:nvPr/>
        </p:nvSpPr>
        <p:spPr>
          <a:xfrm>
            <a:off x="6807389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CC3D87A2-BF46-E341-AA80-779F92B7C26C}"/>
              </a:ext>
            </a:extLst>
          </p:cNvPr>
          <p:cNvSpPr>
            <a:spLocks noChangeAspect="1"/>
          </p:cNvSpPr>
          <p:nvPr/>
        </p:nvSpPr>
        <p:spPr>
          <a:xfrm>
            <a:off x="7244904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2065C969-0548-694C-9E8E-4876A893276A}"/>
              </a:ext>
            </a:extLst>
          </p:cNvPr>
          <p:cNvSpPr>
            <a:spLocks noChangeAspect="1"/>
          </p:cNvSpPr>
          <p:nvPr/>
        </p:nvSpPr>
        <p:spPr>
          <a:xfrm>
            <a:off x="7244904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B64757FD-29B0-CC47-8D9A-1B18F23BE7A9}"/>
              </a:ext>
            </a:extLst>
          </p:cNvPr>
          <p:cNvSpPr>
            <a:spLocks noChangeAspect="1"/>
          </p:cNvSpPr>
          <p:nvPr/>
        </p:nvSpPr>
        <p:spPr>
          <a:xfrm>
            <a:off x="7244904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8A3C9E59-1BA6-894A-950E-C07DBF925079}"/>
              </a:ext>
            </a:extLst>
          </p:cNvPr>
          <p:cNvSpPr>
            <a:spLocks noChangeAspect="1"/>
          </p:cNvSpPr>
          <p:nvPr/>
        </p:nvSpPr>
        <p:spPr>
          <a:xfrm>
            <a:off x="6958469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B17808F7-248F-3740-9EBB-57F6D7D789F9}"/>
              </a:ext>
            </a:extLst>
          </p:cNvPr>
          <p:cNvSpPr>
            <a:spLocks noChangeAspect="1"/>
          </p:cNvSpPr>
          <p:nvPr/>
        </p:nvSpPr>
        <p:spPr>
          <a:xfrm>
            <a:off x="6958469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06D7003D-30CC-824B-81B2-85919B9345D5}"/>
              </a:ext>
            </a:extLst>
          </p:cNvPr>
          <p:cNvSpPr>
            <a:spLocks noChangeAspect="1"/>
          </p:cNvSpPr>
          <p:nvPr/>
        </p:nvSpPr>
        <p:spPr>
          <a:xfrm>
            <a:off x="6958469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114C1D0F-9FDD-1549-BB4B-D5F6FFF7F831}"/>
              </a:ext>
            </a:extLst>
          </p:cNvPr>
          <p:cNvSpPr>
            <a:spLocks noChangeAspect="1"/>
          </p:cNvSpPr>
          <p:nvPr/>
        </p:nvSpPr>
        <p:spPr>
          <a:xfrm>
            <a:off x="6675751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55BFE28B-8B8B-0B4B-AF5C-C22836FE6100}"/>
              </a:ext>
            </a:extLst>
          </p:cNvPr>
          <p:cNvSpPr>
            <a:spLocks noChangeAspect="1"/>
          </p:cNvSpPr>
          <p:nvPr/>
        </p:nvSpPr>
        <p:spPr>
          <a:xfrm>
            <a:off x="6675751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94FAF803-6B1C-6E45-B7A5-5F2D38A12BFB}"/>
              </a:ext>
            </a:extLst>
          </p:cNvPr>
          <p:cNvSpPr>
            <a:spLocks noChangeAspect="1"/>
          </p:cNvSpPr>
          <p:nvPr/>
        </p:nvSpPr>
        <p:spPr>
          <a:xfrm>
            <a:off x="6675751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30A5FC9F-7B6E-8E42-A35A-F0074A4148C5}"/>
              </a:ext>
            </a:extLst>
          </p:cNvPr>
          <p:cNvSpPr>
            <a:spLocks noChangeAspect="1"/>
          </p:cNvSpPr>
          <p:nvPr/>
        </p:nvSpPr>
        <p:spPr>
          <a:xfrm>
            <a:off x="7532199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322EA39-9392-2244-B5B2-A5407AE3101B}"/>
              </a:ext>
            </a:extLst>
          </p:cNvPr>
          <p:cNvSpPr>
            <a:spLocks noChangeAspect="1"/>
          </p:cNvSpPr>
          <p:nvPr/>
        </p:nvSpPr>
        <p:spPr>
          <a:xfrm>
            <a:off x="7532199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A70F8164-C76E-2446-A56C-ADD894F687B9}"/>
              </a:ext>
            </a:extLst>
          </p:cNvPr>
          <p:cNvSpPr>
            <a:spLocks noChangeAspect="1"/>
          </p:cNvSpPr>
          <p:nvPr/>
        </p:nvSpPr>
        <p:spPr>
          <a:xfrm>
            <a:off x="7532199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034D4250-DF9C-8A46-BEBC-E4AB8705010F}"/>
              </a:ext>
            </a:extLst>
          </p:cNvPr>
          <p:cNvSpPr>
            <a:spLocks noChangeAspect="1"/>
          </p:cNvSpPr>
          <p:nvPr/>
        </p:nvSpPr>
        <p:spPr>
          <a:xfrm>
            <a:off x="6958469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AD53A24E-8515-0340-AA4E-D5A1CB9C57E7}"/>
              </a:ext>
            </a:extLst>
          </p:cNvPr>
          <p:cNvSpPr>
            <a:spLocks noChangeAspect="1"/>
          </p:cNvSpPr>
          <p:nvPr/>
        </p:nvSpPr>
        <p:spPr>
          <a:xfrm>
            <a:off x="6958469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B0EDD547-8410-D040-A2CE-F735B91091A8}"/>
              </a:ext>
            </a:extLst>
          </p:cNvPr>
          <p:cNvSpPr>
            <a:spLocks noChangeAspect="1"/>
          </p:cNvSpPr>
          <p:nvPr/>
        </p:nvSpPr>
        <p:spPr>
          <a:xfrm>
            <a:off x="6675751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0CF11FD-8403-2D47-95A5-8A346C064C35}"/>
              </a:ext>
            </a:extLst>
          </p:cNvPr>
          <p:cNvSpPr>
            <a:spLocks noChangeAspect="1"/>
          </p:cNvSpPr>
          <p:nvPr/>
        </p:nvSpPr>
        <p:spPr>
          <a:xfrm>
            <a:off x="7244904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DED62192-D6C3-1245-A86A-104231EF4A61}"/>
              </a:ext>
            </a:extLst>
          </p:cNvPr>
          <p:cNvSpPr>
            <a:spLocks noChangeAspect="1"/>
          </p:cNvSpPr>
          <p:nvPr/>
        </p:nvSpPr>
        <p:spPr>
          <a:xfrm>
            <a:off x="7815811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01ADCA88-C8C2-2444-89AF-7A1E4AA7B1E3}"/>
              </a:ext>
            </a:extLst>
          </p:cNvPr>
          <p:cNvSpPr>
            <a:spLocks noChangeAspect="1"/>
          </p:cNvSpPr>
          <p:nvPr/>
        </p:nvSpPr>
        <p:spPr>
          <a:xfrm>
            <a:off x="7815811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7F7F7640-0483-0543-8160-1413AFFB998B}"/>
              </a:ext>
            </a:extLst>
          </p:cNvPr>
          <p:cNvSpPr>
            <a:spLocks noChangeAspect="1"/>
          </p:cNvSpPr>
          <p:nvPr/>
        </p:nvSpPr>
        <p:spPr>
          <a:xfrm>
            <a:off x="7815811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994513D-F4E7-4E4C-AB1E-1F213459058F}"/>
              </a:ext>
            </a:extLst>
          </p:cNvPr>
          <p:cNvSpPr>
            <a:spLocks noChangeAspect="1"/>
          </p:cNvSpPr>
          <p:nvPr/>
        </p:nvSpPr>
        <p:spPr>
          <a:xfrm>
            <a:off x="7815811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A02C39B0-2B6D-EE4D-8A9B-A4C9794C641D}"/>
              </a:ext>
            </a:extLst>
          </p:cNvPr>
          <p:cNvSpPr>
            <a:spLocks noChangeAspect="1"/>
          </p:cNvSpPr>
          <p:nvPr/>
        </p:nvSpPr>
        <p:spPr>
          <a:xfrm>
            <a:off x="7815811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D971C4E0-E015-DF44-AB0B-F73D08D6CFE5}"/>
              </a:ext>
            </a:extLst>
          </p:cNvPr>
          <p:cNvSpPr>
            <a:spLocks noChangeAspect="1"/>
          </p:cNvSpPr>
          <p:nvPr/>
        </p:nvSpPr>
        <p:spPr>
          <a:xfrm>
            <a:off x="7815811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8F616EB6-6071-5A40-AA3C-D233E0C0FB67}"/>
              </a:ext>
            </a:extLst>
          </p:cNvPr>
          <p:cNvSpPr>
            <a:spLocks noChangeAspect="1"/>
          </p:cNvSpPr>
          <p:nvPr/>
        </p:nvSpPr>
        <p:spPr>
          <a:xfrm>
            <a:off x="6675751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C6341421-CAA4-AB43-9AE0-958B9C1CF7B1}"/>
              </a:ext>
            </a:extLst>
          </p:cNvPr>
          <p:cNvSpPr>
            <a:spLocks noChangeAspect="1"/>
          </p:cNvSpPr>
          <p:nvPr/>
        </p:nvSpPr>
        <p:spPr>
          <a:xfrm>
            <a:off x="6958469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BA6F1F6-6B6C-6143-A3B7-18E65FBEB5B5}"/>
              </a:ext>
            </a:extLst>
          </p:cNvPr>
          <p:cNvSpPr>
            <a:spLocks noChangeAspect="1"/>
          </p:cNvSpPr>
          <p:nvPr/>
        </p:nvSpPr>
        <p:spPr>
          <a:xfrm>
            <a:off x="6675751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03F522DC-6F2B-0F41-8929-E7FD06522C50}"/>
              </a:ext>
            </a:extLst>
          </p:cNvPr>
          <p:cNvSpPr>
            <a:spLocks noChangeAspect="1"/>
          </p:cNvSpPr>
          <p:nvPr/>
        </p:nvSpPr>
        <p:spPr>
          <a:xfrm>
            <a:off x="7532199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9C4703FD-4E79-F240-B6B4-E89E5E41003F}"/>
              </a:ext>
            </a:extLst>
          </p:cNvPr>
          <p:cNvSpPr>
            <a:spLocks noChangeAspect="1"/>
          </p:cNvSpPr>
          <p:nvPr/>
        </p:nvSpPr>
        <p:spPr>
          <a:xfrm>
            <a:off x="7532199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1862CBA6-4147-2648-8EAF-FBF7FD96DC7C}"/>
              </a:ext>
            </a:extLst>
          </p:cNvPr>
          <p:cNvSpPr>
            <a:spLocks noChangeAspect="1"/>
          </p:cNvSpPr>
          <p:nvPr/>
        </p:nvSpPr>
        <p:spPr>
          <a:xfrm>
            <a:off x="7532199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AB2AAA28-8B8E-2F42-BDB0-521B69154FA3}"/>
              </a:ext>
            </a:extLst>
          </p:cNvPr>
          <p:cNvSpPr>
            <a:spLocks noChangeAspect="1"/>
          </p:cNvSpPr>
          <p:nvPr/>
        </p:nvSpPr>
        <p:spPr>
          <a:xfrm>
            <a:off x="7244904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C5C1086F-128E-7C45-BAF8-52B17F2CD311}"/>
              </a:ext>
            </a:extLst>
          </p:cNvPr>
          <p:cNvSpPr>
            <a:spLocks noChangeAspect="1"/>
          </p:cNvSpPr>
          <p:nvPr/>
        </p:nvSpPr>
        <p:spPr>
          <a:xfrm>
            <a:off x="7244904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32747AC1-D989-0249-923C-978939D070F9}"/>
              </a:ext>
            </a:extLst>
          </p:cNvPr>
          <p:cNvSpPr>
            <a:spLocks noChangeAspect="1"/>
          </p:cNvSpPr>
          <p:nvPr/>
        </p:nvSpPr>
        <p:spPr>
          <a:xfrm>
            <a:off x="7532199" y="2794792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7C5678B9-C115-BF45-8C28-FDC2F6B80DBA}"/>
              </a:ext>
            </a:extLst>
          </p:cNvPr>
          <p:cNvSpPr txBox="1"/>
          <p:nvPr/>
        </p:nvSpPr>
        <p:spPr>
          <a:xfrm>
            <a:off x="7550490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A453043C-6FA5-2A4A-B9A5-9F8BBA6C75EB}"/>
              </a:ext>
            </a:extLst>
          </p:cNvPr>
          <p:cNvSpPr txBox="1"/>
          <p:nvPr/>
        </p:nvSpPr>
        <p:spPr>
          <a:xfrm>
            <a:off x="7262942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BFF9E467-94FB-0E4E-9963-773BADBCE0FD}"/>
              </a:ext>
            </a:extLst>
          </p:cNvPr>
          <p:cNvSpPr txBox="1"/>
          <p:nvPr/>
        </p:nvSpPr>
        <p:spPr>
          <a:xfrm>
            <a:off x="6975394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EC98006-FBF6-ED4B-A19F-D89B9F209F37}"/>
              </a:ext>
            </a:extLst>
          </p:cNvPr>
          <p:cNvSpPr txBox="1"/>
          <p:nvPr/>
        </p:nvSpPr>
        <p:spPr>
          <a:xfrm>
            <a:off x="7823897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91B598A7-CEC4-2F4A-B0BE-58D73FEC64D6}"/>
              </a:ext>
            </a:extLst>
          </p:cNvPr>
          <p:cNvSpPr txBox="1"/>
          <p:nvPr/>
        </p:nvSpPr>
        <p:spPr>
          <a:xfrm>
            <a:off x="7516826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1E846A5F-C814-0D45-9054-2B624A537033}"/>
              </a:ext>
            </a:extLst>
          </p:cNvPr>
          <p:cNvSpPr txBox="1"/>
          <p:nvPr/>
        </p:nvSpPr>
        <p:spPr>
          <a:xfrm>
            <a:off x="6975394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89B3526-690F-6D4A-8F8E-4E1D6038C031}"/>
              </a:ext>
            </a:extLst>
          </p:cNvPr>
          <p:cNvSpPr txBox="1"/>
          <p:nvPr/>
        </p:nvSpPr>
        <p:spPr>
          <a:xfrm>
            <a:off x="6691029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E3D6806B-1336-9141-94DC-1DA5EAE25545}"/>
              </a:ext>
            </a:extLst>
          </p:cNvPr>
          <p:cNvSpPr txBox="1"/>
          <p:nvPr/>
        </p:nvSpPr>
        <p:spPr>
          <a:xfrm>
            <a:off x="6408789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AB83009-16EE-6540-A342-EC701EFA35D0}"/>
              </a:ext>
            </a:extLst>
          </p:cNvPr>
          <p:cNvSpPr txBox="1"/>
          <p:nvPr/>
        </p:nvSpPr>
        <p:spPr>
          <a:xfrm>
            <a:off x="6691029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E1D55829-A61D-F441-B1CC-1EF2B152EF17}"/>
              </a:ext>
            </a:extLst>
          </p:cNvPr>
          <p:cNvSpPr txBox="1"/>
          <p:nvPr/>
        </p:nvSpPr>
        <p:spPr>
          <a:xfrm>
            <a:off x="7221264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4CF082F-C5EF-114C-AFF4-43C163B2ED72}"/>
              </a:ext>
            </a:extLst>
          </p:cNvPr>
          <p:cNvSpPr txBox="1"/>
          <p:nvPr/>
        </p:nvSpPr>
        <p:spPr>
          <a:xfrm>
            <a:off x="7516826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DEB9D3FC-EF66-1449-AB40-888A6CE910F1}"/>
              </a:ext>
            </a:extLst>
          </p:cNvPr>
          <p:cNvSpPr txBox="1"/>
          <p:nvPr/>
        </p:nvSpPr>
        <p:spPr>
          <a:xfrm>
            <a:off x="6408789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26840C94-741E-534A-8436-BCE3DB107A45}"/>
              </a:ext>
            </a:extLst>
          </p:cNvPr>
          <p:cNvSpPr txBox="1"/>
          <p:nvPr/>
        </p:nvSpPr>
        <p:spPr>
          <a:xfrm>
            <a:off x="6408789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4721D99-1B21-664B-88BC-09970BF5116F}"/>
              </a:ext>
            </a:extLst>
          </p:cNvPr>
          <p:cNvSpPr txBox="1"/>
          <p:nvPr/>
        </p:nvSpPr>
        <p:spPr>
          <a:xfrm>
            <a:off x="6408789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6395E0C-FBFD-4249-8234-77616D285B15}"/>
              </a:ext>
            </a:extLst>
          </p:cNvPr>
          <p:cNvSpPr txBox="1"/>
          <p:nvPr/>
        </p:nvSpPr>
        <p:spPr>
          <a:xfrm>
            <a:off x="6933716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3FF8870-D29E-4246-A6E8-5B96D71B5139}"/>
              </a:ext>
            </a:extLst>
          </p:cNvPr>
          <p:cNvSpPr txBox="1"/>
          <p:nvPr/>
        </p:nvSpPr>
        <p:spPr>
          <a:xfrm>
            <a:off x="6933716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6779F90-128C-1344-AB6D-226CD64DA669}"/>
              </a:ext>
            </a:extLst>
          </p:cNvPr>
          <p:cNvSpPr txBox="1"/>
          <p:nvPr/>
        </p:nvSpPr>
        <p:spPr>
          <a:xfrm>
            <a:off x="6933716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C856FB40-BECA-F644-AAB0-48862364CD74}"/>
              </a:ext>
            </a:extLst>
          </p:cNvPr>
          <p:cNvSpPr txBox="1"/>
          <p:nvPr/>
        </p:nvSpPr>
        <p:spPr>
          <a:xfrm>
            <a:off x="7221264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9F0D2B82-3320-D247-9156-2B9E9100DB24}"/>
              </a:ext>
            </a:extLst>
          </p:cNvPr>
          <p:cNvSpPr/>
          <p:nvPr/>
        </p:nvSpPr>
        <p:spPr>
          <a:xfrm>
            <a:off x="9491557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FF9C211B-A1F8-384F-AB48-91ADB1CD11E4}"/>
              </a:ext>
            </a:extLst>
          </p:cNvPr>
          <p:cNvSpPr/>
          <p:nvPr/>
        </p:nvSpPr>
        <p:spPr>
          <a:xfrm>
            <a:off x="9491556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D3B84ED3-6F6B-CE4F-B713-847862B0BB55}"/>
              </a:ext>
            </a:extLst>
          </p:cNvPr>
          <p:cNvCxnSpPr>
            <a:cxnSpLocks/>
          </p:cNvCxnSpPr>
          <p:nvPr/>
        </p:nvCxnSpPr>
        <p:spPr>
          <a:xfrm>
            <a:off x="9203484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623DA00D-5A4F-5B43-AA95-DF3F4AD2E291}"/>
              </a:ext>
            </a:extLst>
          </p:cNvPr>
          <p:cNvCxnSpPr>
            <a:cxnSpLocks/>
          </p:cNvCxnSpPr>
          <p:nvPr/>
        </p:nvCxnSpPr>
        <p:spPr>
          <a:xfrm>
            <a:off x="10633638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B235EF25-2E04-074D-A267-76C1A16E02EF}"/>
              </a:ext>
            </a:extLst>
          </p:cNvPr>
          <p:cNvCxnSpPr>
            <a:cxnSpLocks/>
          </p:cNvCxnSpPr>
          <p:nvPr/>
        </p:nvCxnSpPr>
        <p:spPr>
          <a:xfrm>
            <a:off x="1034811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CF5BE980-9DBE-3F45-92D2-DDFA09B381FF}"/>
              </a:ext>
            </a:extLst>
          </p:cNvPr>
          <p:cNvCxnSpPr>
            <a:cxnSpLocks/>
          </p:cNvCxnSpPr>
          <p:nvPr/>
        </p:nvCxnSpPr>
        <p:spPr>
          <a:xfrm>
            <a:off x="1006259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29FCC6F-6CD3-8E4A-9860-FBD7F27D28AD}"/>
              </a:ext>
            </a:extLst>
          </p:cNvPr>
          <p:cNvCxnSpPr>
            <a:cxnSpLocks/>
          </p:cNvCxnSpPr>
          <p:nvPr/>
        </p:nvCxnSpPr>
        <p:spPr>
          <a:xfrm>
            <a:off x="977707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89031374-8896-C747-B457-CC52BC1B2EBB}"/>
              </a:ext>
            </a:extLst>
          </p:cNvPr>
          <p:cNvCxnSpPr>
            <a:cxnSpLocks/>
          </p:cNvCxnSpPr>
          <p:nvPr/>
        </p:nvCxnSpPr>
        <p:spPr>
          <a:xfrm>
            <a:off x="949155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9C5CC42C-01A0-7C47-8963-00B39643B6C8}"/>
              </a:ext>
            </a:extLst>
          </p:cNvPr>
          <p:cNvCxnSpPr>
            <a:cxnSpLocks/>
          </p:cNvCxnSpPr>
          <p:nvPr/>
        </p:nvCxnSpPr>
        <p:spPr>
          <a:xfrm>
            <a:off x="9203484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D78B55E9-126E-FD40-86E5-188617A76786}"/>
              </a:ext>
            </a:extLst>
          </p:cNvPr>
          <p:cNvCxnSpPr>
            <a:cxnSpLocks/>
          </p:cNvCxnSpPr>
          <p:nvPr/>
        </p:nvCxnSpPr>
        <p:spPr>
          <a:xfrm>
            <a:off x="9203484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DAB6F3C1-B977-4547-8686-50741F110060}"/>
              </a:ext>
            </a:extLst>
          </p:cNvPr>
          <p:cNvCxnSpPr>
            <a:cxnSpLocks/>
          </p:cNvCxnSpPr>
          <p:nvPr/>
        </p:nvCxnSpPr>
        <p:spPr>
          <a:xfrm>
            <a:off x="9203484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24754C8-106D-E040-B3F3-554B2DBD31BD}"/>
              </a:ext>
            </a:extLst>
          </p:cNvPr>
          <p:cNvCxnSpPr>
            <a:cxnSpLocks/>
          </p:cNvCxnSpPr>
          <p:nvPr/>
        </p:nvCxnSpPr>
        <p:spPr>
          <a:xfrm>
            <a:off x="9203484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E9BC0757-605A-914B-8535-CE21B6FBE5A8}"/>
              </a:ext>
            </a:extLst>
          </p:cNvPr>
          <p:cNvCxnSpPr>
            <a:cxnSpLocks/>
          </p:cNvCxnSpPr>
          <p:nvPr/>
        </p:nvCxnSpPr>
        <p:spPr>
          <a:xfrm>
            <a:off x="9203484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Rectangle 282">
            <a:extLst>
              <a:ext uri="{FF2B5EF4-FFF2-40B4-BE49-F238E27FC236}">
                <a16:creationId xmlns:a16="http://schemas.microsoft.com/office/drawing/2014/main" id="{A1822B9B-6F6C-B947-B680-1F57767031D4}"/>
              </a:ext>
            </a:extLst>
          </p:cNvPr>
          <p:cNvSpPr/>
          <p:nvPr/>
        </p:nvSpPr>
        <p:spPr>
          <a:xfrm>
            <a:off x="9491349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9141B568-92A7-BA4D-9923-8E513840FB4A}"/>
              </a:ext>
            </a:extLst>
          </p:cNvPr>
          <p:cNvSpPr/>
          <p:nvPr/>
        </p:nvSpPr>
        <p:spPr>
          <a:xfrm>
            <a:off x="9776859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5AF69375-0F61-EF4C-BC88-BF4A77C75FFD}"/>
              </a:ext>
            </a:extLst>
          </p:cNvPr>
          <p:cNvSpPr/>
          <p:nvPr/>
        </p:nvSpPr>
        <p:spPr>
          <a:xfrm>
            <a:off x="9777812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93BB194E-7B63-FD42-B10B-1CC66E90A8E9}"/>
              </a:ext>
            </a:extLst>
          </p:cNvPr>
          <p:cNvSpPr/>
          <p:nvPr/>
        </p:nvSpPr>
        <p:spPr>
          <a:xfrm>
            <a:off x="10061651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4BA31CA-A895-AD4D-ADE7-5B04033E7098}"/>
              </a:ext>
            </a:extLst>
          </p:cNvPr>
          <p:cNvSpPr/>
          <p:nvPr/>
        </p:nvSpPr>
        <p:spPr>
          <a:xfrm>
            <a:off x="10346087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Freeform 288">
            <a:extLst>
              <a:ext uri="{FF2B5EF4-FFF2-40B4-BE49-F238E27FC236}">
                <a16:creationId xmlns:a16="http://schemas.microsoft.com/office/drawing/2014/main" id="{1EB062E9-D7D5-644A-A1B3-F4DEA9E3106C}"/>
              </a:ext>
            </a:extLst>
          </p:cNvPr>
          <p:cNvSpPr/>
          <p:nvPr/>
        </p:nvSpPr>
        <p:spPr>
          <a:xfrm>
            <a:off x="9578063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7F0C0C32-8760-0D47-B7B2-B5DB8926E963}"/>
              </a:ext>
            </a:extLst>
          </p:cNvPr>
          <p:cNvSpPr>
            <a:spLocks noChangeAspect="1"/>
          </p:cNvSpPr>
          <p:nvPr/>
        </p:nvSpPr>
        <p:spPr>
          <a:xfrm>
            <a:off x="10015578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DDBA744A-7109-EF41-BC44-24597DB1D69F}"/>
              </a:ext>
            </a:extLst>
          </p:cNvPr>
          <p:cNvSpPr>
            <a:spLocks noChangeAspect="1"/>
          </p:cNvSpPr>
          <p:nvPr/>
        </p:nvSpPr>
        <p:spPr>
          <a:xfrm>
            <a:off x="10015578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21C98533-5A36-8342-9439-5C798A01CB26}"/>
              </a:ext>
            </a:extLst>
          </p:cNvPr>
          <p:cNvSpPr>
            <a:spLocks noChangeAspect="1"/>
          </p:cNvSpPr>
          <p:nvPr/>
        </p:nvSpPr>
        <p:spPr>
          <a:xfrm>
            <a:off x="10015578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06E982A9-6998-DE4C-BBB9-A7D8C20F112A}"/>
              </a:ext>
            </a:extLst>
          </p:cNvPr>
          <p:cNvSpPr>
            <a:spLocks noChangeAspect="1"/>
          </p:cNvSpPr>
          <p:nvPr/>
        </p:nvSpPr>
        <p:spPr>
          <a:xfrm>
            <a:off x="9729143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E91F4C33-F8FE-0C47-B5DA-7D57F053B171}"/>
              </a:ext>
            </a:extLst>
          </p:cNvPr>
          <p:cNvSpPr>
            <a:spLocks noChangeAspect="1"/>
          </p:cNvSpPr>
          <p:nvPr/>
        </p:nvSpPr>
        <p:spPr>
          <a:xfrm>
            <a:off x="972914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D1663B95-BC30-3E41-9AEE-5698CA807100}"/>
              </a:ext>
            </a:extLst>
          </p:cNvPr>
          <p:cNvSpPr>
            <a:spLocks noChangeAspect="1"/>
          </p:cNvSpPr>
          <p:nvPr/>
        </p:nvSpPr>
        <p:spPr>
          <a:xfrm>
            <a:off x="972914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B5ED4B8E-7970-3248-BA3B-4968A9097F76}"/>
              </a:ext>
            </a:extLst>
          </p:cNvPr>
          <p:cNvSpPr>
            <a:spLocks noChangeAspect="1"/>
          </p:cNvSpPr>
          <p:nvPr/>
        </p:nvSpPr>
        <p:spPr>
          <a:xfrm>
            <a:off x="9446425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8B5D78B4-6C18-3F4B-B053-3068FA050D30}"/>
              </a:ext>
            </a:extLst>
          </p:cNvPr>
          <p:cNvSpPr>
            <a:spLocks noChangeAspect="1"/>
          </p:cNvSpPr>
          <p:nvPr/>
        </p:nvSpPr>
        <p:spPr>
          <a:xfrm>
            <a:off x="9446425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C495293B-7D0F-B247-9B95-A5753FD493AE}"/>
              </a:ext>
            </a:extLst>
          </p:cNvPr>
          <p:cNvSpPr>
            <a:spLocks noChangeAspect="1"/>
          </p:cNvSpPr>
          <p:nvPr/>
        </p:nvSpPr>
        <p:spPr>
          <a:xfrm>
            <a:off x="9446425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5984F239-794D-434C-BEF8-9F18A074ECE5}"/>
              </a:ext>
            </a:extLst>
          </p:cNvPr>
          <p:cNvSpPr>
            <a:spLocks noChangeAspect="1"/>
          </p:cNvSpPr>
          <p:nvPr/>
        </p:nvSpPr>
        <p:spPr>
          <a:xfrm>
            <a:off x="1030287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903D6521-F7C7-8745-8321-38D34BC6409E}"/>
              </a:ext>
            </a:extLst>
          </p:cNvPr>
          <p:cNvSpPr>
            <a:spLocks noChangeAspect="1"/>
          </p:cNvSpPr>
          <p:nvPr/>
        </p:nvSpPr>
        <p:spPr>
          <a:xfrm>
            <a:off x="1030287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3006AA71-CA6C-DF49-95E8-69991DE54EB3}"/>
              </a:ext>
            </a:extLst>
          </p:cNvPr>
          <p:cNvSpPr>
            <a:spLocks noChangeAspect="1"/>
          </p:cNvSpPr>
          <p:nvPr/>
        </p:nvSpPr>
        <p:spPr>
          <a:xfrm>
            <a:off x="10302873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72615A0C-A341-4649-8ED7-F1CDD914593B}"/>
              </a:ext>
            </a:extLst>
          </p:cNvPr>
          <p:cNvSpPr>
            <a:spLocks noChangeAspect="1"/>
          </p:cNvSpPr>
          <p:nvPr/>
        </p:nvSpPr>
        <p:spPr>
          <a:xfrm>
            <a:off x="9729143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1192D021-A316-0B40-8DB4-B06F406ED3A6}"/>
              </a:ext>
            </a:extLst>
          </p:cNvPr>
          <p:cNvSpPr>
            <a:spLocks noChangeAspect="1"/>
          </p:cNvSpPr>
          <p:nvPr/>
        </p:nvSpPr>
        <p:spPr>
          <a:xfrm>
            <a:off x="9729143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A832BCC9-AA2F-0240-8565-C75BBFE66E7C}"/>
              </a:ext>
            </a:extLst>
          </p:cNvPr>
          <p:cNvSpPr>
            <a:spLocks noChangeAspect="1"/>
          </p:cNvSpPr>
          <p:nvPr/>
        </p:nvSpPr>
        <p:spPr>
          <a:xfrm>
            <a:off x="9446425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3AB0442C-8E09-9D44-9676-8D223FFB1391}"/>
              </a:ext>
            </a:extLst>
          </p:cNvPr>
          <p:cNvSpPr>
            <a:spLocks noChangeAspect="1"/>
          </p:cNvSpPr>
          <p:nvPr/>
        </p:nvSpPr>
        <p:spPr>
          <a:xfrm>
            <a:off x="10015578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D50B4326-FFA7-BA48-A77C-4E9CEB1574E6}"/>
              </a:ext>
            </a:extLst>
          </p:cNvPr>
          <p:cNvSpPr>
            <a:spLocks noChangeAspect="1"/>
          </p:cNvSpPr>
          <p:nvPr/>
        </p:nvSpPr>
        <p:spPr>
          <a:xfrm>
            <a:off x="10586485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5F9A206-BFFD-2242-852E-34563516260C}"/>
              </a:ext>
            </a:extLst>
          </p:cNvPr>
          <p:cNvSpPr>
            <a:spLocks noChangeAspect="1"/>
          </p:cNvSpPr>
          <p:nvPr/>
        </p:nvSpPr>
        <p:spPr>
          <a:xfrm>
            <a:off x="10586485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34C2DADB-C4D3-BB40-A733-51BC710E400F}"/>
              </a:ext>
            </a:extLst>
          </p:cNvPr>
          <p:cNvSpPr>
            <a:spLocks noChangeAspect="1"/>
          </p:cNvSpPr>
          <p:nvPr/>
        </p:nvSpPr>
        <p:spPr>
          <a:xfrm>
            <a:off x="10586485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DA38215D-0FAB-DB44-8F9D-480041B86FEE}"/>
              </a:ext>
            </a:extLst>
          </p:cNvPr>
          <p:cNvSpPr>
            <a:spLocks noChangeAspect="1"/>
          </p:cNvSpPr>
          <p:nvPr/>
        </p:nvSpPr>
        <p:spPr>
          <a:xfrm>
            <a:off x="10586485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6EDB76D8-9166-0249-A336-AD9A6CC361B3}"/>
              </a:ext>
            </a:extLst>
          </p:cNvPr>
          <p:cNvSpPr>
            <a:spLocks noChangeAspect="1"/>
          </p:cNvSpPr>
          <p:nvPr/>
        </p:nvSpPr>
        <p:spPr>
          <a:xfrm>
            <a:off x="10586485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AC5CD957-E82B-834C-8039-35590326D1E2}"/>
              </a:ext>
            </a:extLst>
          </p:cNvPr>
          <p:cNvSpPr>
            <a:spLocks noChangeAspect="1"/>
          </p:cNvSpPr>
          <p:nvPr/>
        </p:nvSpPr>
        <p:spPr>
          <a:xfrm>
            <a:off x="10586485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9CC2015E-EF29-AE4D-A4B3-13D8F4E712D7}"/>
              </a:ext>
            </a:extLst>
          </p:cNvPr>
          <p:cNvSpPr>
            <a:spLocks noChangeAspect="1"/>
          </p:cNvSpPr>
          <p:nvPr/>
        </p:nvSpPr>
        <p:spPr>
          <a:xfrm>
            <a:off x="9446425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113CE6C9-E78F-6840-ADB6-049E0C2F546D}"/>
              </a:ext>
            </a:extLst>
          </p:cNvPr>
          <p:cNvSpPr>
            <a:spLocks noChangeAspect="1"/>
          </p:cNvSpPr>
          <p:nvPr/>
        </p:nvSpPr>
        <p:spPr>
          <a:xfrm>
            <a:off x="9729143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13840D42-CAE4-8A49-92C7-42564E286B28}"/>
              </a:ext>
            </a:extLst>
          </p:cNvPr>
          <p:cNvSpPr>
            <a:spLocks noChangeAspect="1"/>
          </p:cNvSpPr>
          <p:nvPr/>
        </p:nvSpPr>
        <p:spPr>
          <a:xfrm>
            <a:off x="9446425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133DFD1B-5534-F74F-8FEB-04A68E997901}"/>
              </a:ext>
            </a:extLst>
          </p:cNvPr>
          <p:cNvSpPr>
            <a:spLocks noChangeAspect="1"/>
          </p:cNvSpPr>
          <p:nvPr/>
        </p:nvSpPr>
        <p:spPr>
          <a:xfrm>
            <a:off x="10302873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B17ADA87-062C-0F42-890F-3070A346C919}"/>
              </a:ext>
            </a:extLst>
          </p:cNvPr>
          <p:cNvSpPr>
            <a:spLocks noChangeAspect="1"/>
          </p:cNvSpPr>
          <p:nvPr/>
        </p:nvSpPr>
        <p:spPr>
          <a:xfrm>
            <a:off x="10302873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1D6EFEA3-CBE2-554F-9FA8-0154C5CAFE12}"/>
              </a:ext>
            </a:extLst>
          </p:cNvPr>
          <p:cNvSpPr>
            <a:spLocks noChangeAspect="1"/>
          </p:cNvSpPr>
          <p:nvPr/>
        </p:nvSpPr>
        <p:spPr>
          <a:xfrm>
            <a:off x="10302873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C04E5486-0B51-CE48-8CF0-A8533E44FC4D}"/>
              </a:ext>
            </a:extLst>
          </p:cNvPr>
          <p:cNvSpPr>
            <a:spLocks noChangeAspect="1"/>
          </p:cNvSpPr>
          <p:nvPr/>
        </p:nvSpPr>
        <p:spPr>
          <a:xfrm>
            <a:off x="10015578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77BF8C10-62D6-A34E-9C2F-0466585E8C33}"/>
              </a:ext>
            </a:extLst>
          </p:cNvPr>
          <p:cNvSpPr>
            <a:spLocks noChangeAspect="1"/>
          </p:cNvSpPr>
          <p:nvPr/>
        </p:nvSpPr>
        <p:spPr>
          <a:xfrm>
            <a:off x="10015578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7EFB4784-25F6-5444-A781-372E250B61B9}"/>
              </a:ext>
            </a:extLst>
          </p:cNvPr>
          <p:cNvSpPr txBox="1"/>
          <p:nvPr/>
        </p:nvSpPr>
        <p:spPr>
          <a:xfrm>
            <a:off x="8671253" y="1756071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far neighbor nodes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A6E95BC7-D114-A747-99C4-90A050B15A94}"/>
              </a:ext>
            </a:extLst>
          </p:cNvPr>
          <p:cNvSpPr>
            <a:spLocks noChangeAspect="1"/>
          </p:cNvSpPr>
          <p:nvPr/>
        </p:nvSpPr>
        <p:spPr>
          <a:xfrm>
            <a:off x="10302873" y="2794792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D8702822-BD6A-2849-83BA-2B441ED5CBE9}"/>
              </a:ext>
            </a:extLst>
          </p:cNvPr>
          <p:cNvSpPr>
            <a:spLocks noChangeAspect="1"/>
          </p:cNvSpPr>
          <p:nvPr/>
        </p:nvSpPr>
        <p:spPr>
          <a:xfrm>
            <a:off x="10586485" y="306888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D866B6B-0CCD-4441-8DEF-7A4DED4CF0D2}"/>
              </a:ext>
            </a:extLst>
          </p:cNvPr>
          <p:cNvSpPr txBox="1"/>
          <p:nvPr/>
        </p:nvSpPr>
        <p:spPr>
          <a:xfrm>
            <a:off x="10321164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45C1466-7FC9-E54A-B631-0E190033593E}"/>
              </a:ext>
            </a:extLst>
          </p:cNvPr>
          <p:cNvSpPr txBox="1"/>
          <p:nvPr/>
        </p:nvSpPr>
        <p:spPr>
          <a:xfrm>
            <a:off x="10033616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A1D22E0-032C-C143-B300-21CCE7132C21}"/>
              </a:ext>
            </a:extLst>
          </p:cNvPr>
          <p:cNvSpPr txBox="1"/>
          <p:nvPr/>
        </p:nvSpPr>
        <p:spPr>
          <a:xfrm>
            <a:off x="9746068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5AD8B985-1F4C-BC4F-8269-2051748A177F}"/>
              </a:ext>
            </a:extLst>
          </p:cNvPr>
          <p:cNvSpPr txBox="1"/>
          <p:nvPr/>
        </p:nvSpPr>
        <p:spPr>
          <a:xfrm>
            <a:off x="10594571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31A407AA-F76F-D443-874D-A50E341A1C89}"/>
              </a:ext>
            </a:extLst>
          </p:cNvPr>
          <p:cNvSpPr txBox="1"/>
          <p:nvPr/>
        </p:nvSpPr>
        <p:spPr>
          <a:xfrm>
            <a:off x="1028750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5CD1AA0-0FEC-5A49-BB9A-3E84CA936167}"/>
              </a:ext>
            </a:extLst>
          </p:cNvPr>
          <p:cNvSpPr txBox="1"/>
          <p:nvPr/>
        </p:nvSpPr>
        <p:spPr>
          <a:xfrm>
            <a:off x="9746068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5731AA9B-344B-DC44-B48E-3C98D371E27F}"/>
              </a:ext>
            </a:extLst>
          </p:cNvPr>
          <p:cNvSpPr txBox="1"/>
          <p:nvPr/>
        </p:nvSpPr>
        <p:spPr>
          <a:xfrm>
            <a:off x="9461703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0030CD4-1834-B749-A6B6-67EA1924A9AD}"/>
              </a:ext>
            </a:extLst>
          </p:cNvPr>
          <p:cNvSpPr txBox="1"/>
          <p:nvPr/>
        </p:nvSpPr>
        <p:spPr>
          <a:xfrm>
            <a:off x="917946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24F175C9-EAFF-C949-A5C5-7FC77A745949}"/>
              </a:ext>
            </a:extLst>
          </p:cNvPr>
          <p:cNvSpPr txBox="1"/>
          <p:nvPr/>
        </p:nvSpPr>
        <p:spPr>
          <a:xfrm>
            <a:off x="946170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18DBEC11-28E6-364F-9EA0-45687B1032AB}"/>
              </a:ext>
            </a:extLst>
          </p:cNvPr>
          <p:cNvSpPr txBox="1"/>
          <p:nvPr/>
        </p:nvSpPr>
        <p:spPr>
          <a:xfrm>
            <a:off x="9179463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F5BE2D29-3509-5045-B06E-8A7067F15E41}"/>
              </a:ext>
            </a:extLst>
          </p:cNvPr>
          <p:cNvSpPr txBox="1"/>
          <p:nvPr/>
        </p:nvSpPr>
        <p:spPr>
          <a:xfrm>
            <a:off x="9179463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E53FDC3F-52A4-F240-8359-92F26167DDBB}"/>
              </a:ext>
            </a:extLst>
          </p:cNvPr>
          <p:cNvSpPr txBox="1"/>
          <p:nvPr/>
        </p:nvSpPr>
        <p:spPr>
          <a:xfrm>
            <a:off x="9179463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BB3954DF-07A7-3F40-B43A-D5B279D9BF4F}"/>
              </a:ext>
            </a:extLst>
          </p:cNvPr>
          <p:cNvSpPr txBox="1"/>
          <p:nvPr/>
        </p:nvSpPr>
        <p:spPr>
          <a:xfrm>
            <a:off x="9704390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3655A826-98D0-A94E-9328-B2A799F302E5}"/>
              </a:ext>
            </a:extLst>
          </p:cNvPr>
          <p:cNvSpPr txBox="1"/>
          <p:nvPr/>
        </p:nvSpPr>
        <p:spPr>
          <a:xfrm>
            <a:off x="9704390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5FBF551A-B7F5-A24F-9B48-7ABB91CE6CFB}"/>
              </a:ext>
            </a:extLst>
          </p:cNvPr>
          <p:cNvSpPr txBox="1"/>
          <p:nvPr/>
        </p:nvSpPr>
        <p:spPr>
          <a:xfrm>
            <a:off x="9704390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FAE021E7-106D-A049-B10A-A5C991453A63}"/>
              </a:ext>
            </a:extLst>
          </p:cNvPr>
          <p:cNvSpPr txBox="1"/>
          <p:nvPr/>
        </p:nvSpPr>
        <p:spPr>
          <a:xfrm>
            <a:off x="9991938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FA66ECEF-A8D5-3F4E-8F61-4B27E13E5FBC}"/>
              </a:ext>
            </a:extLst>
          </p:cNvPr>
          <p:cNvSpPr txBox="1"/>
          <p:nvPr/>
        </p:nvSpPr>
        <p:spPr>
          <a:xfrm>
            <a:off x="11900440" y="1756071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Extrapolate and update distance</a:t>
            </a: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38891B85-56C8-8348-8520-1AE16BCB9136}"/>
              </a:ext>
            </a:extLst>
          </p:cNvPr>
          <p:cNvSpPr/>
          <p:nvPr/>
        </p:nvSpPr>
        <p:spPr>
          <a:xfrm>
            <a:off x="12878407" y="3391056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0CA0405-B231-D442-8099-9F4B2C5AF99B}"/>
              </a:ext>
            </a:extLst>
          </p:cNvPr>
          <p:cNvSpPr/>
          <p:nvPr/>
        </p:nvSpPr>
        <p:spPr>
          <a:xfrm>
            <a:off x="12878406" y="3674554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07E37AB1-7CD0-6640-AA8B-DFE982018D70}"/>
              </a:ext>
            </a:extLst>
          </p:cNvPr>
          <p:cNvCxnSpPr>
            <a:cxnSpLocks/>
          </p:cNvCxnSpPr>
          <p:nvPr/>
        </p:nvCxnSpPr>
        <p:spPr>
          <a:xfrm>
            <a:off x="12590334" y="256368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FFFEB70-F8F9-044F-AA72-25121EB7CB53}"/>
              </a:ext>
            </a:extLst>
          </p:cNvPr>
          <p:cNvCxnSpPr>
            <a:cxnSpLocks/>
          </p:cNvCxnSpPr>
          <p:nvPr/>
        </p:nvCxnSpPr>
        <p:spPr>
          <a:xfrm>
            <a:off x="14020488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A474652C-BB06-6D4A-9548-D7595F138F03}"/>
              </a:ext>
            </a:extLst>
          </p:cNvPr>
          <p:cNvCxnSpPr>
            <a:cxnSpLocks/>
          </p:cNvCxnSpPr>
          <p:nvPr/>
        </p:nvCxnSpPr>
        <p:spPr>
          <a:xfrm>
            <a:off x="1373496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EEB021-7670-C34A-8426-55C9F438CB82}"/>
              </a:ext>
            </a:extLst>
          </p:cNvPr>
          <p:cNvCxnSpPr>
            <a:cxnSpLocks/>
          </p:cNvCxnSpPr>
          <p:nvPr/>
        </p:nvCxnSpPr>
        <p:spPr>
          <a:xfrm>
            <a:off x="1344944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81164489-8C30-6447-8A31-93EF632A3F4E}"/>
              </a:ext>
            </a:extLst>
          </p:cNvPr>
          <p:cNvCxnSpPr>
            <a:cxnSpLocks/>
          </p:cNvCxnSpPr>
          <p:nvPr/>
        </p:nvCxnSpPr>
        <p:spPr>
          <a:xfrm>
            <a:off x="13163927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6A6B6628-6196-9C46-B207-942746644A61}"/>
              </a:ext>
            </a:extLst>
          </p:cNvPr>
          <p:cNvCxnSpPr>
            <a:cxnSpLocks/>
          </p:cNvCxnSpPr>
          <p:nvPr/>
        </p:nvCxnSpPr>
        <p:spPr>
          <a:xfrm>
            <a:off x="12878406" y="2293775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5E6DF4EB-E0E1-674B-B6D1-81E81421E8B4}"/>
              </a:ext>
            </a:extLst>
          </p:cNvPr>
          <p:cNvCxnSpPr>
            <a:cxnSpLocks/>
          </p:cNvCxnSpPr>
          <p:nvPr/>
        </p:nvCxnSpPr>
        <p:spPr>
          <a:xfrm>
            <a:off x="12590334" y="284057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B447DD0D-9467-0743-AF39-674DDFDA2715}"/>
              </a:ext>
            </a:extLst>
          </p:cNvPr>
          <p:cNvCxnSpPr>
            <a:cxnSpLocks/>
          </p:cNvCxnSpPr>
          <p:nvPr/>
        </p:nvCxnSpPr>
        <p:spPr>
          <a:xfrm>
            <a:off x="12590334" y="3117469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6842E95D-8AF6-3C47-AEB6-756EA86F8475}"/>
              </a:ext>
            </a:extLst>
          </p:cNvPr>
          <p:cNvCxnSpPr>
            <a:cxnSpLocks/>
          </p:cNvCxnSpPr>
          <p:nvPr/>
        </p:nvCxnSpPr>
        <p:spPr>
          <a:xfrm>
            <a:off x="12590334" y="339436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50246982-7153-F548-9E01-F15F9DF6DACB}"/>
              </a:ext>
            </a:extLst>
          </p:cNvPr>
          <p:cNvCxnSpPr>
            <a:cxnSpLocks/>
          </p:cNvCxnSpPr>
          <p:nvPr/>
        </p:nvCxnSpPr>
        <p:spPr>
          <a:xfrm>
            <a:off x="12590334" y="367125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31812F93-53D5-954D-9331-FDF49AD7BA68}"/>
              </a:ext>
            </a:extLst>
          </p:cNvPr>
          <p:cNvCxnSpPr>
            <a:cxnSpLocks/>
          </p:cNvCxnSpPr>
          <p:nvPr/>
        </p:nvCxnSpPr>
        <p:spPr>
          <a:xfrm>
            <a:off x="12590334" y="3948140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>
            <a:extLst>
              <a:ext uri="{FF2B5EF4-FFF2-40B4-BE49-F238E27FC236}">
                <a16:creationId xmlns:a16="http://schemas.microsoft.com/office/drawing/2014/main" id="{07A6CF8B-18B7-BA44-B3CC-40EFA1DD0B71}"/>
              </a:ext>
            </a:extLst>
          </p:cNvPr>
          <p:cNvSpPr/>
          <p:nvPr/>
        </p:nvSpPr>
        <p:spPr>
          <a:xfrm>
            <a:off x="12878199" y="3114165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7767638A-BE44-2C4C-A1E2-3B53BA5F8449}"/>
              </a:ext>
            </a:extLst>
          </p:cNvPr>
          <p:cNvSpPr/>
          <p:nvPr/>
        </p:nvSpPr>
        <p:spPr>
          <a:xfrm>
            <a:off x="13163709" y="311416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0507F3B4-B57F-8947-B201-C8D431648F1F}"/>
              </a:ext>
            </a:extLst>
          </p:cNvPr>
          <p:cNvSpPr/>
          <p:nvPr/>
        </p:nvSpPr>
        <p:spPr>
          <a:xfrm>
            <a:off x="13164662" y="2840570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66AD35E8-E482-2E42-AC21-4839F2CB124E}"/>
              </a:ext>
            </a:extLst>
          </p:cNvPr>
          <p:cNvSpPr/>
          <p:nvPr/>
        </p:nvSpPr>
        <p:spPr>
          <a:xfrm>
            <a:off x="13448501" y="2563681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0FA3E305-4ECA-7B40-BC22-6DCFD8009CF3}"/>
              </a:ext>
            </a:extLst>
          </p:cNvPr>
          <p:cNvSpPr/>
          <p:nvPr/>
        </p:nvSpPr>
        <p:spPr>
          <a:xfrm>
            <a:off x="13732937" y="2566983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4" name="Freeform 363">
            <a:extLst>
              <a:ext uri="{FF2B5EF4-FFF2-40B4-BE49-F238E27FC236}">
                <a16:creationId xmlns:a16="http://schemas.microsoft.com/office/drawing/2014/main" id="{F8135134-EEA6-364E-91D9-F9F1481C2B66}"/>
              </a:ext>
            </a:extLst>
          </p:cNvPr>
          <p:cNvSpPr/>
          <p:nvPr/>
        </p:nvSpPr>
        <p:spPr>
          <a:xfrm>
            <a:off x="12964913" y="2640820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F7A9668B-ABC5-C84C-80B6-90338CDC8739}"/>
              </a:ext>
            </a:extLst>
          </p:cNvPr>
          <p:cNvSpPr>
            <a:spLocks noChangeAspect="1"/>
          </p:cNvSpPr>
          <p:nvPr/>
        </p:nvSpPr>
        <p:spPr>
          <a:xfrm>
            <a:off x="13402428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6" name="Oval 365">
            <a:extLst>
              <a:ext uri="{FF2B5EF4-FFF2-40B4-BE49-F238E27FC236}">
                <a16:creationId xmlns:a16="http://schemas.microsoft.com/office/drawing/2014/main" id="{C502F327-B842-394D-98A4-F49F6B6245D2}"/>
              </a:ext>
            </a:extLst>
          </p:cNvPr>
          <p:cNvSpPr>
            <a:spLocks noChangeAspect="1"/>
          </p:cNvSpPr>
          <p:nvPr/>
        </p:nvSpPr>
        <p:spPr>
          <a:xfrm>
            <a:off x="13402428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Oval 366">
            <a:extLst>
              <a:ext uri="{FF2B5EF4-FFF2-40B4-BE49-F238E27FC236}">
                <a16:creationId xmlns:a16="http://schemas.microsoft.com/office/drawing/2014/main" id="{3013FBA7-37C0-9E4A-8469-5EDB99ACADD0}"/>
              </a:ext>
            </a:extLst>
          </p:cNvPr>
          <p:cNvSpPr>
            <a:spLocks noChangeAspect="1"/>
          </p:cNvSpPr>
          <p:nvPr/>
        </p:nvSpPr>
        <p:spPr>
          <a:xfrm>
            <a:off x="13402428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EE286D82-90DA-2B46-A5FE-6C3503289397}"/>
              </a:ext>
            </a:extLst>
          </p:cNvPr>
          <p:cNvSpPr>
            <a:spLocks noChangeAspect="1"/>
          </p:cNvSpPr>
          <p:nvPr/>
        </p:nvSpPr>
        <p:spPr>
          <a:xfrm>
            <a:off x="13115993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6A82D825-D31E-0A47-B718-5A092814B9B1}"/>
              </a:ext>
            </a:extLst>
          </p:cNvPr>
          <p:cNvSpPr>
            <a:spLocks noChangeAspect="1"/>
          </p:cNvSpPr>
          <p:nvPr/>
        </p:nvSpPr>
        <p:spPr>
          <a:xfrm>
            <a:off x="1311599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1727C6F9-F355-174B-AD30-51D7DB4E150A}"/>
              </a:ext>
            </a:extLst>
          </p:cNvPr>
          <p:cNvSpPr>
            <a:spLocks noChangeAspect="1"/>
          </p:cNvSpPr>
          <p:nvPr/>
        </p:nvSpPr>
        <p:spPr>
          <a:xfrm>
            <a:off x="1311599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8AFD37BA-521A-624A-88C1-3866719BDF87}"/>
              </a:ext>
            </a:extLst>
          </p:cNvPr>
          <p:cNvSpPr>
            <a:spLocks noChangeAspect="1"/>
          </p:cNvSpPr>
          <p:nvPr/>
        </p:nvSpPr>
        <p:spPr>
          <a:xfrm>
            <a:off x="12833275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6DF290C0-234A-C542-9E09-8C5BAF0D40CE}"/>
              </a:ext>
            </a:extLst>
          </p:cNvPr>
          <p:cNvSpPr>
            <a:spLocks noChangeAspect="1"/>
          </p:cNvSpPr>
          <p:nvPr/>
        </p:nvSpPr>
        <p:spPr>
          <a:xfrm>
            <a:off x="12833275" y="335056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33A7470-8BE4-0441-9585-F69062425275}"/>
              </a:ext>
            </a:extLst>
          </p:cNvPr>
          <p:cNvSpPr>
            <a:spLocks noChangeAspect="1"/>
          </p:cNvSpPr>
          <p:nvPr/>
        </p:nvSpPr>
        <p:spPr>
          <a:xfrm>
            <a:off x="12833275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D6A2326-052B-4341-8950-3915543B2505}"/>
              </a:ext>
            </a:extLst>
          </p:cNvPr>
          <p:cNvSpPr>
            <a:spLocks noChangeAspect="1"/>
          </p:cNvSpPr>
          <p:nvPr/>
        </p:nvSpPr>
        <p:spPr>
          <a:xfrm>
            <a:off x="13689723" y="306888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0C457BB0-7E19-7B4E-A522-A7C527448B05}"/>
              </a:ext>
            </a:extLst>
          </p:cNvPr>
          <p:cNvSpPr>
            <a:spLocks noChangeAspect="1"/>
          </p:cNvSpPr>
          <p:nvPr/>
        </p:nvSpPr>
        <p:spPr>
          <a:xfrm>
            <a:off x="13689723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6097EBBF-2BC2-CD41-A11E-68534C4DFBB2}"/>
              </a:ext>
            </a:extLst>
          </p:cNvPr>
          <p:cNvSpPr>
            <a:spLocks noChangeAspect="1"/>
          </p:cNvSpPr>
          <p:nvPr/>
        </p:nvSpPr>
        <p:spPr>
          <a:xfrm>
            <a:off x="13689723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24F0354A-A6E5-8C4E-B0DA-F61888EF995C}"/>
              </a:ext>
            </a:extLst>
          </p:cNvPr>
          <p:cNvSpPr>
            <a:spLocks noChangeAspect="1"/>
          </p:cNvSpPr>
          <p:nvPr/>
        </p:nvSpPr>
        <p:spPr>
          <a:xfrm>
            <a:off x="13115993" y="362379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FD00A7F6-4C76-9844-9F09-72B519297E88}"/>
              </a:ext>
            </a:extLst>
          </p:cNvPr>
          <p:cNvSpPr>
            <a:spLocks noChangeAspect="1"/>
          </p:cNvSpPr>
          <p:nvPr/>
        </p:nvSpPr>
        <p:spPr>
          <a:xfrm>
            <a:off x="13115993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73C34A64-C0A9-784A-8776-6D59030B622D}"/>
              </a:ext>
            </a:extLst>
          </p:cNvPr>
          <p:cNvSpPr>
            <a:spLocks noChangeAspect="1"/>
          </p:cNvSpPr>
          <p:nvPr/>
        </p:nvSpPr>
        <p:spPr>
          <a:xfrm>
            <a:off x="12833275" y="3905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>
            <a:extLst>
              <a:ext uri="{FF2B5EF4-FFF2-40B4-BE49-F238E27FC236}">
                <a16:creationId xmlns:a16="http://schemas.microsoft.com/office/drawing/2014/main" id="{BA8C9BFD-5C3A-7249-A2D2-2F699F4947F6}"/>
              </a:ext>
            </a:extLst>
          </p:cNvPr>
          <p:cNvSpPr>
            <a:spLocks noChangeAspect="1"/>
          </p:cNvSpPr>
          <p:nvPr/>
        </p:nvSpPr>
        <p:spPr>
          <a:xfrm>
            <a:off x="13402428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>
            <a:extLst>
              <a:ext uri="{FF2B5EF4-FFF2-40B4-BE49-F238E27FC236}">
                <a16:creationId xmlns:a16="http://schemas.microsoft.com/office/drawing/2014/main" id="{68E0926D-C179-0B4E-BE73-E82AEBD65CF8}"/>
              </a:ext>
            </a:extLst>
          </p:cNvPr>
          <p:cNvSpPr>
            <a:spLocks noChangeAspect="1"/>
          </p:cNvSpPr>
          <p:nvPr/>
        </p:nvSpPr>
        <p:spPr>
          <a:xfrm>
            <a:off x="13973335" y="2794792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Oval 381">
            <a:extLst>
              <a:ext uri="{FF2B5EF4-FFF2-40B4-BE49-F238E27FC236}">
                <a16:creationId xmlns:a16="http://schemas.microsoft.com/office/drawing/2014/main" id="{00D1ECD2-7712-524A-A4D9-2827EE228B73}"/>
              </a:ext>
            </a:extLst>
          </p:cNvPr>
          <p:cNvSpPr>
            <a:spLocks noChangeAspect="1"/>
          </p:cNvSpPr>
          <p:nvPr/>
        </p:nvSpPr>
        <p:spPr>
          <a:xfrm>
            <a:off x="13973335" y="251297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Oval 382">
            <a:extLst>
              <a:ext uri="{FF2B5EF4-FFF2-40B4-BE49-F238E27FC236}">
                <a16:creationId xmlns:a16="http://schemas.microsoft.com/office/drawing/2014/main" id="{66FEC520-2283-1B43-8BC0-378058702C7D}"/>
              </a:ext>
            </a:extLst>
          </p:cNvPr>
          <p:cNvSpPr>
            <a:spLocks noChangeAspect="1"/>
          </p:cNvSpPr>
          <p:nvPr/>
        </p:nvSpPr>
        <p:spPr>
          <a:xfrm>
            <a:off x="13973335" y="306888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Oval 383">
            <a:extLst>
              <a:ext uri="{FF2B5EF4-FFF2-40B4-BE49-F238E27FC236}">
                <a16:creationId xmlns:a16="http://schemas.microsoft.com/office/drawing/2014/main" id="{2B3D3F01-55E3-1541-B78A-2578898DDFB4}"/>
              </a:ext>
            </a:extLst>
          </p:cNvPr>
          <p:cNvSpPr>
            <a:spLocks noChangeAspect="1"/>
          </p:cNvSpPr>
          <p:nvPr/>
        </p:nvSpPr>
        <p:spPr>
          <a:xfrm>
            <a:off x="13973335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Oval 384">
            <a:extLst>
              <a:ext uri="{FF2B5EF4-FFF2-40B4-BE49-F238E27FC236}">
                <a16:creationId xmlns:a16="http://schemas.microsoft.com/office/drawing/2014/main" id="{8225650F-6A4F-DF4D-A9F7-ED366B3652B3}"/>
              </a:ext>
            </a:extLst>
          </p:cNvPr>
          <p:cNvSpPr>
            <a:spLocks noChangeAspect="1"/>
          </p:cNvSpPr>
          <p:nvPr/>
        </p:nvSpPr>
        <p:spPr>
          <a:xfrm>
            <a:off x="13973335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Oval 385">
            <a:extLst>
              <a:ext uri="{FF2B5EF4-FFF2-40B4-BE49-F238E27FC236}">
                <a16:creationId xmlns:a16="http://schemas.microsoft.com/office/drawing/2014/main" id="{A5BBD7D4-388A-1249-B956-1022B0A0650C}"/>
              </a:ext>
            </a:extLst>
          </p:cNvPr>
          <p:cNvSpPr>
            <a:spLocks noChangeAspect="1"/>
          </p:cNvSpPr>
          <p:nvPr/>
        </p:nvSpPr>
        <p:spPr>
          <a:xfrm>
            <a:off x="13973335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>
            <a:extLst>
              <a:ext uri="{FF2B5EF4-FFF2-40B4-BE49-F238E27FC236}">
                <a16:creationId xmlns:a16="http://schemas.microsoft.com/office/drawing/2014/main" id="{B38306A9-DF9F-2044-90A8-1F75D8F47826}"/>
              </a:ext>
            </a:extLst>
          </p:cNvPr>
          <p:cNvSpPr>
            <a:spLocks noChangeAspect="1"/>
          </p:cNvSpPr>
          <p:nvPr/>
        </p:nvSpPr>
        <p:spPr>
          <a:xfrm>
            <a:off x="12833275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Oval 387">
            <a:extLst>
              <a:ext uri="{FF2B5EF4-FFF2-40B4-BE49-F238E27FC236}">
                <a16:creationId xmlns:a16="http://schemas.microsoft.com/office/drawing/2014/main" id="{0E487CB6-E06E-D04D-83D3-0D806BA20E3A}"/>
              </a:ext>
            </a:extLst>
          </p:cNvPr>
          <p:cNvSpPr>
            <a:spLocks noChangeAspect="1"/>
          </p:cNvSpPr>
          <p:nvPr/>
        </p:nvSpPr>
        <p:spPr>
          <a:xfrm>
            <a:off x="13115993" y="251297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Oval 388">
            <a:extLst>
              <a:ext uri="{FF2B5EF4-FFF2-40B4-BE49-F238E27FC236}">
                <a16:creationId xmlns:a16="http://schemas.microsoft.com/office/drawing/2014/main" id="{5C3F6971-D450-6F41-9258-C8112EAB9454}"/>
              </a:ext>
            </a:extLst>
          </p:cNvPr>
          <p:cNvSpPr>
            <a:spLocks noChangeAspect="1"/>
          </p:cNvSpPr>
          <p:nvPr/>
        </p:nvSpPr>
        <p:spPr>
          <a:xfrm>
            <a:off x="12833275" y="279479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8D614EAC-2181-C049-87AD-1E05F01519D8}"/>
              </a:ext>
            </a:extLst>
          </p:cNvPr>
          <p:cNvSpPr>
            <a:spLocks noChangeAspect="1"/>
          </p:cNvSpPr>
          <p:nvPr/>
        </p:nvSpPr>
        <p:spPr>
          <a:xfrm>
            <a:off x="13689723" y="335056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Oval 390">
            <a:extLst>
              <a:ext uri="{FF2B5EF4-FFF2-40B4-BE49-F238E27FC236}">
                <a16:creationId xmlns:a16="http://schemas.microsoft.com/office/drawing/2014/main" id="{00EA7E85-5C99-B245-A4DD-3632A8395AF6}"/>
              </a:ext>
            </a:extLst>
          </p:cNvPr>
          <p:cNvSpPr>
            <a:spLocks noChangeAspect="1"/>
          </p:cNvSpPr>
          <p:nvPr/>
        </p:nvSpPr>
        <p:spPr>
          <a:xfrm>
            <a:off x="13689723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Oval 391">
            <a:extLst>
              <a:ext uri="{FF2B5EF4-FFF2-40B4-BE49-F238E27FC236}">
                <a16:creationId xmlns:a16="http://schemas.microsoft.com/office/drawing/2014/main" id="{C79E8B70-004D-1E4A-8EDD-06FE3A9BE50C}"/>
              </a:ext>
            </a:extLst>
          </p:cNvPr>
          <p:cNvSpPr>
            <a:spLocks noChangeAspect="1"/>
          </p:cNvSpPr>
          <p:nvPr/>
        </p:nvSpPr>
        <p:spPr>
          <a:xfrm>
            <a:off x="13689723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3C267299-0783-8D4B-A484-AEBFE7B01672}"/>
              </a:ext>
            </a:extLst>
          </p:cNvPr>
          <p:cNvSpPr>
            <a:spLocks noChangeAspect="1"/>
          </p:cNvSpPr>
          <p:nvPr/>
        </p:nvSpPr>
        <p:spPr>
          <a:xfrm>
            <a:off x="13402428" y="362379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A0E7DEC7-1E59-AE44-8EDD-D7E3F45C3DD0}"/>
              </a:ext>
            </a:extLst>
          </p:cNvPr>
          <p:cNvSpPr>
            <a:spLocks noChangeAspect="1"/>
          </p:cNvSpPr>
          <p:nvPr/>
        </p:nvSpPr>
        <p:spPr>
          <a:xfrm>
            <a:off x="13402428" y="3905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A9797AD4-D67C-944B-966A-A7365B4FAFE2}"/>
              </a:ext>
            </a:extLst>
          </p:cNvPr>
          <p:cNvSpPr>
            <a:spLocks noChangeAspect="1"/>
          </p:cNvSpPr>
          <p:nvPr/>
        </p:nvSpPr>
        <p:spPr>
          <a:xfrm>
            <a:off x="13689723" y="2794792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5B700775-5F85-5B40-9877-2EBCEC41BD37}"/>
              </a:ext>
            </a:extLst>
          </p:cNvPr>
          <p:cNvSpPr>
            <a:spLocks noChangeAspect="1"/>
          </p:cNvSpPr>
          <p:nvPr/>
        </p:nvSpPr>
        <p:spPr>
          <a:xfrm>
            <a:off x="13973335" y="306888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F8271D18-6893-8943-B8C8-CDB7378DFE54}"/>
              </a:ext>
            </a:extLst>
          </p:cNvPr>
          <p:cNvSpPr txBox="1"/>
          <p:nvPr/>
        </p:nvSpPr>
        <p:spPr>
          <a:xfrm>
            <a:off x="13708014" y="2310419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1745E71B-C0DE-414F-B7BB-710DA444EA62}"/>
              </a:ext>
            </a:extLst>
          </p:cNvPr>
          <p:cNvSpPr txBox="1"/>
          <p:nvPr/>
        </p:nvSpPr>
        <p:spPr>
          <a:xfrm>
            <a:off x="13420466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E727F879-EA69-8542-BEAF-6BA932006C97}"/>
              </a:ext>
            </a:extLst>
          </p:cNvPr>
          <p:cNvSpPr txBox="1"/>
          <p:nvPr/>
        </p:nvSpPr>
        <p:spPr>
          <a:xfrm>
            <a:off x="13132918" y="231041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4F275E0A-16D2-9248-A0C1-A7E3A69208E4}"/>
              </a:ext>
            </a:extLst>
          </p:cNvPr>
          <p:cNvSpPr txBox="1"/>
          <p:nvPr/>
        </p:nvSpPr>
        <p:spPr>
          <a:xfrm>
            <a:off x="13981421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BA5ABF89-E71B-5B4D-8E0D-07AC86F62A2D}"/>
              </a:ext>
            </a:extLst>
          </p:cNvPr>
          <p:cNvSpPr txBox="1"/>
          <p:nvPr/>
        </p:nvSpPr>
        <p:spPr>
          <a:xfrm>
            <a:off x="13674350" y="258711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E7415839-EC9F-9C42-B4A0-45A4EE7C15BE}"/>
              </a:ext>
            </a:extLst>
          </p:cNvPr>
          <p:cNvSpPr txBox="1"/>
          <p:nvPr/>
        </p:nvSpPr>
        <p:spPr>
          <a:xfrm>
            <a:off x="13132918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6F5BE8AF-144A-E745-8D1C-BDC6B0EEC7BF}"/>
              </a:ext>
            </a:extLst>
          </p:cNvPr>
          <p:cNvSpPr txBox="1"/>
          <p:nvPr/>
        </p:nvSpPr>
        <p:spPr>
          <a:xfrm>
            <a:off x="12848553" y="2587112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1721404-59B5-F74D-9C00-BBF8F57EB9B3}"/>
              </a:ext>
            </a:extLst>
          </p:cNvPr>
          <p:cNvSpPr txBox="1"/>
          <p:nvPr/>
        </p:nvSpPr>
        <p:spPr>
          <a:xfrm>
            <a:off x="1256631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C157DC86-25A7-5540-BC38-8F309ED0F18F}"/>
              </a:ext>
            </a:extLst>
          </p:cNvPr>
          <p:cNvSpPr txBox="1"/>
          <p:nvPr/>
        </p:nvSpPr>
        <p:spPr>
          <a:xfrm>
            <a:off x="12848553" y="285424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932A748E-F760-D94E-AE31-3EBA408CF2A2}"/>
              </a:ext>
            </a:extLst>
          </p:cNvPr>
          <p:cNvSpPr txBox="1"/>
          <p:nvPr/>
        </p:nvSpPr>
        <p:spPr>
          <a:xfrm>
            <a:off x="12566313" y="313546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55524FA1-9EB9-2F4E-8E86-9BF5D7E235DD}"/>
              </a:ext>
            </a:extLst>
          </p:cNvPr>
          <p:cNvSpPr txBox="1"/>
          <p:nvPr/>
        </p:nvSpPr>
        <p:spPr>
          <a:xfrm>
            <a:off x="12566313" y="341667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97E34F18-D54B-A546-986D-0156335F26A9}"/>
              </a:ext>
            </a:extLst>
          </p:cNvPr>
          <p:cNvSpPr txBox="1"/>
          <p:nvPr/>
        </p:nvSpPr>
        <p:spPr>
          <a:xfrm>
            <a:off x="12566313" y="3697891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177FB9FD-29FE-FD42-ACA1-07E4FBD75F9E}"/>
              </a:ext>
            </a:extLst>
          </p:cNvPr>
          <p:cNvSpPr txBox="1"/>
          <p:nvPr/>
        </p:nvSpPr>
        <p:spPr>
          <a:xfrm>
            <a:off x="13091240" y="369789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0100AF1A-2DCF-CA44-91A3-426D012070D4}"/>
              </a:ext>
            </a:extLst>
          </p:cNvPr>
          <p:cNvSpPr txBox="1"/>
          <p:nvPr/>
        </p:nvSpPr>
        <p:spPr>
          <a:xfrm>
            <a:off x="13091240" y="3417672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D10B99C9-E9AF-3245-934C-51A1E8BB0BA2}"/>
              </a:ext>
            </a:extLst>
          </p:cNvPr>
          <p:cNvSpPr txBox="1"/>
          <p:nvPr/>
        </p:nvSpPr>
        <p:spPr>
          <a:xfrm>
            <a:off x="13091240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B0AFCAD1-88AD-B34A-8687-AD9B46A88845}"/>
              </a:ext>
            </a:extLst>
          </p:cNvPr>
          <p:cNvSpPr txBox="1"/>
          <p:nvPr/>
        </p:nvSpPr>
        <p:spPr>
          <a:xfrm>
            <a:off x="13378788" y="3135461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B5D363A4-DF7D-7F48-B883-5EC9B9EDDAA4}"/>
              </a:ext>
            </a:extLst>
          </p:cNvPr>
          <p:cNvCxnSpPr>
            <a:cxnSpLocks/>
          </p:cNvCxnSpPr>
          <p:nvPr/>
        </p:nvCxnSpPr>
        <p:spPr>
          <a:xfrm flipH="1">
            <a:off x="13758300" y="2870894"/>
            <a:ext cx="227190" cy="223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E7229FCE-380C-1942-B3D7-A7FFD269482E}"/>
              </a:ext>
            </a:extLst>
          </p:cNvPr>
          <p:cNvCxnSpPr>
            <a:cxnSpLocks/>
          </p:cNvCxnSpPr>
          <p:nvPr/>
        </p:nvCxnSpPr>
        <p:spPr>
          <a:xfrm>
            <a:off x="13944436" y="2916630"/>
            <a:ext cx="48485" cy="1665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7" name="TextBox 416">
            <a:extLst>
              <a:ext uri="{FF2B5EF4-FFF2-40B4-BE49-F238E27FC236}">
                <a16:creationId xmlns:a16="http://schemas.microsoft.com/office/drawing/2014/main" id="{41029578-0EF8-B441-85DE-CDE1F8E003F8}"/>
              </a:ext>
            </a:extLst>
          </p:cNvPr>
          <p:cNvSpPr txBox="1"/>
          <p:nvPr/>
        </p:nvSpPr>
        <p:spPr>
          <a:xfrm>
            <a:off x="13981421" y="285424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rgbClr val="92D050"/>
                </a:solidFill>
              </a:rPr>
              <a:t>-</a:t>
            </a:r>
            <a:r>
              <a:rPr lang="en-US" altLang="zh-CN" sz="1050" b="1" i="1" dirty="0">
                <a:solidFill>
                  <a:srgbClr val="92D050"/>
                </a:solidFill>
              </a:rPr>
              <a:t>1.2</a:t>
            </a:r>
            <a:endParaRPr lang="en-US" sz="1050" b="1" i="1" dirty="0">
              <a:solidFill>
                <a:srgbClr val="92D05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89E8E-C36E-B24A-B70D-EB9B5325FDF7}"/>
              </a:ext>
            </a:extLst>
          </p:cNvPr>
          <p:cNvCxnSpPr>
            <a:cxnSpLocks/>
          </p:cNvCxnSpPr>
          <p:nvPr/>
        </p:nvCxnSpPr>
        <p:spPr>
          <a:xfrm flipH="1">
            <a:off x="6115921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0AB762FD-B606-FC48-A74C-BB1D4A71D285}"/>
              </a:ext>
            </a:extLst>
          </p:cNvPr>
          <p:cNvCxnSpPr>
            <a:cxnSpLocks/>
          </p:cNvCxnSpPr>
          <p:nvPr/>
        </p:nvCxnSpPr>
        <p:spPr>
          <a:xfrm flipH="1">
            <a:off x="8491267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5A7EC735-8CDE-FE45-A364-BCE36B5BFF22}"/>
              </a:ext>
            </a:extLst>
          </p:cNvPr>
          <p:cNvCxnSpPr>
            <a:cxnSpLocks/>
          </p:cNvCxnSpPr>
          <p:nvPr/>
        </p:nvCxnSpPr>
        <p:spPr>
          <a:xfrm flipH="1">
            <a:off x="11670647" y="17560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2CED898-10BF-724B-A690-FCBC31736369}"/>
              </a:ext>
            </a:extLst>
          </p:cNvPr>
          <p:cNvGrpSpPr/>
          <p:nvPr/>
        </p:nvGrpSpPr>
        <p:grpSpPr>
          <a:xfrm>
            <a:off x="6356107" y="1428808"/>
            <a:ext cx="2715134" cy="2863314"/>
            <a:chOff x="3308107" y="1428808"/>
            <a:chExt cx="2715134" cy="286331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187570F-9443-4B40-90E7-D4A4A72BBD5A}"/>
                </a:ext>
              </a:extLst>
            </p:cNvPr>
            <p:cNvSpPr txBox="1"/>
            <p:nvPr/>
          </p:nvSpPr>
          <p:spPr>
            <a:xfrm>
              <a:off x="3355202" y="1428808"/>
              <a:ext cx="215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Select node in queue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20C0BCA-B4D7-C745-A6EF-FB20A5E3233F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E9075957-FF2D-D641-B77B-4BE6784F1841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0554663-DED0-584E-8BCC-73C130A8885E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AFC3181-C63A-114E-BF55-23EB4CAC17C3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0D3B9C1-8E7F-7E4E-A148-32B5AEE9FEB8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BB20994-4F0E-6044-9C71-142BAFE0BB42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E644BF-44D5-2846-BA20-99A4BEB1D7C5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869B9E2-C9CE-A94C-A3D6-2803DF5D5B63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721E97F-5170-F04D-9B07-5D080D093F09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399C020-75DE-1F4B-9B54-5562A41C01DD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5BDAAF9F-A780-374D-A7D1-45899DD70D92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B85D2D9-AD19-F944-B159-D87DCDB92686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957978B-9DA6-114D-9080-8B5AA66B5B0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E9292C7D-165F-BF48-8ABE-142D4AAD0C2C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85203F5D-5610-FF4E-A805-61411BDC0E22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D9C2BB5-0511-4E4D-AEF5-61557F790E48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DE1D3F5-4E33-494A-A37C-958E56794B12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30A28D8-19D3-1D43-854B-C39EC0B26F92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4286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CA6FD0-3DDF-C04B-95D7-46D7104D683C}"/>
              </a:ext>
            </a:extLst>
          </p:cNvPr>
          <p:cNvGrpSpPr/>
          <p:nvPr/>
        </p:nvGrpSpPr>
        <p:grpSpPr>
          <a:xfrm>
            <a:off x="6356109" y="1428808"/>
            <a:ext cx="2889861" cy="2863314"/>
            <a:chOff x="3308107" y="1428808"/>
            <a:chExt cx="2889861" cy="286331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0841898-C94A-694D-B74A-0A8FF73C0A09}"/>
                </a:ext>
              </a:extLst>
            </p:cNvPr>
            <p:cNvSpPr txBox="1"/>
            <p:nvPr/>
          </p:nvSpPr>
          <p:spPr>
            <a:xfrm>
              <a:off x="3355202" y="1428808"/>
              <a:ext cx="2842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Consider far neighbor nodes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52C91C8-0869-E04D-81F5-320B13D3DB6A}"/>
              </a:ext>
            </a:extLst>
          </p:cNvPr>
          <p:cNvGrpSpPr/>
          <p:nvPr/>
        </p:nvGrpSpPr>
        <p:grpSpPr>
          <a:xfrm>
            <a:off x="6356109" y="1428808"/>
            <a:ext cx="3260411" cy="2863314"/>
            <a:chOff x="3308107" y="1428808"/>
            <a:chExt cx="3260411" cy="2863314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3355202" y="1428808"/>
              <a:ext cx="32133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Extrapolate and update distance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4522361" y="3063793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4522360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3308107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4830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5378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5093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4807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4522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4234288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4522153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4807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4808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5092732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5092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5376891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4608867" y="2313557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9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77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46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7122790E-AF73-C144-B36D-E9F5E8D07E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3677" y="2467529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7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5351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5064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4776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5625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5318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4776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4492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4210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4492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5022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5318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4210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4210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4210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4735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4735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4735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5022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C64D51-4825-F44D-9E85-65C53E64EF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2254" y="2543631"/>
              <a:ext cx="227190" cy="223143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FAA64FA0-3407-1B4A-BE38-211F379E6D38}"/>
                </a:ext>
              </a:extLst>
            </p:cNvPr>
            <p:cNvCxnSpPr>
              <a:cxnSpLocks/>
            </p:cNvCxnSpPr>
            <p:nvPr/>
          </p:nvCxnSpPr>
          <p:spPr>
            <a:xfrm>
              <a:off x="5588390" y="2589367"/>
              <a:ext cx="48485" cy="166594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5625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5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Box 263">
            <a:extLst>
              <a:ext uri="{FF2B5EF4-FFF2-40B4-BE49-F238E27FC236}">
                <a16:creationId xmlns:a16="http://schemas.microsoft.com/office/drawing/2014/main" id="{282E6531-8894-AE46-92B6-F3F49BEED6EC}"/>
              </a:ext>
            </a:extLst>
          </p:cNvPr>
          <p:cNvSpPr txBox="1"/>
          <p:nvPr/>
        </p:nvSpPr>
        <p:spPr>
          <a:xfrm>
            <a:off x="5989079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1784625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2E53E11-AEB8-F74E-8E50-43F63B23C03A}"/>
              </a:ext>
            </a:extLst>
          </p:cNvPr>
          <p:cNvSpPr txBox="1"/>
          <p:nvPr/>
        </p:nvSpPr>
        <p:spPr>
          <a:xfrm>
            <a:off x="1714633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12025283" y="1990518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12355804" y="1942646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12118932" y="251335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12355802" y="2374413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12118932" y="2945126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12355802" y="2806180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12355804" y="3237947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12355802" y="3669714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12118932" y="337128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12124572" y="380866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B27616-9E43-244D-80BF-BF1CC38843DA}"/>
              </a:ext>
            </a:extLst>
          </p:cNvPr>
          <p:cNvSpPr txBox="1"/>
          <p:nvPr/>
        </p:nvSpPr>
        <p:spPr>
          <a:xfrm>
            <a:off x="2010195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E644744-0BCE-8A42-9256-DC8CC888D6EC}"/>
              </a:ext>
            </a:extLst>
          </p:cNvPr>
          <p:cNvSpPr txBox="1"/>
          <p:nvPr/>
        </p:nvSpPr>
        <p:spPr>
          <a:xfrm>
            <a:off x="1166449" y="1617125"/>
            <a:ext cx="126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1214252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1214253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0" y="3741775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926181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2356333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245877" y="277410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207081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178529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149977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121425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926181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926181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926181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926181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926181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1214046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1499554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1500507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1784346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2068784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1300758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1738273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173827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173827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1451838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145183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145183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1169120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1169120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1169120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202556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202556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2025568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1451838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1451838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1169120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1738273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2309180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2309180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2309180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2309180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2309180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2309180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1169120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1451838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1169120" y="265584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2025568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2025568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2025568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1738273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1738273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2025568" y="2655846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2309180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33E036-ED3D-5946-B941-10A10C4FA041}"/>
              </a:ext>
            </a:extLst>
          </p:cNvPr>
          <p:cNvSpPr txBox="1"/>
          <p:nvPr/>
        </p:nvSpPr>
        <p:spPr>
          <a:xfrm>
            <a:off x="2043859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B360D-8FB4-924A-8B04-062D465F03AF}"/>
              </a:ext>
            </a:extLst>
          </p:cNvPr>
          <p:cNvSpPr txBox="1"/>
          <p:nvPr/>
        </p:nvSpPr>
        <p:spPr>
          <a:xfrm>
            <a:off x="1756311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17821-B533-6F49-967F-C8970F6811C5}"/>
              </a:ext>
            </a:extLst>
          </p:cNvPr>
          <p:cNvSpPr txBox="1"/>
          <p:nvPr/>
        </p:nvSpPr>
        <p:spPr>
          <a:xfrm>
            <a:off x="146876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677DCB-D6A5-9D41-B7B7-B1729CB698BF}"/>
              </a:ext>
            </a:extLst>
          </p:cNvPr>
          <p:cNvSpPr txBox="1"/>
          <p:nvPr/>
        </p:nvSpPr>
        <p:spPr>
          <a:xfrm>
            <a:off x="2317266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4AFD7-7E22-764A-95DD-09644BED0E39}"/>
              </a:ext>
            </a:extLst>
          </p:cNvPr>
          <p:cNvSpPr txBox="1"/>
          <p:nvPr/>
        </p:nvSpPr>
        <p:spPr>
          <a:xfrm>
            <a:off x="2010195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69787C-6BB9-BD4E-AEFF-B81BF6E800EE}"/>
              </a:ext>
            </a:extLst>
          </p:cNvPr>
          <p:cNvSpPr txBox="1"/>
          <p:nvPr/>
        </p:nvSpPr>
        <p:spPr>
          <a:xfrm>
            <a:off x="146876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5D02AD-D3DE-7F4B-8716-52BBD09007DD}"/>
              </a:ext>
            </a:extLst>
          </p:cNvPr>
          <p:cNvSpPr txBox="1"/>
          <p:nvPr/>
        </p:nvSpPr>
        <p:spPr>
          <a:xfrm>
            <a:off x="1184398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C5641-639E-8444-9DAC-F18857112FD9}"/>
              </a:ext>
            </a:extLst>
          </p:cNvPr>
          <p:cNvSpPr txBox="1"/>
          <p:nvPr/>
        </p:nvSpPr>
        <p:spPr>
          <a:xfrm>
            <a:off x="902158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0DA9DF-C825-F241-A299-A6F37B32D7AC}"/>
              </a:ext>
            </a:extLst>
          </p:cNvPr>
          <p:cNvSpPr txBox="1"/>
          <p:nvPr/>
        </p:nvSpPr>
        <p:spPr>
          <a:xfrm>
            <a:off x="1184398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EE33FB-E5A9-A642-B48D-E1E964F149E5}"/>
              </a:ext>
            </a:extLst>
          </p:cNvPr>
          <p:cNvSpPr txBox="1"/>
          <p:nvPr/>
        </p:nvSpPr>
        <p:spPr>
          <a:xfrm>
            <a:off x="902158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AC02DA-DAFD-5A44-9A65-A714BD82A3C3}"/>
              </a:ext>
            </a:extLst>
          </p:cNvPr>
          <p:cNvSpPr txBox="1"/>
          <p:nvPr/>
        </p:nvSpPr>
        <p:spPr>
          <a:xfrm>
            <a:off x="902158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04563A-BEF2-1942-874E-593D67B87BE7}"/>
              </a:ext>
            </a:extLst>
          </p:cNvPr>
          <p:cNvSpPr txBox="1"/>
          <p:nvPr/>
        </p:nvSpPr>
        <p:spPr>
          <a:xfrm>
            <a:off x="902158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F2C48-FD9A-D44A-986A-8A0F682A56C6}"/>
              </a:ext>
            </a:extLst>
          </p:cNvPr>
          <p:cNvSpPr txBox="1"/>
          <p:nvPr/>
        </p:nvSpPr>
        <p:spPr>
          <a:xfrm>
            <a:off x="1427085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458EF-5DBE-6C4F-A404-16C8C3BC7B36}"/>
              </a:ext>
            </a:extLst>
          </p:cNvPr>
          <p:cNvSpPr txBox="1"/>
          <p:nvPr/>
        </p:nvSpPr>
        <p:spPr>
          <a:xfrm>
            <a:off x="1427085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3FDC9B-A09F-E04B-8921-6956FBB9D8F6}"/>
              </a:ext>
            </a:extLst>
          </p:cNvPr>
          <p:cNvSpPr txBox="1"/>
          <p:nvPr/>
        </p:nvSpPr>
        <p:spPr>
          <a:xfrm>
            <a:off x="1427085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EB4C27-7E58-3E44-82A5-BC58A59AD82D}"/>
              </a:ext>
            </a:extLst>
          </p:cNvPr>
          <p:cNvSpPr txBox="1"/>
          <p:nvPr/>
        </p:nvSpPr>
        <p:spPr>
          <a:xfrm>
            <a:off x="1714633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EE3565A-CE05-1B48-940F-012EEB47EF9F}"/>
              </a:ext>
            </a:extLst>
          </p:cNvPr>
          <p:cNvSpPr txBox="1"/>
          <p:nvPr/>
        </p:nvSpPr>
        <p:spPr>
          <a:xfrm>
            <a:off x="2317266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rgbClr val="92D050"/>
                </a:solidFill>
              </a:rPr>
              <a:t>-</a:t>
            </a:r>
            <a:r>
              <a:rPr lang="en-US" altLang="zh-CN" sz="1050" b="1" i="1" dirty="0">
                <a:solidFill>
                  <a:srgbClr val="92D050"/>
                </a:solidFill>
              </a:rPr>
              <a:t>1.2</a:t>
            </a:r>
            <a:endParaRPr lang="en-US" sz="1050" b="1" i="1" dirty="0">
              <a:solidFill>
                <a:srgbClr val="92D05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149647-F51C-EA41-B52D-F52C005CF37E}"/>
              </a:ext>
            </a:extLst>
          </p:cNvPr>
          <p:cNvSpPr txBox="1"/>
          <p:nvPr/>
        </p:nvSpPr>
        <p:spPr>
          <a:xfrm>
            <a:off x="367936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3144A79-FC57-3443-A0A6-72F75327543B}"/>
              </a:ext>
            </a:extLst>
          </p:cNvPr>
          <p:cNvSpPr/>
          <p:nvPr/>
        </p:nvSpPr>
        <p:spPr>
          <a:xfrm>
            <a:off x="4321060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A73E4DF-A9D7-B24B-BBB1-4A44DBC8FCE1}"/>
              </a:ext>
            </a:extLst>
          </p:cNvPr>
          <p:cNvSpPr txBox="1"/>
          <p:nvPr/>
        </p:nvSpPr>
        <p:spPr>
          <a:xfrm>
            <a:off x="426247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80FD7B-3829-CE4C-B71D-97E4A36741A6}"/>
              </a:ext>
            </a:extLst>
          </p:cNvPr>
          <p:cNvSpPr txBox="1"/>
          <p:nvPr/>
        </p:nvSpPr>
        <p:spPr>
          <a:xfrm>
            <a:off x="426247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D501AD1-C5C5-1647-AE24-20AB797E3688}"/>
              </a:ext>
            </a:extLst>
          </p:cNvPr>
          <p:cNvSpPr txBox="1"/>
          <p:nvPr/>
        </p:nvSpPr>
        <p:spPr>
          <a:xfrm>
            <a:off x="3396633" y="1617125"/>
            <a:ext cx="1297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 </a:t>
            </a:r>
            <a:r>
              <a:rPr lang="en-US" dirty="0"/>
              <a:t>iteration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C07A37F-CD07-AC4A-8B2A-C65B2A2D3D0B}"/>
              </a:ext>
            </a:extLst>
          </p:cNvPr>
          <p:cNvSpPr/>
          <p:nvPr/>
        </p:nvSpPr>
        <p:spPr>
          <a:xfrm>
            <a:off x="3466528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EC2562D-7AF2-A64F-B223-12631C624F43}"/>
              </a:ext>
            </a:extLst>
          </p:cNvPr>
          <p:cNvSpPr/>
          <p:nvPr/>
        </p:nvSpPr>
        <p:spPr>
          <a:xfrm>
            <a:off x="3466529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3F79A9E6-178F-A846-8400-087CE75356E7}"/>
              </a:ext>
            </a:extLst>
          </p:cNvPr>
          <p:cNvCxnSpPr>
            <a:cxnSpLocks/>
          </p:cNvCxnSpPr>
          <p:nvPr/>
        </p:nvCxnSpPr>
        <p:spPr>
          <a:xfrm>
            <a:off x="3178457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9699B1A-E22C-8840-A741-13770BACB4D0}"/>
              </a:ext>
            </a:extLst>
          </p:cNvPr>
          <p:cNvCxnSpPr>
            <a:cxnSpLocks/>
          </p:cNvCxnSpPr>
          <p:nvPr/>
        </p:nvCxnSpPr>
        <p:spPr>
          <a:xfrm>
            <a:off x="4608609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62149F9-C16C-C148-921A-73AC80259A35}"/>
              </a:ext>
            </a:extLst>
          </p:cNvPr>
          <p:cNvCxnSpPr>
            <a:cxnSpLocks/>
          </p:cNvCxnSpPr>
          <p:nvPr/>
        </p:nvCxnSpPr>
        <p:spPr>
          <a:xfrm>
            <a:off x="432308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14655C-4882-D244-B981-4AFA0D1260BC}"/>
              </a:ext>
            </a:extLst>
          </p:cNvPr>
          <p:cNvCxnSpPr>
            <a:cxnSpLocks/>
          </p:cNvCxnSpPr>
          <p:nvPr/>
        </p:nvCxnSpPr>
        <p:spPr>
          <a:xfrm>
            <a:off x="403756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85D6676E-075B-294C-A2E6-807E2916BA37}"/>
              </a:ext>
            </a:extLst>
          </p:cNvPr>
          <p:cNvCxnSpPr>
            <a:cxnSpLocks/>
          </p:cNvCxnSpPr>
          <p:nvPr/>
        </p:nvCxnSpPr>
        <p:spPr>
          <a:xfrm>
            <a:off x="375204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CED930C-5B31-404B-BF4C-62F425E20203}"/>
              </a:ext>
            </a:extLst>
          </p:cNvPr>
          <p:cNvCxnSpPr>
            <a:cxnSpLocks/>
          </p:cNvCxnSpPr>
          <p:nvPr/>
        </p:nvCxnSpPr>
        <p:spPr>
          <a:xfrm>
            <a:off x="346652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3BB65AE-D773-E64A-8838-E38044528402}"/>
              </a:ext>
            </a:extLst>
          </p:cNvPr>
          <p:cNvCxnSpPr>
            <a:cxnSpLocks/>
          </p:cNvCxnSpPr>
          <p:nvPr/>
        </p:nvCxnSpPr>
        <p:spPr>
          <a:xfrm>
            <a:off x="3178457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2F7CA9B-AF32-9E4A-AE9B-4D39006ADE2A}"/>
              </a:ext>
            </a:extLst>
          </p:cNvPr>
          <p:cNvCxnSpPr>
            <a:cxnSpLocks/>
          </p:cNvCxnSpPr>
          <p:nvPr/>
        </p:nvCxnSpPr>
        <p:spPr>
          <a:xfrm>
            <a:off x="3178457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E467196-E970-144A-AB77-A06E0F94BFF7}"/>
              </a:ext>
            </a:extLst>
          </p:cNvPr>
          <p:cNvCxnSpPr>
            <a:cxnSpLocks/>
          </p:cNvCxnSpPr>
          <p:nvPr/>
        </p:nvCxnSpPr>
        <p:spPr>
          <a:xfrm>
            <a:off x="3178457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85C5CEB-0795-C248-98B7-1DAD20A36D1F}"/>
              </a:ext>
            </a:extLst>
          </p:cNvPr>
          <p:cNvCxnSpPr>
            <a:cxnSpLocks/>
          </p:cNvCxnSpPr>
          <p:nvPr/>
        </p:nvCxnSpPr>
        <p:spPr>
          <a:xfrm>
            <a:off x="3178457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7E5EE8A-E225-8642-8888-ED696005B602}"/>
              </a:ext>
            </a:extLst>
          </p:cNvPr>
          <p:cNvCxnSpPr>
            <a:cxnSpLocks/>
          </p:cNvCxnSpPr>
          <p:nvPr/>
        </p:nvCxnSpPr>
        <p:spPr>
          <a:xfrm>
            <a:off x="3178457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99F04F-2165-4E45-8CF6-B8A142C070DF}"/>
              </a:ext>
            </a:extLst>
          </p:cNvPr>
          <p:cNvSpPr/>
          <p:nvPr/>
        </p:nvSpPr>
        <p:spPr>
          <a:xfrm>
            <a:off x="3466322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B535BBB-64A3-7C4A-A9FB-4D823D7CB88E}"/>
              </a:ext>
            </a:extLst>
          </p:cNvPr>
          <p:cNvSpPr/>
          <p:nvPr/>
        </p:nvSpPr>
        <p:spPr>
          <a:xfrm>
            <a:off x="3751830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C63A13CE-E64C-2D46-80DC-4C88BB2D5EBD}"/>
              </a:ext>
            </a:extLst>
          </p:cNvPr>
          <p:cNvSpPr/>
          <p:nvPr/>
        </p:nvSpPr>
        <p:spPr>
          <a:xfrm>
            <a:off x="3752783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1CB1D09-7B2C-B14C-91AC-760D39DE06FB}"/>
              </a:ext>
            </a:extLst>
          </p:cNvPr>
          <p:cNvSpPr/>
          <p:nvPr/>
        </p:nvSpPr>
        <p:spPr>
          <a:xfrm>
            <a:off x="4036901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3E7613E-E13E-2F41-8E62-8103DDD31584}"/>
              </a:ext>
            </a:extLst>
          </p:cNvPr>
          <p:cNvSpPr/>
          <p:nvPr/>
        </p:nvSpPr>
        <p:spPr>
          <a:xfrm>
            <a:off x="4036622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131449AE-F71F-3A41-8269-C549599BE536}"/>
              </a:ext>
            </a:extLst>
          </p:cNvPr>
          <p:cNvSpPr/>
          <p:nvPr/>
        </p:nvSpPr>
        <p:spPr>
          <a:xfrm>
            <a:off x="3553034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D5BB0F79-C535-254E-95C2-D8C853296A05}"/>
              </a:ext>
            </a:extLst>
          </p:cNvPr>
          <p:cNvSpPr>
            <a:spLocks noChangeAspect="1"/>
          </p:cNvSpPr>
          <p:nvPr/>
        </p:nvSpPr>
        <p:spPr>
          <a:xfrm>
            <a:off x="399054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D3F7F7C-9EAE-C14B-A97D-91CFDE499514}"/>
              </a:ext>
            </a:extLst>
          </p:cNvPr>
          <p:cNvSpPr>
            <a:spLocks noChangeAspect="1"/>
          </p:cNvSpPr>
          <p:nvPr/>
        </p:nvSpPr>
        <p:spPr>
          <a:xfrm>
            <a:off x="399054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3EDD73A-37DA-BC44-8D1E-6D60EA430AB5}"/>
              </a:ext>
            </a:extLst>
          </p:cNvPr>
          <p:cNvSpPr>
            <a:spLocks noChangeAspect="1"/>
          </p:cNvSpPr>
          <p:nvPr/>
        </p:nvSpPr>
        <p:spPr>
          <a:xfrm>
            <a:off x="399054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2987CE54-45B1-224C-A6FE-CF87548D6AAB}"/>
              </a:ext>
            </a:extLst>
          </p:cNvPr>
          <p:cNvSpPr>
            <a:spLocks noChangeAspect="1"/>
          </p:cNvSpPr>
          <p:nvPr/>
        </p:nvSpPr>
        <p:spPr>
          <a:xfrm>
            <a:off x="3704114" y="3211621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5125DDD2-6793-5C4A-BE10-461C210BB186}"/>
              </a:ext>
            </a:extLst>
          </p:cNvPr>
          <p:cNvSpPr>
            <a:spLocks noChangeAspect="1"/>
          </p:cNvSpPr>
          <p:nvPr/>
        </p:nvSpPr>
        <p:spPr>
          <a:xfrm>
            <a:off x="370411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61B8444F-B5C5-1C4F-8C1A-D5C85DEC5C27}"/>
              </a:ext>
            </a:extLst>
          </p:cNvPr>
          <p:cNvSpPr>
            <a:spLocks noChangeAspect="1"/>
          </p:cNvSpPr>
          <p:nvPr/>
        </p:nvSpPr>
        <p:spPr>
          <a:xfrm>
            <a:off x="370411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67DAA67-0D0B-5940-8CB3-26ACDA20F42E}"/>
              </a:ext>
            </a:extLst>
          </p:cNvPr>
          <p:cNvSpPr>
            <a:spLocks noChangeAspect="1"/>
          </p:cNvSpPr>
          <p:nvPr/>
        </p:nvSpPr>
        <p:spPr>
          <a:xfrm>
            <a:off x="3421396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BBF58D5C-C2A0-7D45-BAD6-10A7C56DDDC0}"/>
              </a:ext>
            </a:extLst>
          </p:cNvPr>
          <p:cNvSpPr>
            <a:spLocks noChangeAspect="1"/>
          </p:cNvSpPr>
          <p:nvPr/>
        </p:nvSpPr>
        <p:spPr>
          <a:xfrm>
            <a:off x="3421396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04FDF13A-C99C-C940-9B84-EB5F27D51DE2}"/>
              </a:ext>
            </a:extLst>
          </p:cNvPr>
          <p:cNvSpPr>
            <a:spLocks noChangeAspect="1"/>
          </p:cNvSpPr>
          <p:nvPr/>
        </p:nvSpPr>
        <p:spPr>
          <a:xfrm>
            <a:off x="3421396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EE446214-96A4-4D4C-9BB1-316B9C1A3DEF}"/>
              </a:ext>
            </a:extLst>
          </p:cNvPr>
          <p:cNvSpPr>
            <a:spLocks noChangeAspect="1"/>
          </p:cNvSpPr>
          <p:nvPr/>
        </p:nvSpPr>
        <p:spPr>
          <a:xfrm>
            <a:off x="427784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4DD47311-CC92-EB44-8F8A-31E92D4001EB}"/>
              </a:ext>
            </a:extLst>
          </p:cNvPr>
          <p:cNvSpPr>
            <a:spLocks noChangeAspect="1"/>
          </p:cNvSpPr>
          <p:nvPr/>
        </p:nvSpPr>
        <p:spPr>
          <a:xfrm>
            <a:off x="427784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099B5221-ECC9-C248-92FF-DFB466BEBD61}"/>
              </a:ext>
            </a:extLst>
          </p:cNvPr>
          <p:cNvSpPr>
            <a:spLocks noChangeAspect="1"/>
          </p:cNvSpPr>
          <p:nvPr/>
        </p:nvSpPr>
        <p:spPr>
          <a:xfrm>
            <a:off x="4277844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51128698-F0AF-E14E-AA57-89CAD6D237C2}"/>
              </a:ext>
            </a:extLst>
          </p:cNvPr>
          <p:cNvSpPr>
            <a:spLocks noChangeAspect="1"/>
          </p:cNvSpPr>
          <p:nvPr/>
        </p:nvSpPr>
        <p:spPr>
          <a:xfrm>
            <a:off x="3704114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4FADB30C-5A51-C441-978B-2A050A84E074}"/>
              </a:ext>
            </a:extLst>
          </p:cNvPr>
          <p:cNvSpPr>
            <a:spLocks noChangeAspect="1"/>
          </p:cNvSpPr>
          <p:nvPr/>
        </p:nvSpPr>
        <p:spPr>
          <a:xfrm>
            <a:off x="3704114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D138ACC7-A4B5-A347-83BF-777F0AEE6CFB}"/>
              </a:ext>
            </a:extLst>
          </p:cNvPr>
          <p:cNvSpPr>
            <a:spLocks noChangeAspect="1"/>
          </p:cNvSpPr>
          <p:nvPr/>
        </p:nvSpPr>
        <p:spPr>
          <a:xfrm>
            <a:off x="3421396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78AAD3EC-ED89-D644-A48D-B13481359EE8}"/>
              </a:ext>
            </a:extLst>
          </p:cNvPr>
          <p:cNvSpPr>
            <a:spLocks noChangeAspect="1"/>
          </p:cNvSpPr>
          <p:nvPr/>
        </p:nvSpPr>
        <p:spPr>
          <a:xfrm>
            <a:off x="3990549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E1901A48-8E97-3145-AB50-1B100B856337}"/>
              </a:ext>
            </a:extLst>
          </p:cNvPr>
          <p:cNvSpPr>
            <a:spLocks noChangeAspect="1"/>
          </p:cNvSpPr>
          <p:nvPr/>
        </p:nvSpPr>
        <p:spPr>
          <a:xfrm>
            <a:off x="4561456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C9EF38FD-426E-6C41-BA4F-E213FCA723C2}"/>
              </a:ext>
            </a:extLst>
          </p:cNvPr>
          <p:cNvSpPr>
            <a:spLocks noChangeAspect="1"/>
          </p:cNvSpPr>
          <p:nvPr/>
        </p:nvSpPr>
        <p:spPr>
          <a:xfrm>
            <a:off x="4561456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49D99746-1EDB-8E4F-A541-203175A7ACD4}"/>
              </a:ext>
            </a:extLst>
          </p:cNvPr>
          <p:cNvSpPr>
            <a:spLocks noChangeAspect="1"/>
          </p:cNvSpPr>
          <p:nvPr/>
        </p:nvSpPr>
        <p:spPr>
          <a:xfrm>
            <a:off x="4561456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0B6608-37E4-344A-9EB5-CF688384DBDA}"/>
              </a:ext>
            </a:extLst>
          </p:cNvPr>
          <p:cNvSpPr>
            <a:spLocks noChangeAspect="1"/>
          </p:cNvSpPr>
          <p:nvPr/>
        </p:nvSpPr>
        <p:spPr>
          <a:xfrm>
            <a:off x="4561456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2E01C79F-CE08-6645-9706-6FD9B5DC94D9}"/>
              </a:ext>
            </a:extLst>
          </p:cNvPr>
          <p:cNvSpPr>
            <a:spLocks noChangeAspect="1"/>
          </p:cNvSpPr>
          <p:nvPr/>
        </p:nvSpPr>
        <p:spPr>
          <a:xfrm>
            <a:off x="4561456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E830E9BA-494A-484B-A2D9-9B67CDFAF0F4}"/>
              </a:ext>
            </a:extLst>
          </p:cNvPr>
          <p:cNvSpPr>
            <a:spLocks noChangeAspect="1"/>
          </p:cNvSpPr>
          <p:nvPr/>
        </p:nvSpPr>
        <p:spPr>
          <a:xfrm>
            <a:off x="4561456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AD1CB44-3754-8F4F-A202-F0649C984E38}"/>
              </a:ext>
            </a:extLst>
          </p:cNvPr>
          <p:cNvSpPr>
            <a:spLocks noChangeAspect="1"/>
          </p:cNvSpPr>
          <p:nvPr/>
        </p:nvSpPr>
        <p:spPr>
          <a:xfrm>
            <a:off x="3421396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85871A04-4BD2-8245-949F-5DC2DCCB4C1B}"/>
              </a:ext>
            </a:extLst>
          </p:cNvPr>
          <p:cNvSpPr>
            <a:spLocks noChangeAspect="1"/>
          </p:cNvSpPr>
          <p:nvPr/>
        </p:nvSpPr>
        <p:spPr>
          <a:xfrm>
            <a:off x="3704114" y="237402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F4254375-5BE4-9340-A3A4-63D9E7C079BD}"/>
              </a:ext>
            </a:extLst>
          </p:cNvPr>
          <p:cNvSpPr>
            <a:spLocks noChangeAspect="1"/>
          </p:cNvSpPr>
          <p:nvPr/>
        </p:nvSpPr>
        <p:spPr>
          <a:xfrm>
            <a:off x="3421396" y="2655846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3E9F3E3-63A6-104E-A2DD-4C030528B431}"/>
              </a:ext>
            </a:extLst>
          </p:cNvPr>
          <p:cNvSpPr>
            <a:spLocks noChangeAspect="1"/>
          </p:cNvSpPr>
          <p:nvPr/>
        </p:nvSpPr>
        <p:spPr>
          <a:xfrm>
            <a:off x="4277844" y="321162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BDB5FAB2-7A79-E349-9D28-5BC6DE9521C6}"/>
              </a:ext>
            </a:extLst>
          </p:cNvPr>
          <p:cNvSpPr>
            <a:spLocks noChangeAspect="1"/>
          </p:cNvSpPr>
          <p:nvPr/>
        </p:nvSpPr>
        <p:spPr>
          <a:xfrm>
            <a:off x="4277844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73A96153-F5D6-9E41-B075-09CCFE4BC497}"/>
              </a:ext>
            </a:extLst>
          </p:cNvPr>
          <p:cNvSpPr>
            <a:spLocks noChangeAspect="1"/>
          </p:cNvSpPr>
          <p:nvPr/>
        </p:nvSpPr>
        <p:spPr>
          <a:xfrm>
            <a:off x="4277844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D97BDFEB-009B-694B-895A-52AD8FB2CCE8}"/>
              </a:ext>
            </a:extLst>
          </p:cNvPr>
          <p:cNvSpPr>
            <a:spLocks noChangeAspect="1"/>
          </p:cNvSpPr>
          <p:nvPr/>
        </p:nvSpPr>
        <p:spPr>
          <a:xfrm>
            <a:off x="3990549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8513279-755D-8E45-8936-FE16F6DEFA14}"/>
              </a:ext>
            </a:extLst>
          </p:cNvPr>
          <p:cNvSpPr>
            <a:spLocks noChangeAspect="1"/>
          </p:cNvSpPr>
          <p:nvPr/>
        </p:nvSpPr>
        <p:spPr>
          <a:xfrm>
            <a:off x="3990549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94EE3F49-E984-504C-BCB2-DF8EB2D7CCB9}"/>
              </a:ext>
            </a:extLst>
          </p:cNvPr>
          <p:cNvSpPr>
            <a:spLocks noChangeAspect="1"/>
          </p:cNvSpPr>
          <p:nvPr/>
        </p:nvSpPr>
        <p:spPr>
          <a:xfrm>
            <a:off x="4561456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ED7FF11-399F-AD4B-A235-B4E8E30990F5}"/>
              </a:ext>
            </a:extLst>
          </p:cNvPr>
          <p:cNvSpPr txBox="1"/>
          <p:nvPr/>
        </p:nvSpPr>
        <p:spPr>
          <a:xfrm>
            <a:off x="4296135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414BF87-1617-8544-9DBD-72FFE4D5E9DC}"/>
              </a:ext>
            </a:extLst>
          </p:cNvPr>
          <p:cNvSpPr txBox="1"/>
          <p:nvPr/>
        </p:nvSpPr>
        <p:spPr>
          <a:xfrm>
            <a:off x="400858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C71C32A-10A6-E347-909D-D2D41F3C7763}"/>
              </a:ext>
            </a:extLst>
          </p:cNvPr>
          <p:cNvSpPr txBox="1"/>
          <p:nvPr/>
        </p:nvSpPr>
        <p:spPr>
          <a:xfrm>
            <a:off x="3721039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57FAF9BB-1FA0-E34D-8216-994912FF88DC}"/>
              </a:ext>
            </a:extLst>
          </p:cNvPr>
          <p:cNvSpPr txBox="1"/>
          <p:nvPr/>
        </p:nvSpPr>
        <p:spPr>
          <a:xfrm>
            <a:off x="4569542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80391D3-7A30-0F44-8FE1-3B1224FFC229}"/>
              </a:ext>
            </a:extLst>
          </p:cNvPr>
          <p:cNvSpPr txBox="1"/>
          <p:nvPr/>
        </p:nvSpPr>
        <p:spPr>
          <a:xfrm>
            <a:off x="3721039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71868EB4-AB30-7A47-831C-81EAD0D108EE}"/>
              </a:ext>
            </a:extLst>
          </p:cNvPr>
          <p:cNvSpPr txBox="1"/>
          <p:nvPr/>
        </p:nvSpPr>
        <p:spPr>
          <a:xfrm>
            <a:off x="343667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253DD4F-1070-7549-A342-E0F7FCADA5CB}"/>
              </a:ext>
            </a:extLst>
          </p:cNvPr>
          <p:cNvSpPr txBox="1"/>
          <p:nvPr/>
        </p:nvSpPr>
        <p:spPr>
          <a:xfrm>
            <a:off x="315443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CA0246BE-E2E2-3C49-AB40-F69E2E2E0178}"/>
              </a:ext>
            </a:extLst>
          </p:cNvPr>
          <p:cNvSpPr txBox="1"/>
          <p:nvPr/>
        </p:nvSpPr>
        <p:spPr>
          <a:xfrm>
            <a:off x="343667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87801B90-6266-D74A-B417-F338A5A1836B}"/>
              </a:ext>
            </a:extLst>
          </p:cNvPr>
          <p:cNvSpPr txBox="1"/>
          <p:nvPr/>
        </p:nvSpPr>
        <p:spPr>
          <a:xfrm>
            <a:off x="3966909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58551B40-B834-CA41-8C87-B67F5B1B52AC}"/>
              </a:ext>
            </a:extLst>
          </p:cNvPr>
          <p:cNvSpPr txBox="1"/>
          <p:nvPr/>
        </p:nvSpPr>
        <p:spPr>
          <a:xfrm>
            <a:off x="3154434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CF1B443B-4134-1740-AE02-B5A156BC4344}"/>
              </a:ext>
            </a:extLst>
          </p:cNvPr>
          <p:cNvSpPr txBox="1"/>
          <p:nvPr/>
        </p:nvSpPr>
        <p:spPr>
          <a:xfrm>
            <a:off x="3154434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D3D375B-2402-FF43-91AF-40061F1B2AD4}"/>
              </a:ext>
            </a:extLst>
          </p:cNvPr>
          <p:cNvSpPr txBox="1"/>
          <p:nvPr/>
        </p:nvSpPr>
        <p:spPr>
          <a:xfrm>
            <a:off x="3154434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3B6B5C8-A987-8645-9213-72AB60CB9D0E}"/>
              </a:ext>
            </a:extLst>
          </p:cNvPr>
          <p:cNvSpPr txBox="1"/>
          <p:nvPr/>
        </p:nvSpPr>
        <p:spPr>
          <a:xfrm>
            <a:off x="3679361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88FAA28-EA4F-7842-91A3-26D31BFD5D8E}"/>
              </a:ext>
            </a:extLst>
          </p:cNvPr>
          <p:cNvSpPr txBox="1"/>
          <p:nvPr/>
        </p:nvSpPr>
        <p:spPr>
          <a:xfrm>
            <a:off x="367936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25B8AF5-F7BB-FC4E-A20C-B123CDE8D39B}"/>
              </a:ext>
            </a:extLst>
          </p:cNvPr>
          <p:cNvSpPr txBox="1"/>
          <p:nvPr/>
        </p:nvSpPr>
        <p:spPr>
          <a:xfrm>
            <a:off x="3966909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627D7FA-D0CF-A440-925D-76F29A6EC13D}"/>
              </a:ext>
            </a:extLst>
          </p:cNvPr>
          <p:cNvSpPr txBox="1"/>
          <p:nvPr/>
        </p:nvSpPr>
        <p:spPr>
          <a:xfrm>
            <a:off x="456954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633BBB7-1793-2B4C-9CA8-AB7843F61FA2}"/>
              </a:ext>
            </a:extLst>
          </p:cNvPr>
          <p:cNvSpPr txBox="1"/>
          <p:nvPr/>
        </p:nvSpPr>
        <p:spPr>
          <a:xfrm>
            <a:off x="3966909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rgbClr val="92D050"/>
                </a:solidFill>
              </a:rPr>
              <a:t>-</a:t>
            </a:r>
            <a:r>
              <a:rPr lang="en-US" altLang="zh-CN" sz="1050" b="1" i="1" dirty="0">
                <a:solidFill>
                  <a:srgbClr val="92D050"/>
                </a:solidFill>
              </a:rPr>
              <a:t>1.3</a:t>
            </a:r>
            <a:endParaRPr lang="en-US" sz="1050" b="1" i="1" dirty="0">
              <a:solidFill>
                <a:srgbClr val="92D050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574456D0-948C-6947-808A-F63A208C1928}"/>
              </a:ext>
            </a:extLst>
          </p:cNvPr>
          <p:cNvSpPr txBox="1"/>
          <p:nvPr/>
        </p:nvSpPr>
        <p:spPr>
          <a:xfrm>
            <a:off x="570471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FEDEB4C0-4D09-AA4A-8C66-BB27B98C5196}"/>
              </a:ext>
            </a:extLst>
          </p:cNvPr>
          <p:cNvSpPr txBox="1"/>
          <p:nvPr/>
        </p:nvSpPr>
        <p:spPr>
          <a:xfrm>
            <a:off x="5422474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C3E8F8BC-6EAF-694E-8BE7-807E0B78576B}"/>
              </a:ext>
            </a:extLst>
          </p:cNvPr>
          <p:cNvSpPr txBox="1"/>
          <p:nvPr/>
        </p:nvSpPr>
        <p:spPr>
          <a:xfrm>
            <a:off x="594740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A21658D6-F7BC-C541-A3CF-E9FDAF953035}"/>
              </a:ext>
            </a:extLst>
          </p:cNvPr>
          <p:cNvSpPr/>
          <p:nvPr/>
        </p:nvSpPr>
        <p:spPr>
          <a:xfrm>
            <a:off x="6589100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301A5BE-E5CC-0940-AD3A-878F11B4516B}"/>
              </a:ext>
            </a:extLst>
          </p:cNvPr>
          <p:cNvSpPr txBox="1"/>
          <p:nvPr/>
        </p:nvSpPr>
        <p:spPr>
          <a:xfrm>
            <a:off x="653051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44F9F5F0-5DA9-6348-9E52-4F208A4C2ED1}"/>
              </a:ext>
            </a:extLst>
          </p:cNvPr>
          <p:cNvSpPr txBox="1"/>
          <p:nvPr/>
        </p:nvSpPr>
        <p:spPr>
          <a:xfrm>
            <a:off x="653051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F15738A-C451-1948-8E6F-C6671FCF2222}"/>
              </a:ext>
            </a:extLst>
          </p:cNvPr>
          <p:cNvSpPr txBox="1"/>
          <p:nvPr/>
        </p:nvSpPr>
        <p:spPr>
          <a:xfrm>
            <a:off x="5544884" y="1617125"/>
            <a:ext cx="153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(i-1)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8B5AAB5-51C2-F948-86F9-F5FAC1EE0524}"/>
              </a:ext>
            </a:extLst>
          </p:cNvPr>
          <p:cNvSpPr/>
          <p:nvPr/>
        </p:nvSpPr>
        <p:spPr>
          <a:xfrm>
            <a:off x="5734568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5970EAB-628D-5547-A97E-53CD52D17153}"/>
              </a:ext>
            </a:extLst>
          </p:cNvPr>
          <p:cNvSpPr/>
          <p:nvPr/>
        </p:nvSpPr>
        <p:spPr>
          <a:xfrm>
            <a:off x="5734569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DD93FFF7-C845-3744-8265-A524F33BEFF8}"/>
              </a:ext>
            </a:extLst>
          </p:cNvPr>
          <p:cNvCxnSpPr>
            <a:cxnSpLocks/>
          </p:cNvCxnSpPr>
          <p:nvPr/>
        </p:nvCxnSpPr>
        <p:spPr>
          <a:xfrm>
            <a:off x="5446497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C976DC-2A88-A147-8356-3C9FEA535F41}"/>
              </a:ext>
            </a:extLst>
          </p:cNvPr>
          <p:cNvCxnSpPr>
            <a:cxnSpLocks/>
          </p:cNvCxnSpPr>
          <p:nvPr/>
        </p:nvCxnSpPr>
        <p:spPr>
          <a:xfrm>
            <a:off x="6876649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F4A99F2-4693-8B48-8F6C-E06C433EA217}"/>
              </a:ext>
            </a:extLst>
          </p:cNvPr>
          <p:cNvCxnSpPr>
            <a:cxnSpLocks/>
          </p:cNvCxnSpPr>
          <p:nvPr/>
        </p:nvCxnSpPr>
        <p:spPr>
          <a:xfrm>
            <a:off x="659112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38C5B5AB-0A3D-F34C-896D-8E82AFEB7E9E}"/>
              </a:ext>
            </a:extLst>
          </p:cNvPr>
          <p:cNvCxnSpPr>
            <a:cxnSpLocks/>
          </p:cNvCxnSpPr>
          <p:nvPr/>
        </p:nvCxnSpPr>
        <p:spPr>
          <a:xfrm>
            <a:off x="630560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EA2A01C-49B5-634D-8048-8FB1170D148F}"/>
              </a:ext>
            </a:extLst>
          </p:cNvPr>
          <p:cNvCxnSpPr>
            <a:cxnSpLocks/>
          </p:cNvCxnSpPr>
          <p:nvPr/>
        </p:nvCxnSpPr>
        <p:spPr>
          <a:xfrm>
            <a:off x="602008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A3C60C2-697A-6D43-8925-E78667BE077A}"/>
              </a:ext>
            </a:extLst>
          </p:cNvPr>
          <p:cNvCxnSpPr>
            <a:cxnSpLocks/>
          </p:cNvCxnSpPr>
          <p:nvPr/>
        </p:nvCxnSpPr>
        <p:spPr>
          <a:xfrm>
            <a:off x="573456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6C495C6D-1375-B64D-A732-129E3DCD8E86}"/>
              </a:ext>
            </a:extLst>
          </p:cNvPr>
          <p:cNvCxnSpPr>
            <a:cxnSpLocks/>
          </p:cNvCxnSpPr>
          <p:nvPr/>
        </p:nvCxnSpPr>
        <p:spPr>
          <a:xfrm>
            <a:off x="5446497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3D228875-1148-D14F-8B1E-898009B67235}"/>
              </a:ext>
            </a:extLst>
          </p:cNvPr>
          <p:cNvCxnSpPr>
            <a:cxnSpLocks/>
          </p:cNvCxnSpPr>
          <p:nvPr/>
        </p:nvCxnSpPr>
        <p:spPr>
          <a:xfrm>
            <a:off x="5446497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1F066B8-AC02-B64B-B31B-93BB3EA5DD80}"/>
              </a:ext>
            </a:extLst>
          </p:cNvPr>
          <p:cNvCxnSpPr>
            <a:cxnSpLocks/>
          </p:cNvCxnSpPr>
          <p:nvPr/>
        </p:nvCxnSpPr>
        <p:spPr>
          <a:xfrm>
            <a:off x="5446497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8960F2C-D737-E14C-96A4-4B6717402D46}"/>
              </a:ext>
            </a:extLst>
          </p:cNvPr>
          <p:cNvCxnSpPr>
            <a:cxnSpLocks/>
          </p:cNvCxnSpPr>
          <p:nvPr/>
        </p:nvCxnSpPr>
        <p:spPr>
          <a:xfrm>
            <a:off x="5446497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B09973E3-9164-1147-8C76-B5D908222EB0}"/>
              </a:ext>
            </a:extLst>
          </p:cNvPr>
          <p:cNvCxnSpPr>
            <a:cxnSpLocks/>
          </p:cNvCxnSpPr>
          <p:nvPr/>
        </p:nvCxnSpPr>
        <p:spPr>
          <a:xfrm>
            <a:off x="5446497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BD83D89B-794D-4247-9C12-D3E008D48C00}"/>
              </a:ext>
            </a:extLst>
          </p:cNvPr>
          <p:cNvSpPr/>
          <p:nvPr/>
        </p:nvSpPr>
        <p:spPr>
          <a:xfrm>
            <a:off x="5734362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B254659-8208-4446-9B56-75B5BB6FC11F}"/>
              </a:ext>
            </a:extLst>
          </p:cNvPr>
          <p:cNvSpPr/>
          <p:nvPr/>
        </p:nvSpPr>
        <p:spPr>
          <a:xfrm>
            <a:off x="6019870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0E2EE92E-32C8-B346-86E9-C8EE559DD30E}"/>
              </a:ext>
            </a:extLst>
          </p:cNvPr>
          <p:cNvSpPr/>
          <p:nvPr/>
        </p:nvSpPr>
        <p:spPr>
          <a:xfrm>
            <a:off x="6020823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4B5D49C-338F-8C43-BC08-E0163DE1AD16}"/>
              </a:ext>
            </a:extLst>
          </p:cNvPr>
          <p:cNvSpPr/>
          <p:nvPr/>
        </p:nvSpPr>
        <p:spPr>
          <a:xfrm>
            <a:off x="6304941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7BC92913-B5E7-4F47-B023-3EADAC50572C}"/>
              </a:ext>
            </a:extLst>
          </p:cNvPr>
          <p:cNvSpPr/>
          <p:nvPr/>
        </p:nvSpPr>
        <p:spPr>
          <a:xfrm>
            <a:off x="6304662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 227">
            <a:extLst>
              <a:ext uri="{FF2B5EF4-FFF2-40B4-BE49-F238E27FC236}">
                <a16:creationId xmlns:a16="http://schemas.microsoft.com/office/drawing/2014/main" id="{0C49D9BE-BF87-8747-A8B7-388E79C41326}"/>
              </a:ext>
            </a:extLst>
          </p:cNvPr>
          <p:cNvSpPr/>
          <p:nvPr/>
        </p:nvSpPr>
        <p:spPr>
          <a:xfrm>
            <a:off x="5821074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4B51D04-1707-E541-B335-225049FB150E}"/>
              </a:ext>
            </a:extLst>
          </p:cNvPr>
          <p:cNvSpPr>
            <a:spLocks noChangeAspect="1"/>
          </p:cNvSpPr>
          <p:nvPr/>
        </p:nvSpPr>
        <p:spPr>
          <a:xfrm>
            <a:off x="625858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AD110EE6-7F11-A843-881E-3C78D5BF092E}"/>
              </a:ext>
            </a:extLst>
          </p:cNvPr>
          <p:cNvSpPr>
            <a:spLocks noChangeAspect="1"/>
          </p:cNvSpPr>
          <p:nvPr/>
        </p:nvSpPr>
        <p:spPr>
          <a:xfrm>
            <a:off x="625858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49CE6733-DDA0-2545-9866-25E931FCC064}"/>
              </a:ext>
            </a:extLst>
          </p:cNvPr>
          <p:cNvSpPr>
            <a:spLocks noChangeAspect="1"/>
          </p:cNvSpPr>
          <p:nvPr/>
        </p:nvSpPr>
        <p:spPr>
          <a:xfrm>
            <a:off x="625858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3AD959E-9F25-0A48-98CB-A5AE35D660C0}"/>
              </a:ext>
            </a:extLst>
          </p:cNvPr>
          <p:cNvSpPr>
            <a:spLocks noChangeAspect="1"/>
          </p:cNvSpPr>
          <p:nvPr/>
        </p:nvSpPr>
        <p:spPr>
          <a:xfrm>
            <a:off x="5972154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4A1B142E-F60C-4F4D-8E67-C3EC145E3F6F}"/>
              </a:ext>
            </a:extLst>
          </p:cNvPr>
          <p:cNvSpPr>
            <a:spLocks noChangeAspect="1"/>
          </p:cNvSpPr>
          <p:nvPr/>
        </p:nvSpPr>
        <p:spPr>
          <a:xfrm>
            <a:off x="597215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A4DBD9C-ADE3-D94B-A163-38E80237571F}"/>
              </a:ext>
            </a:extLst>
          </p:cNvPr>
          <p:cNvSpPr>
            <a:spLocks noChangeAspect="1"/>
          </p:cNvSpPr>
          <p:nvPr/>
        </p:nvSpPr>
        <p:spPr>
          <a:xfrm>
            <a:off x="597215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4EE76C1-A073-3845-B90F-6ACA7BECA511}"/>
              </a:ext>
            </a:extLst>
          </p:cNvPr>
          <p:cNvSpPr>
            <a:spLocks noChangeAspect="1"/>
          </p:cNvSpPr>
          <p:nvPr/>
        </p:nvSpPr>
        <p:spPr>
          <a:xfrm>
            <a:off x="5689436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96ED0845-9199-1B40-BF1F-C2A363BA3F1D}"/>
              </a:ext>
            </a:extLst>
          </p:cNvPr>
          <p:cNvSpPr>
            <a:spLocks noChangeAspect="1"/>
          </p:cNvSpPr>
          <p:nvPr/>
        </p:nvSpPr>
        <p:spPr>
          <a:xfrm>
            <a:off x="5689436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79F571DA-8561-4C40-91B7-6E45153B2149}"/>
              </a:ext>
            </a:extLst>
          </p:cNvPr>
          <p:cNvSpPr>
            <a:spLocks noChangeAspect="1"/>
          </p:cNvSpPr>
          <p:nvPr/>
        </p:nvSpPr>
        <p:spPr>
          <a:xfrm>
            <a:off x="5689436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BED63582-6318-4C43-8FD5-BC3F68A24011}"/>
              </a:ext>
            </a:extLst>
          </p:cNvPr>
          <p:cNvSpPr>
            <a:spLocks noChangeAspect="1"/>
          </p:cNvSpPr>
          <p:nvPr/>
        </p:nvSpPr>
        <p:spPr>
          <a:xfrm>
            <a:off x="6545884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4614F5C2-59BC-1B46-9430-EA5D736B8D32}"/>
              </a:ext>
            </a:extLst>
          </p:cNvPr>
          <p:cNvSpPr>
            <a:spLocks noChangeAspect="1"/>
          </p:cNvSpPr>
          <p:nvPr/>
        </p:nvSpPr>
        <p:spPr>
          <a:xfrm>
            <a:off x="6545884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06183711-A3B3-0B40-89C0-963F0448F8A1}"/>
              </a:ext>
            </a:extLst>
          </p:cNvPr>
          <p:cNvSpPr>
            <a:spLocks noChangeAspect="1"/>
          </p:cNvSpPr>
          <p:nvPr/>
        </p:nvSpPr>
        <p:spPr>
          <a:xfrm>
            <a:off x="6545884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5E5794A1-9209-EA40-AE83-C2FA8BCED453}"/>
              </a:ext>
            </a:extLst>
          </p:cNvPr>
          <p:cNvSpPr>
            <a:spLocks noChangeAspect="1"/>
          </p:cNvSpPr>
          <p:nvPr/>
        </p:nvSpPr>
        <p:spPr>
          <a:xfrm>
            <a:off x="5972154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1C7EC227-1B58-E44B-889D-BDAB2BFCCBB9}"/>
              </a:ext>
            </a:extLst>
          </p:cNvPr>
          <p:cNvSpPr>
            <a:spLocks noChangeAspect="1"/>
          </p:cNvSpPr>
          <p:nvPr/>
        </p:nvSpPr>
        <p:spPr>
          <a:xfrm>
            <a:off x="5972154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B8DA24C-5F1C-A74F-B14F-B2B062521413}"/>
              </a:ext>
            </a:extLst>
          </p:cNvPr>
          <p:cNvSpPr>
            <a:spLocks noChangeAspect="1"/>
          </p:cNvSpPr>
          <p:nvPr/>
        </p:nvSpPr>
        <p:spPr>
          <a:xfrm>
            <a:off x="5689436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7D3D5027-C3C6-8642-B3FE-A429FF08708A}"/>
              </a:ext>
            </a:extLst>
          </p:cNvPr>
          <p:cNvSpPr>
            <a:spLocks noChangeAspect="1"/>
          </p:cNvSpPr>
          <p:nvPr/>
        </p:nvSpPr>
        <p:spPr>
          <a:xfrm>
            <a:off x="6258589" y="2374024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E0F0701-3B3E-E948-9117-35AA7784D44A}"/>
              </a:ext>
            </a:extLst>
          </p:cNvPr>
          <p:cNvSpPr>
            <a:spLocks noChangeAspect="1"/>
          </p:cNvSpPr>
          <p:nvPr/>
        </p:nvSpPr>
        <p:spPr>
          <a:xfrm>
            <a:off x="6829496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1E475A8C-D658-1B4A-8FA8-4C182A52CE33}"/>
              </a:ext>
            </a:extLst>
          </p:cNvPr>
          <p:cNvSpPr>
            <a:spLocks noChangeAspect="1"/>
          </p:cNvSpPr>
          <p:nvPr/>
        </p:nvSpPr>
        <p:spPr>
          <a:xfrm>
            <a:off x="6829496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CF4617D-11A5-EF4C-8912-182D34ED5F93}"/>
              </a:ext>
            </a:extLst>
          </p:cNvPr>
          <p:cNvSpPr>
            <a:spLocks noChangeAspect="1"/>
          </p:cNvSpPr>
          <p:nvPr/>
        </p:nvSpPr>
        <p:spPr>
          <a:xfrm>
            <a:off x="6829496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5BE2A2C6-4BD6-B349-A0B7-7B1102330BE7}"/>
              </a:ext>
            </a:extLst>
          </p:cNvPr>
          <p:cNvSpPr>
            <a:spLocks noChangeAspect="1"/>
          </p:cNvSpPr>
          <p:nvPr/>
        </p:nvSpPr>
        <p:spPr>
          <a:xfrm>
            <a:off x="6829496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81CFC3CB-E440-1F47-9EC4-F1DC35A9481F}"/>
              </a:ext>
            </a:extLst>
          </p:cNvPr>
          <p:cNvSpPr>
            <a:spLocks noChangeAspect="1"/>
          </p:cNvSpPr>
          <p:nvPr/>
        </p:nvSpPr>
        <p:spPr>
          <a:xfrm>
            <a:off x="6829496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67849A6F-DF7A-2149-A797-5C5F55730490}"/>
              </a:ext>
            </a:extLst>
          </p:cNvPr>
          <p:cNvSpPr>
            <a:spLocks noChangeAspect="1"/>
          </p:cNvSpPr>
          <p:nvPr/>
        </p:nvSpPr>
        <p:spPr>
          <a:xfrm>
            <a:off x="6829496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726FE59-1AAB-3C43-9919-5326134BB0B1}"/>
              </a:ext>
            </a:extLst>
          </p:cNvPr>
          <p:cNvSpPr>
            <a:spLocks noChangeAspect="1"/>
          </p:cNvSpPr>
          <p:nvPr/>
        </p:nvSpPr>
        <p:spPr>
          <a:xfrm>
            <a:off x="5689436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97FCBB99-A0EC-4241-91C6-719EAAA54233}"/>
              </a:ext>
            </a:extLst>
          </p:cNvPr>
          <p:cNvSpPr>
            <a:spLocks noChangeAspect="1"/>
          </p:cNvSpPr>
          <p:nvPr/>
        </p:nvSpPr>
        <p:spPr>
          <a:xfrm>
            <a:off x="5972154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355C872D-EB33-4242-8E55-4CB6DF395046}"/>
              </a:ext>
            </a:extLst>
          </p:cNvPr>
          <p:cNvSpPr>
            <a:spLocks noChangeAspect="1"/>
          </p:cNvSpPr>
          <p:nvPr/>
        </p:nvSpPr>
        <p:spPr>
          <a:xfrm>
            <a:off x="5689436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72E276CE-D7E4-7240-9E49-B63278E62052}"/>
              </a:ext>
            </a:extLst>
          </p:cNvPr>
          <p:cNvSpPr>
            <a:spLocks noChangeAspect="1"/>
          </p:cNvSpPr>
          <p:nvPr/>
        </p:nvSpPr>
        <p:spPr>
          <a:xfrm>
            <a:off x="6545884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5F7E801-FA94-E34D-A34E-AEE9BC87C832}"/>
              </a:ext>
            </a:extLst>
          </p:cNvPr>
          <p:cNvSpPr>
            <a:spLocks noChangeAspect="1"/>
          </p:cNvSpPr>
          <p:nvPr/>
        </p:nvSpPr>
        <p:spPr>
          <a:xfrm>
            <a:off x="6545884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3C3F7412-B7E6-5B4A-8B53-C184A8DD46FB}"/>
              </a:ext>
            </a:extLst>
          </p:cNvPr>
          <p:cNvSpPr>
            <a:spLocks noChangeAspect="1"/>
          </p:cNvSpPr>
          <p:nvPr/>
        </p:nvSpPr>
        <p:spPr>
          <a:xfrm>
            <a:off x="6545884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1DE67A61-C53E-B14C-A1E0-D31E83F060CF}"/>
              </a:ext>
            </a:extLst>
          </p:cNvPr>
          <p:cNvSpPr>
            <a:spLocks noChangeAspect="1"/>
          </p:cNvSpPr>
          <p:nvPr/>
        </p:nvSpPr>
        <p:spPr>
          <a:xfrm>
            <a:off x="6258589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58BCFFD-043B-134C-9698-34F6FF599351}"/>
              </a:ext>
            </a:extLst>
          </p:cNvPr>
          <p:cNvSpPr>
            <a:spLocks noChangeAspect="1"/>
          </p:cNvSpPr>
          <p:nvPr/>
        </p:nvSpPr>
        <p:spPr>
          <a:xfrm>
            <a:off x="6258589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0F4AC8DB-1870-C844-BE52-9270CBA2FC4A}"/>
              </a:ext>
            </a:extLst>
          </p:cNvPr>
          <p:cNvSpPr>
            <a:spLocks noChangeAspect="1"/>
          </p:cNvSpPr>
          <p:nvPr/>
        </p:nvSpPr>
        <p:spPr>
          <a:xfrm>
            <a:off x="6829496" y="292994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96CF7536-43BA-F140-BD62-A3A3E93EE814}"/>
              </a:ext>
            </a:extLst>
          </p:cNvPr>
          <p:cNvSpPr txBox="1"/>
          <p:nvPr/>
        </p:nvSpPr>
        <p:spPr>
          <a:xfrm>
            <a:off x="6564175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63516B87-F7CC-6A4E-BCA6-EA7EA18FF3DB}"/>
              </a:ext>
            </a:extLst>
          </p:cNvPr>
          <p:cNvSpPr txBox="1"/>
          <p:nvPr/>
        </p:nvSpPr>
        <p:spPr>
          <a:xfrm>
            <a:off x="627662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806A76C-3B0A-494B-9CE9-75B2EB302141}"/>
              </a:ext>
            </a:extLst>
          </p:cNvPr>
          <p:cNvSpPr txBox="1"/>
          <p:nvPr/>
        </p:nvSpPr>
        <p:spPr>
          <a:xfrm>
            <a:off x="5989079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20216B7-2D72-C945-B69B-C93DB9260066}"/>
              </a:ext>
            </a:extLst>
          </p:cNvPr>
          <p:cNvSpPr txBox="1"/>
          <p:nvPr/>
        </p:nvSpPr>
        <p:spPr>
          <a:xfrm>
            <a:off x="6837582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2DF6EF8-684F-B041-ABE8-8556662A3D90}"/>
              </a:ext>
            </a:extLst>
          </p:cNvPr>
          <p:cNvSpPr txBox="1"/>
          <p:nvPr/>
        </p:nvSpPr>
        <p:spPr>
          <a:xfrm>
            <a:off x="542247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4BCFF329-D917-7F4B-8497-5BAB050E70F7}"/>
              </a:ext>
            </a:extLst>
          </p:cNvPr>
          <p:cNvSpPr txBox="1"/>
          <p:nvPr/>
        </p:nvSpPr>
        <p:spPr>
          <a:xfrm>
            <a:off x="5704714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EE99DF57-3176-C844-B9C4-0B43C6059016}"/>
              </a:ext>
            </a:extLst>
          </p:cNvPr>
          <p:cNvSpPr txBox="1"/>
          <p:nvPr/>
        </p:nvSpPr>
        <p:spPr>
          <a:xfrm>
            <a:off x="6234949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EDDD0DE2-D537-4442-8A85-2142FCE41AE2}"/>
              </a:ext>
            </a:extLst>
          </p:cNvPr>
          <p:cNvSpPr txBox="1"/>
          <p:nvPr/>
        </p:nvSpPr>
        <p:spPr>
          <a:xfrm>
            <a:off x="5422474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0BB95725-5C89-1B49-BDEB-0A6C6D4F9EBE}"/>
              </a:ext>
            </a:extLst>
          </p:cNvPr>
          <p:cNvSpPr txBox="1"/>
          <p:nvPr/>
        </p:nvSpPr>
        <p:spPr>
          <a:xfrm>
            <a:off x="5422474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4D9A7CC5-B752-D345-8273-89CF66104B4D}"/>
              </a:ext>
            </a:extLst>
          </p:cNvPr>
          <p:cNvSpPr txBox="1"/>
          <p:nvPr/>
        </p:nvSpPr>
        <p:spPr>
          <a:xfrm>
            <a:off x="5422474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54904A9-0F24-DD48-9975-8378F0D2C5F7}"/>
              </a:ext>
            </a:extLst>
          </p:cNvPr>
          <p:cNvSpPr txBox="1"/>
          <p:nvPr/>
        </p:nvSpPr>
        <p:spPr>
          <a:xfrm>
            <a:off x="5947401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7376706-2E1D-CC4D-84C5-1AE6A223CCE9}"/>
              </a:ext>
            </a:extLst>
          </p:cNvPr>
          <p:cNvSpPr txBox="1"/>
          <p:nvPr/>
        </p:nvSpPr>
        <p:spPr>
          <a:xfrm>
            <a:off x="594740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221918DE-43B3-EA44-B15D-01665EBA25DB}"/>
              </a:ext>
            </a:extLst>
          </p:cNvPr>
          <p:cNvSpPr txBox="1"/>
          <p:nvPr/>
        </p:nvSpPr>
        <p:spPr>
          <a:xfrm>
            <a:off x="6234949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6004D36-B8A6-F541-AF29-0A9ED6462450}"/>
              </a:ext>
            </a:extLst>
          </p:cNvPr>
          <p:cNvSpPr txBox="1"/>
          <p:nvPr/>
        </p:nvSpPr>
        <p:spPr>
          <a:xfrm>
            <a:off x="683758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9FFB5291-6B07-504D-BD4F-89C51756F839}"/>
              </a:ext>
            </a:extLst>
          </p:cNvPr>
          <p:cNvSpPr txBox="1"/>
          <p:nvPr/>
        </p:nvSpPr>
        <p:spPr>
          <a:xfrm>
            <a:off x="6234949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1.3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589682E6-D64A-5549-BD79-AC074835185B}"/>
              </a:ext>
            </a:extLst>
          </p:cNvPr>
          <p:cNvSpPr txBox="1"/>
          <p:nvPr/>
        </p:nvSpPr>
        <p:spPr>
          <a:xfrm>
            <a:off x="653051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11C1BA7A-FA89-7048-A5B6-1087D99E989D}"/>
              </a:ext>
            </a:extLst>
          </p:cNvPr>
          <p:cNvSpPr txBox="1"/>
          <p:nvPr/>
        </p:nvSpPr>
        <p:spPr>
          <a:xfrm>
            <a:off x="6530511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E29B4DDB-97E2-424B-8701-ADE5E00B4E14}"/>
              </a:ext>
            </a:extLst>
          </p:cNvPr>
          <p:cNvSpPr txBox="1"/>
          <p:nvPr/>
        </p:nvSpPr>
        <p:spPr>
          <a:xfrm>
            <a:off x="6234949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B3E25B8-31BF-6A44-9330-D1386456F6A2}"/>
              </a:ext>
            </a:extLst>
          </p:cNvPr>
          <p:cNvSpPr txBox="1"/>
          <p:nvPr/>
        </p:nvSpPr>
        <p:spPr>
          <a:xfrm>
            <a:off x="6837582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9EFB620-9058-2344-866C-7C4A9D63A42A}"/>
              </a:ext>
            </a:extLst>
          </p:cNvPr>
          <p:cNvSpPr txBox="1"/>
          <p:nvPr/>
        </p:nvSpPr>
        <p:spPr>
          <a:xfrm>
            <a:off x="5704714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5FBAE7B-F35A-AF4F-A31D-786D87A8405B}"/>
              </a:ext>
            </a:extLst>
          </p:cNvPr>
          <p:cNvSpPr txBox="1"/>
          <p:nvPr/>
        </p:nvSpPr>
        <p:spPr>
          <a:xfrm>
            <a:off x="5422474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E426FD8A-419A-4244-94C6-3B24C490D047}"/>
              </a:ext>
            </a:extLst>
          </p:cNvPr>
          <p:cNvSpPr txBox="1"/>
          <p:nvPr/>
        </p:nvSpPr>
        <p:spPr>
          <a:xfrm>
            <a:off x="7925457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5EB921C-6FA9-4F4C-8AEE-DF8D01F23203}"/>
              </a:ext>
            </a:extLst>
          </p:cNvPr>
          <p:cNvSpPr txBox="1"/>
          <p:nvPr/>
        </p:nvSpPr>
        <p:spPr>
          <a:xfrm>
            <a:off x="7643217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964F250-5026-924D-B316-DE4223A9CF31}"/>
              </a:ext>
            </a:extLst>
          </p:cNvPr>
          <p:cNvSpPr txBox="1"/>
          <p:nvPr/>
        </p:nvSpPr>
        <p:spPr>
          <a:xfrm>
            <a:off x="8168144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3AC3C28-3E91-064B-AE08-A689D5315CB1}"/>
              </a:ext>
            </a:extLst>
          </p:cNvPr>
          <p:cNvSpPr/>
          <p:nvPr/>
        </p:nvSpPr>
        <p:spPr>
          <a:xfrm>
            <a:off x="8809843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207F11E1-FCED-6144-96AD-3C1B2ECEE26F}"/>
              </a:ext>
            </a:extLst>
          </p:cNvPr>
          <p:cNvSpPr txBox="1"/>
          <p:nvPr/>
        </p:nvSpPr>
        <p:spPr>
          <a:xfrm>
            <a:off x="8751254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03931BFA-29E9-6D4E-A2AC-9ED66C3CEAB2}"/>
              </a:ext>
            </a:extLst>
          </p:cNvPr>
          <p:cNvSpPr txBox="1"/>
          <p:nvPr/>
        </p:nvSpPr>
        <p:spPr>
          <a:xfrm>
            <a:off x="8751254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26D7BA03-C59C-B844-8C06-10BA21A47A30}"/>
              </a:ext>
            </a:extLst>
          </p:cNvPr>
          <p:cNvSpPr txBox="1"/>
          <p:nvPr/>
        </p:nvSpPr>
        <p:spPr>
          <a:xfrm>
            <a:off x="7923280" y="1617125"/>
            <a:ext cx="1204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CBEE338-6A15-EB42-9488-FDE07F2EA43F}"/>
              </a:ext>
            </a:extLst>
          </p:cNvPr>
          <p:cNvSpPr/>
          <p:nvPr/>
        </p:nvSpPr>
        <p:spPr>
          <a:xfrm>
            <a:off x="7955311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2914913E-8E0D-F54B-A6DF-BFBF6613808C}"/>
              </a:ext>
            </a:extLst>
          </p:cNvPr>
          <p:cNvSpPr/>
          <p:nvPr/>
        </p:nvSpPr>
        <p:spPr>
          <a:xfrm>
            <a:off x="7955312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1AA6588-0ECC-E44E-93A5-9A855B11A361}"/>
              </a:ext>
            </a:extLst>
          </p:cNvPr>
          <p:cNvCxnSpPr>
            <a:cxnSpLocks/>
          </p:cNvCxnSpPr>
          <p:nvPr/>
        </p:nvCxnSpPr>
        <p:spPr>
          <a:xfrm>
            <a:off x="7667240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04B1C950-33E1-CD4A-8D5D-DC1D6443AF75}"/>
              </a:ext>
            </a:extLst>
          </p:cNvPr>
          <p:cNvCxnSpPr>
            <a:cxnSpLocks/>
          </p:cNvCxnSpPr>
          <p:nvPr/>
        </p:nvCxnSpPr>
        <p:spPr>
          <a:xfrm>
            <a:off x="9097392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35E2F858-64B8-EA48-A5B1-3985C9F1CAFF}"/>
              </a:ext>
            </a:extLst>
          </p:cNvPr>
          <p:cNvCxnSpPr>
            <a:cxnSpLocks/>
          </p:cNvCxnSpPr>
          <p:nvPr/>
        </p:nvCxnSpPr>
        <p:spPr>
          <a:xfrm>
            <a:off x="881187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52A90A4C-2FA2-9442-9191-2E4C7037793E}"/>
              </a:ext>
            </a:extLst>
          </p:cNvPr>
          <p:cNvCxnSpPr>
            <a:cxnSpLocks/>
          </p:cNvCxnSpPr>
          <p:nvPr/>
        </p:nvCxnSpPr>
        <p:spPr>
          <a:xfrm>
            <a:off x="852635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23C60E94-7FEC-8A44-892D-22F237EEAB9D}"/>
              </a:ext>
            </a:extLst>
          </p:cNvPr>
          <p:cNvCxnSpPr>
            <a:cxnSpLocks/>
          </p:cNvCxnSpPr>
          <p:nvPr/>
        </p:nvCxnSpPr>
        <p:spPr>
          <a:xfrm>
            <a:off x="8240831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10A31B57-B89F-864F-9690-065E02082580}"/>
              </a:ext>
            </a:extLst>
          </p:cNvPr>
          <p:cNvCxnSpPr>
            <a:cxnSpLocks/>
          </p:cNvCxnSpPr>
          <p:nvPr/>
        </p:nvCxnSpPr>
        <p:spPr>
          <a:xfrm>
            <a:off x="7955310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3EDC7FAF-267C-524E-9949-93A293DCC093}"/>
              </a:ext>
            </a:extLst>
          </p:cNvPr>
          <p:cNvCxnSpPr>
            <a:cxnSpLocks/>
          </p:cNvCxnSpPr>
          <p:nvPr/>
        </p:nvCxnSpPr>
        <p:spPr>
          <a:xfrm>
            <a:off x="7667240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6E8A7A4-FAAF-9147-9847-FE70F67D14A8}"/>
              </a:ext>
            </a:extLst>
          </p:cNvPr>
          <p:cNvCxnSpPr>
            <a:cxnSpLocks/>
          </p:cNvCxnSpPr>
          <p:nvPr/>
        </p:nvCxnSpPr>
        <p:spPr>
          <a:xfrm>
            <a:off x="7667240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9C7E6C9D-456F-9446-9015-E40408264058}"/>
              </a:ext>
            </a:extLst>
          </p:cNvPr>
          <p:cNvCxnSpPr>
            <a:cxnSpLocks/>
          </p:cNvCxnSpPr>
          <p:nvPr/>
        </p:nvCxnSpPr>
        <p:spPr>
          <a:xfrm>
            <a:off x="7667240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EBDEF7D-F762-554A-8FE9-9BCD33DB0984}"/>
              </a:ext>
            </a:extLst>
          </p:cNvPr>
          <p:cNvCxnSpPr>
            <a:cxnSpLocks/>
          </p:cNvCxnSpPr>
          <p:nvPr/>
        </p:nvCxnSpPr>
        <p:spPr>
          <a:xfrm>
            <a:off x="7667240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C0A0FBE2-ABE0-9942-9FD2-36B29558ED76}"/>
              </a:ext>
            </a:extLst>
          </p:cNvPr>
          <p:cNvCxnSpPr>
            <a:cxnSpLocks/>
          </p:cNvCxnSpPr>
          <p:nvPr/>
        </p:nvCxnSpPr>
        <p:spPr>
          <a:xfrm>
            <a:off x="7667240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 304">
            <a:extLst>
              <a:ext uri="{FF2B5EF4-FFF2-40B4-BE49-F238E27FC236}">
                <a16:creationId xmlns:a16="http://schemas.microsoft.com/office/drawing/2014/main" id="{92BE62C0-8225-344F-99A5-7ACEB6D98D52}"/>
              </a:ext>
            </a:extLst>
          </p:cNvPr>
          <p:cNvSpPr/>
          <p:nvPr/>
        </p:nvSpPr>
        <p:spPr>
          <a:xfrm>
            <a:off x="7955105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774891C-2A07-1F44-8CE1-1200B7BAFFFB}"/>
              </a:ext>
            </a:extLst>
          </p:cNvPr>
          <p:cNvSpPr/>
          <p:nvPr/>
        </p:nvSpPr>
        <p:spPr>
          <a:xfrm>
            <a:off x="8240613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B0FA164D-5156-274C-AEC8-B9FF705D4E88}"/>
              </a:ext>
            </a:extLst>
          </p:cNvPr>
          <p:cNvSpPr/>
          <p:nvPr/>
        </p:nvSpPr>
        <p:spPr>
          <a:xfrm>
            <a:off x="8241566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7A2E647-5851-2A49-A8B1-5C14B1676621}"/>
              </a:ext>
            </a:extLst>
          </p:cNvPr>
          <p:cNvSpPr/>
          <p:nvPr/>
        </p:nvSpPr>
        <p:spPr>
          <a:xfrm>
            <a:off x="8525684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F0AB8125-F2E9-FA4C-A9B2-F53E404583C3}"/>
              </a:ext>
            </a:extLst>
          </p:cNvPr>
          <p:cNvSpPr/>
          <p:nvPr/>
        </p:nvSpPr>
        <p:spPr>
          <a:xfrm>
            <a:off x="8525405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" name="Freeform 309">
            <a:extLst>
              <a:ext uri="{FF2B5EF4-FFF2-40B4-BE49-F238E27FC236}">
                <a16:creationId xmlns:a16="http://schemas.microsoft.com/office/drawing/2014/main" id="{CA42D3FF-0715-CD44-A003-6DEB181621FD}"/>
              </a:ext>
            </a:extLst>
          </p:cNvPr>
          <p:cNvSpPr/>
          <p:nvPr/>
        </p:nvSpPr>
        <p:spPr>
          <a:xfrm>
            <a:off x="8041817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7EFB6FB-4284-B143-9C59-9D838274A23E}"/>
              </a:ext>
            </a:extLst>
          </p:cNvPr>
          <p:cNvSpPr>
            <a:spLocks noChangeAspect="1"/>
          </p:cNvSpPr>
          <p:nvPr/>
        </p:nvSpPr>
        <p:spPr>
          <a:xfrm>
            <a:off x="8479332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651AF352-A2F7-1A46-AB1F-DAADBAEFFD52}"/>
              </a:ext>
            </a:extLst>
          </p:cNvPr>
          <p:cNvSpPr>
            <a:spLocks noChangeAspect="1"/>
          </p:cNvSpPr>
          <p:nvPr/>
        </p:nvSpPr>
        <p:spPr>
          <a:xfrm>
            <a:off x="8479332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5305A51-997C-E448-B0D4-4326C47FC3B0}"/>
              </a:ext>
            </a:extLst>
          </p:cNvPr>
          <p:cNvSpPr>
            <a:spLocks noChangeAspect="1"/>
          </p:cNvSpPr>
          <p:nvPr/>
        </p:nvSpPr>
        <p:spPr>
          <a:xfrm>
            <a:off x="8479332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48AF4202-100A-F544-95CB-94CC24843B7F}"/>
              </a:ext>
            </a:extLst>
          </p:cNvPr>
          <p:cNvSpPr>
            <a:spLocks noChangeAspect="1"/>
          </p:cNvSpPr>
          <p:nvPr/>
        </p:nvSpPr>
        <p:spPr>
          <a:xfrm>
            <a:off x="8192897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ADD55607-3770-F345-9829-A70DA3C37B7A}"/>
              </a:ext>
            </a:extLst>
          </p:cNvPr>
          <p:cNvSpPr>
            <a:spLocks noChangeAspect="1"/>
          </p:cNvSpPr>
          <p:nvPr/>
        </p:nvSpPr>
        <p:spPr>
          <a:xfrm>
            <a:off x="8192897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7EEC0F0D-74EA-494F-8022-13A141215765}"/>
              </a:ext>
            </a:extLst>
          </p:cNvPr>
          <p:cNvSpPr>
            <a:spLocks noChangeAspect="1"/>
          </p:cNvSpPr>
          <p:nvPr/>
        </p:nvSpPr>
        <p:spPr>
          <a:xfrm>
            <a:off x="8192897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D352096D-B931-784F-8859-52EFDCE669D0}"/>
              </a:ext>
            </a:extLst>
          </p:cNvPr>
          <p:cNvSpPr>
            <a:spLocks noChangeAspect="1"/>
          </p:cNvSpPr>
          <p:nvPr/>
        </p:nvSpPr>
        <p:spPr>
          <a:xfrm>
            <a:off x="7910179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Oval 317">
            <a:extLst>
              <a:ext uri="{FF2B5EF4-FFF2-40B4-BE49-F238E27FC236}">
                <a16:creationId xmlns:a16="http://schemas.microsoft.com/office/drawing/2014/main" id="{4F8EB5F7-09BE-4B42-AC42-DB4DF372F6E9}"/>
              </a:ext>
            </a:extLst>
          </p:cNvPr>
          <p:cNvSpPr>
            <a:spLocks noChangeAspect="1"/>
          </p:cNvSpPr>
          <p:nvPr/>
        </p:nvSpPr>
        <p:spPr>
          <a:xfrm>
            <a:off x="7910179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B1C81E2-CA4A-4E46-84C1-22BAD03E3D0F}"/>
              </a:ext>
            </a:extLst>
          </p:cNvPr>
          <p:cNvSpPr>
            <a:spLocks noChangeAspect="1"/>
          </p:cNvSpPr>
          <p:nvPr/>
        </p:nvSpPr>
        <p:spPr>
          <a:xfrm>
            <a:off x="7910179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271ED06A-3F22-EC47-9620-E178FE0C5732}"/>
              </a:ext>
            </a:extLst>
          </p:cNvPr>
          <p:cNvSpPr>
            <a:spLocks noChangeAspect="1"/>
          </p:cNvSpPr>
          <p:nvPr/>
        </p:nvSpPr>
        <p:spPr>
          <a:xfrm>
            <a:off x="8766627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F81F67FB-745D-C54A-BC0F-77A07B3C5D74}"/>
              </a:ext>
            </a:extLst>
          </p:cNvPr>
          <p:cNvSpPr>
            <a:spLocks noChangeAspect="1"/>
          </p:cNvSpPr>
          <p:nvPr/>
        </p:nvSpPr>
        <p:spPr>
          <a:xfrm>
            <a:off x="8766627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0ABD281-1A0C-7A41-A26C-11603514CB26}"/>
              </a:ext>
            </a:extLst>
          </p:cNvPr>
          <p:cNvSpPr>
            <a:spLocks noChangeAspect="1"/>
          </p:cNvSpPr>
          <p:nvPr/>
        </p:nvSpPr>
        <p:spPr>
          <a:xfrm>
            <a:off x="8766627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Oval 322">
            <a:extLst>
              <a:ext uri="{FF2B5EF4-FFF2-40B4-BE49-F238E27FC236}">
                <a16:creationId xmlns:a16="http://schemas.microsoft.com/office/drawing/2014/main" id="{8E02FD67-724D-7D45-B6F9-35D231D85554}"/>
              </a:ext>
            </a:extLst>
          </p:cNvPr>
          <p:cNvSpPr>
            <a:spLocks noChangeAspect="1"/>
          </p:cNvSpPr>
          <p:nvPr/>
        </p:nvSpPr>
        <p:spPr>
          <a:xfrm>
            <a:off x="8192897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Oval 323">
            <a:extLst>
              <a:ext uri="{FF2B5EF4-FFF2-40B4-BE49-F238E27FC236}">
                <a16:creationId xmlns:a16="http://schemas.microsoft.com/office/drawing/2014/main" id="{359BEFA3-6DC2-DD44-B3E0-D0CAC5DC8392}"/>
              </a:ext>
            </a:extLst>
          </p:cNvPr>
          <p:cNvSpPr>
            <a:spLocks noChangeAspect="1"/>
          </p:cNvSpPr>
          <p:nvPr/>
        </p:nvSpPr>
        <p:spPr>
          <a:xfrm>
            <a:off x="8192897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Oval 324">
            <a:extLst>
              <a:ext uri="{FF2B5EF4-FFF2-40B4-BE49-F238E27FC236}">
                <a16:creationId xmlns:a16="http://schemas.microsoft.com/office/drawing/2014/main" id="{7405BA89-2CE6-CB44-8C1E-C1E9AA9DB936}"/>
              </a:ext>
            </a:extLst>
          </p:cNvPr>
          <p:cNvSpPr>
            <a:spLocks noChangeAspect="1"/>
          </p:cNvSpPr>
          <p:nvPr/>
        </p:nvSpPr>
        <p:spPr>
          <a:xfrm>
            <a:off x="7910179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Oval 325">
            <a:extLst>
              <a:ext uri="{FF2B5EF4-FFF2-40B4-BE49-F238E27FC236}">
                <a16:creationId xmlns:a16="http://schemas.microsoft.com/office/drawing/2014/main" id="{CA870340-0F7D-1F45-9F25-446ADFD171AD}"/>
              </a:ext>
            </a:extLst>
          </p:cNvPr>
          <p:cNvSpPr>
            <a:spLocks noChangeAspect="1"/>
          </p:cNvSpPr>
          <p:nvPr/>
        </p:nvSpPr>
        <p:spPr>
          <a:xfrm>
            <a:off x="8479332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08899C9F-D9C5-9B48-8A2D-C6DC5138083F}"/>
              </a:ext>
            </a:extLst>
          </p:cNvPr>
          <p:cNvSpPr>
            <a:spLocks noChangeAspect="1"/>
          </p:cNvSpPr>
          <p:nvPr/>
        </p:nvSpPr>
        <p:spPr>
          <a:xfrm>
            <a:off x="9050239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Oval 327">
            <a:extLst>
              <a:ext uri="{FF2B5EF4-FFF2-40B4-BE49-F238E27FC236}">
                <a16:creationId xmlns:a16="http://schemas.microsoft.com/office/drawing/2014/main" id="{CECEE66F-CD70-124C-8CC8-A3CB6AC8D1FF}"/>
              </a:ext>
            </a:extLst>
          </p:cNvPr>
          <p:cNvSpPr>
            <a:spLocks noChangeAspect="1"/>
          </p:cNvSpPr>
          <p:nvPr/>
        </p:nvSpPr>
        <p:spPr>
          <a:xfrm>
            <a:off x="9050239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Oval 328">
            <a:extLst>
              <a:ext uri="{FF2B5EF4-FFF2-40B4-BE49-F238E27FC236}">
                <a16:creationId xmlns:a16="http://schemas.microsoft.com/office/drawing/2014/main" id="{4C49DA1D-53EA-7B40-94D6-589CED94F6DD}"/>
              </a:ext>
            </a:extLst>
          </p:cNvPr>
          <p:cNvSpPr>
            <a:spLocks noChangeAspect="1"/>
          </p:cNvSpPr>
          <p:nvPr/>
        </p:nvSpPr>
        <p:spPr>
          <a:xfrm>
            <a:off x="9050239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Oval 329">
            <a:extLst>
              <a:ext uri="{FF2B5EF4-FFF2-40B4-BE49-F238E27FC236}">
                <a16:creationId xmlns:a16="http://schemas.microsoft.com/office/drawing/2014/main" id="{306E6E2F-C872-0245-9CA4-0F7EBC12F19A}"/>
              </a:ext>
            </a:extLst>
          </p:cNvPr>
          <p:cNvSpPr>
            <a:spLocks noChangeAspect="1"/>
          </p:cNvSpPr>
          <p:nvPr/>
        </p:nvSpPr>
        <p:spPr>
          <a:xfrm>
            <a:off x="9050239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Oval 330">
            <a:extLst>
              <a:ext uri="{FF2B5EF4-FFF2-40B4-BE49-F238E27FC236}">
                <a16:creationId xmlns:a16="http://schemas.microsoft.com/office/drawing/2014/main" id="{71728EDC-DD47-A84F-8F89-1F370FA9EA3E}"/>
              </a:ext>
            </a:extLst>
          </p:cNvPr>
          <p:cNvSpPr>
            <a:spLocks noChangeAspect="1"/>
          </p:cNvSpPr>
          <p:nvPr/>
        </p:nvSpPr>
        <p:spPr>
          <a:xfrm>
            <a:off x="9050239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Oval 331">
            <a:extLst>
              <a:ext uri="{FF2B5EF4-FFF2-40B4-BE49-F238E27FC236}">
                <a16:creationId xmlns:a16="http://schemas.microsoft.com/office/drawing/2014/main" id="{F7E24290-B31D-A640-A556-55F88CF0A3F1}"/>
              </a:ext>
            </a:extLst>
          </p:cNvPr>
          <p:cNvSpPr>
            <a:spLocks noChangeAspect="1"/>
          </p:cNvSpPr>
          <p:nvPr/>
        </p:nvSpPr>
        <p:spPr>
          <a:xfrm>
            <a:off x="9050239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Oval 332">
            <a:extLst>
              <a:ext uri="{FF2B5EF4-FFF2-40B4-BE49-F238E27FC236}">
                <a16:creationId xmlns:a16="http://schemas.microsoft.com/office/drawing/2014/main" id="{9A0AA357-425D-104C-A1D1-EF20E53D255F}"/>
              </a:ext>
            </a:extLst>
          </p:cNvPr>
          <p:cNvSpPr>
            <a:spLocks noChangeAspect="1"/>
          </p:cNvSpPr>
          <p:nvPr/>
        </p:nvSpPr>
        <p:spPr>
          <a:xfrm>
            <a:off x="7910179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Oval 333">
            <a:extLst>
              <a:ext uri="{FF2B5EF4-FFF2-40B4-BE49-F238E27FC236}">
                <a16:creationId xmlns:a16="http://schemas.microsoft.com/office/drawing/2014/main" id="{34191ED9-5F98-8944-84B2-573D1365F50F}"/>
              </a:ext>
            </a:extLst>
          </p:cNvPr>
          <p:cNvSpPr>
            <a:spLocks noChangeAspect="1"/>
          </p:cNvSpPr>
          <p:nvPr/>
        </p:nvSpPr>
        <p:spPr>
          <a:xfrm>
            <a:off x="8192897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CB283A69-5D60-7546-8AA2-D00E95F3FA16}"/>
              </a:ext>
            </a:extLst>
          </p:cNvPr>
          <p:cNvSpPr>
            <a:spLocks noChangeAspect="1"/>
          </p:cNvSpPr>
          <p:nvPr/>
        </p:nvSpPr>
        <p:spPr>
          <a:xfrm>
            <a:off x="7910179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4BEE54FE-8901-4F4B-8CC8-6004A102AAB6}"/>
              </a:ext>
            </a:extLst>
          </p:cNvPr>
          <p:cNvSpPr>
            <a:spLocks noChangeAspect="1"/>
          </p:cNvSpPr>
          <p:nvPr/>
        </p:nvSpPr>
        <p:spPr>
          <a:xfrm>
            <a:off x="8766627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63936CB1-490C-3945-A4EE-D5881B4F9B4F}"/>
              </a:ext>
            </a:extLst>
          </p:cNvPr>
          <p:cNvSpPr>
            <a:spLocks noChangeAspect="1"/>
          </p:cNvSpPr>
          <p:nvPr/>
        </p:nvSpPr>
        <p:spPr>
          <a:xfrm>
            <a:off x="8766627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" name="Oval 337">
            <a:extLst>
              <a:ext uri="{FF2B5EF4-FFF2-40B4-BE49-F238E27FC236}">
                <a16:creationId xmlns:a16="http://schemas.microsoft.com/office/drawing/2014/main" id="{FA30864F-0954-5540-8C88-CFBFF27E355A}"/>
              </a:ext>
            </a:extLst>
          </p:cNvPr>
          <p:cNvSpPr>
            <a:spLocks noChangeAspect="1"/>
          </p:cNvSpPr>
          <p:nvPr/>
        </p:nvSpPr>
        <p:spPr>
          <a:xfrm>
            <a:off x="8766627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9" name="Oval 338">
            <a:extLst>
              <a:ext uri="{FF2B5EF4-FFF2-40B4-BE49-F238E27FC236}">
                <a16:creationId xmlns:a16="http://schemas.microsoft.com/office/drawing/2014/main" id="{B7BC5EDB-5D98-AE46-A8A3-BB89759E5552}"/>
              </a:ext>
            </a:extLst>
          </p:cNvPr>
          <p:cNvSpPr>
            <a:spLocks noChangeAspect="1"/>
          </p:cNvSpPr>
          <p:nvPr/>
        </p:nvSpPr>
        <p:spPr>
          <a:xfrm>
            <a:off x="8479332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1D346DAE-D2D3-3F4B-8FE1-6B6136E4B684}"/>
              </a:ext>
            </a:extLst>
          </p:cNvPr>
          <p:cNvSpPr>
            <a:spLocks noChangeAspect="1"/>
          </p:cNvSpPr>
          <p:nvPr/>
        </p:nvSpPr>
        <p:spPr>
          <a:xfrm>
            <a:off x="8479332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Oval 340">
            <a:extLst>
              <a:ext uri="{FF2B5EF4-FFF2-40B4-BE49-F238E27FC236}">
                <a16:creationId xmlns:a16="http://schemas.microsoft.com/office/drawing/2014/main" id="{D1BE6B23-EB82-5144-9748-354E41342B12}"/>
              </a:ext>
            </a:extLst>
          </p:cNvPr>
          <p:cNvSpPr>
            <a:spLocks noChangeAspect="1"/>
          </p:cNvSpPr>
          <p:nvPr/>
        </p:nvSpPr>
        <p:spPr>
          <a:xfrm>
            <a:off x="9050239" y="2929940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657A07F7-F3A2-ED4A-971E-60991F4955FB}"/>
              </a:ext>
            </a:extLst>
          </p:cNvPr>
          <p:cNvSpPr txBox="1"/>
          <p:nvPr/>
        </p:nvSpPr>
        <p:spPr>
          <a:xfrm>
            <a:off x="8784918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43" name="TextBox 342">
            <a:extLst>
              <a:ext uri="{FF2B5EF4-FFF2-40B4-BE49-F238E27FC236}">
                <a16:creationId xmlns:a16="http://schemas.microsoft.com/office/drawing/2014/main" id="{21648672-0D80-A241-BD85-7532F19D5DE6}"/>
              </a:ext>
            </a:extLst>
          </p:cNvPr>
          <p:cNvSpPr txBox="1"/>
          <p:nvPr/>
        </p:nvSpPr>
        <p:spPr>
          <a:xfrm>
            <a:off x="8497370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44" name="TextBox 343">
            <a:extLst>
              <a:ext uri="{FF2B5EF4-FFF2-40B4-BE49-F238E27FC236}">
                <a16:creationId xmlns:a16="http://schemas.microsoft.com/office/drawing/2014/main" id="{44335CCB-A404-C546-9A76-C821864D4C42}"/>
              </a:ext>
            </a:extLst>
          </p:cNvPr>
          <p:cNvSpPr txBox="1"/>
          <p:nvPr/>
        </p:nvSpPr>
        <p:spPr>
          <a:xfrm>
            <a:off x="8209822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B319954C-DBC8-3C43-9F39-60509E2D757C}"/>
              </a:ext>
            </a:extLst>
          </p:cNvPr>
          <p:cNvSpPr txBox="1"/>
          <p:nvPr/>
        </p:nvSpPr>
        <p:spPr>
          <a:xfrm>
            <a:off x="9058325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4D75723-2F38-3146-9ABB-5182F71CBE30}"/>
              </a:ext>
            </a:extLst>
          </p:cNvPr>
          <p:cNvSpPr txBox="1"/>
          <p:nvPr/>
        </p:nvSpPr>
        <p:spPr>
          <a:xfrm>
            <a:off x="8209822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3B9D9E34-E81C-5B45-8358-B9A588D5E870}"/>
              </a:ext>
            </a:extLst>
          </p:cNvPr>
          <p:cNvSpPr txBox="1"/>
          <p:nvPr/>
        </p:nvSpPr>
        <p:spPr>
          <a:xfrm>
            <a:off x="7643217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6DC8AF31-55C2-CE4A-A13C-BD66F3CA280E}"/>
              </a:ext>
            </a:extLst>
          </p:cNvPr>
          <p:cNvSpPr txBox="1"/>
          <p:nvPr/>
        </p:nvSpPr>
        <p:spPr>
          <a:xfrm>
            <a:off x="7925457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C0A4A2AD-712A-C54C-8511-5C8B43DECA62}"/>
              </a:ext>
            </a:extLst>
          </p:cNvPr>
          <p:cNvSpPr txBox="1"/>
          <p:nvPr/>
        </p:nvSpPr>
        <p:spPr>
          <a:xfrm>
            <a:off x="8455692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DD68EA15-F849-3A4A-AF46-093CA783A507}"/>
              </a:ext>
            </a:extLst>
          </p:cNvPr>
          <p:cNvSpPr txBox="1"/>
          <p:nvPr/>
        </p:nvSpPr>
        <p:spPr>
          <a:xfrm>
            <a:off x="7643217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A99A2784-0D76-0F4C-9481-8EE61AA0D03D}"/>
              </a:ext>
            </a:extLst>
          </p:cNvPr>
          <p:cNvSpPr txBox="1"/>
          <p:nvPr/>
        </p:nvSpPr>
        <p:spPr>
          <a:xfrm>
            <a:off x="7643217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96B1A592-6C9E-1A4C-9729-FFD89A940568}"/>
              </a:ext>
            </a:extLst>
          </p:cNvPr>
          <p:cNvSpPr txBox="1"/>
          <p:nvPr/>
        </p:nvSpPr>
        <p:spPr>
          <a:xfrm>
            <a:off x="7643217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643AC0C1-3EAC-9549-A083-30E4625B5755}"/>
              </a:ext>
            </a:extLst>
          </p:cNvPr>
          <p:cNvSpPr txBox="1"/>
          <p:nvPr/>
        </p:nvSpPr>
        <p:spPr>
          <a:xfrm>
            <a:off x="8168144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3031A98-264D-6740-A495-A315F2798CBC}"/>
              </a:ext>
            </a:extLst>
          </p:cNvPr>
          <p:cNvSpPr txBox="1"/>
          <p:nvPr/>
        </p:nvSpPr>
        <p:spPr>
          <a:xfrm>
            <a:off x="8168144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DA16541-BA4E-1F43-94EB-C05703653604}"/>
              </a:ext>
            </a:extLst>
          </p:cNvPr>
          <p:cNvSpPr txBox="1"/>
          <p:nvPr/>
        </p:nvSpPr>
        <p:spPr>
          <a:xfrm>
            <a:off x="8455692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085060E-F406-B24B-A471-4E262905D5B7}"/>
              </a:ext>
            </a:extLst>
          </p:cNvPr>
          <p:cNvSpPr txBox="1"/>
          <p:nvPr/>
        </p:nvSpPr>
        <p:spPr>
          <a:xfrm>
            <a:off x="9058325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-</a:t>
            </a:r>
            <a:r>
              <a:rPr lang="en-US" altLang="zh-CN" sz="1050" b="1" i="1" dirty="0"/>
              <a:t>1.2</a:t>
            </a:r>
            <a:endParaRPr lang="en-US" sz="1050" b="1" i="1" dirty="0"/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C0B0369A-CF74-CC4B-91D4-21122FD805F1}"/>
              </a:ext>
            </a:extLst>
          </p:cNvPr>
          <p:cNvSpPr txBox="1"/>
          <p:nvPr/>
        </p:nvSpPr>
        <p:spPr>
          <a:xfrm>
            <a:off x="8455692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1.3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8FE84F3-C497-7047-8F7E-983A7655C949}"/>
              </a:ext>
            </a:extLst>
          </p:cNvPr>
          <p:cNvSpPr txBox="1"/>
          <p:nvPr/>
        </p:nvSpPr>
        <p:spPr>
          <a:xfrm>
            <a:off x="8751254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4A39C8A4-4B07-FC43-B470-1B37A5BC54AC}"/>
              </a:ext>
            </a:extLst>
          </p:cNvPr>
          <p:cNvSpPr txBox="1"/>
          <p:nvPr/>
        </p:nvSpPr>
        <p:spPr>
          <a:xfrm>
            <a:off x="8751254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6D2F2C64-E794-1D45-9983-EC2C9E783BE2}"/>
              </a:ext>
            </a:extLst>
          </p:cNvPr>
          <p:cNvSpPr txBox="1"/>
          <p:nvPr/>
        </p:nvSpPr>
        <p:spPr>
          <a:xfrm>
            <a:off x="8455692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4F55D02F-A990-9946-840F-CFF1FE1D4916}"/>
              </a:ext>
            </a:extLst>
          </p:cNvPr>
          <p:cNvSpPr txBox="1"/>
          <p:nvPr/>
        </p:nvSpPr>
        <p:spPr>
          <a:xfrm>
            <a:off x="9058325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>
                <a:solidFill>
                  <a:srgbClr val="92D050"/>
                </a:solidFill>
              </a:rPr>
              <a:t>-2.2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70309E7-998B-AA4A-B3F1-17B86CFC3E46}"/>
              </a:ext>
            </a:extLst>
          </p:cNvPr>
          <p:cNvSpPr txBox="1"/>
          <p:nvPr/>
        </p:nvSpPr>
        <p:spPr>
          <a:xfrm>
            <a:off x="792545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268E9284-8D4E-5847-95AF-4FB0762F2A60}"/>
              </a:ext>
            </a:extLst>
          </p:cNvPr>
          <p:cNvSpPr txBox="1"/>
          <p:nvPr/>
        </p:nvSpPr>
        <p:spPr>
          <a:xfrm>
            <a:off x="7643217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F8D55DF6-0471-4A48-AF7A-C515E9BC796F}"/>
              </a:ext>
            </a:extLst>
          </p:cNvPr>
          <p:cNvSpPr txBox="1"/>
          <p:nvPr/>
        </p:nvSpPr>
        <p:spPr>
          <a:xfrm>
            <a:off x="1025656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10816BFC-7E9C-FE41-8804-DC2A6B0D1337}"/>
              </a:ext>
            </a:extLst>
          </p:cNvPr>
          <p:cNvSpPr txBox="1"/>
          <p:nvPr/>
        </p:nvSpPr>
        <p:spPr>
          <a:xfrm>
            <a:off x="9974323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337F3921-030E-F946-BBC4-EFDD724235B9}"/>
              </a:ext>
            </a:extLst>
          </p:cNvPr>
          <p:cNvSpPr txBox="1"/>
          <p:nvPr/>
        </p:nvSpPr>
        <p:spPr>
          <a:xfrm>
            <a:off x="10499250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22BEEB4B-1736-3E4F-AF95-671CEC443801}"/>
              </a:ext>
            </a:extLst>
          </p:cNvPr>
          <p:cNvSpPr/>
          <p:nvPr/>
        </p:nvSpPr>
        <p:spPr>
          <a:xfrm>
            <a:off x="11140949" y="2428037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F81F7BD4-B3C8-4542-916E-F566FF4ECE2D}"/>
              </a:ext>
            </a:extLst>
          </p:cNvPr>
          <p:cNvSpPr txBox="1"/>
          <p:nvPr/>
        </p:nvSpPr>
        <p:spPr>
          <a:xfrm>
            <a:off x="11082360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DAF5FF0C-B614-B148-BEB2-50C8899C6572}"/>
              </a:ext>
            </a:extLst>
          </p:cNvPr>
          <p:cNvSpPr txBox="1"/>
          <p:nvPr/>
        </p:nvSpPr>
        <p:spPr>
          <a:xfrm>
            <a:off x="11082360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88AD2535-7736-134D-8697-9D43EC592DAF}"/>
              </a:ext>
            </a:extLst>
          </p:cNvPr>
          <p:cNvSpPr txBox="1"/>
          <p:nvPr/>
        </p:nvSpPr>
        <p:spPr>
          <a:xfrm>
            <a:off x="10065197" y="1617125"/>
            <a:ext cx="157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(i+1)</a:t>
            </a:r>
            <a:r>
              <a:rPr lang="en-US" baseline="30000" dirty="0" err="1"/>
              <a:t>th</a:t>
            </a:r>
            <a:r>
              <a:rPr lang="en-US" baseline="30000" dirty="0"/>
              <a:t> </a:t>
            </a:r>
            <a:r>
              <a:rPr lang="en-US" dirty="0"/>
              <a:t>iteration</a:t>
            </a: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430B242B-6448-BC4B-AA73-8B37D65EE0BC}"/>
              </a:ext>
            </a:extLst>
          </p:cNvPr>
          <p:cNvSpPr/>
          <p:nvPr/>
        </p:nvSpPr>
        <p:spPr>
          <a:xfrm>
            <a:off x="10286417" y="3252112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8778307F-2A42-4B4D-AF13-1BB9BE3265FC}"/>
              </a:ext>
            </a:extLst>
          </p:cNvPr>
          <p:cNvSpPr/>
          <p:nvPr/>
        </p:nvSpPr>
        <p:spPr>
          <a:xfrm>
            <a:off x="10286418" y="3535608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0BBBCA3-E861-ED4E-8630-18F6A7CCEA94}"/>
              </a:ext>
            </a:extLst>
          </p:cNvPr>
          <p:cNvCxnSpPr>
            <a:cxnSpLocks/>
          </p:cNvCxnSpPr>
          <p:nvPr/>
        </p:nvCxnSpPr>
        <p:spPr>
          <a:xfrm>
            <a:off x="9998346" y="2424741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A22473F6-2E09-1B49-A6FB-BE515D722823}"/>
              </a:ext>
            </a:extLst>
          </p:cNvPr>
          <p:cNvCxnSpPr>
            <a:cxnSpLocks/>
          </p:cNvCxnSpPr>
          <p:nvPr/>
        </p:nvCxnSpPr>
        <p:spPr>
          <a:xfrm>
            <a:off x="11428498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22EEC519-B484-0D48-B74D-D914085E8055}"/>
              </a:ext>
            </a:extLst>
          </p:cNvPr>
          <p:cNvCxnSpPr>
            <a:cxnSpLocks/>
          </p:cNvCxnSpPr>
          <p:nvPr/>
        </p:nvCxnSpPr>
        <p:spPr>
          <a:xfrm>
            <a:off x="1114297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B126CC15-AAFB-3841-92C2-7077C3AD5CAF}"/>
              </a:ext>
            </a:extLst>
          </p:cNvPr>
          <p:cNvCxnSpPr>
            <a:cxnSpLocks/>
          </p:cNvCxnSpPr>
          <p:nvPr/>
        </p:nvCxnSpPr>
        <p:spPr>
          <a:xfrm>
            <a:off x="1085745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3E91E0A0-DD6D-3C46-BD79-86921A9BDF5F}"/>
              </a:ext>
            </a:extLst>
          </p:cNvPr>
          <p:cNvCxnSpPr>
            <a:cxnSpLocks/>
          </p:cNvCxnSpPr>
          <p:nvPr/>
        </p:nvCxnSpPr>
        <p:spPr>
          <a:xfrm>
            <a:off x="10571937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B408FDAE-03C5-4044-BEA7-86F16DCFB484}"/>
              </a:ext>
            </a:extLst>
          </p:cNvPr>
          <p:cNvCxnSpPr>
            <a:cxnSpLocks/>
          </p:cNvCxnSpPr>
          <p:nvPr/>
        </p:nvCxnSpPr>
        <p:spPr>
          <a:xfrm>
            <a:off x="10286416" y="2154829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D6E00DA2-234D-5B42-B8E9-CD8DA277E8BC}"/>
              </a:ext>
            </a:extLst>
          </p:cNvPr>
          <p:cNvCxnSpPr>
            <a:cxnSpLocks/>
          </p:cNvCxnSpPr>
          <p:nvPr/>
        </p:nvCxnSpPr>
        <p:spPr>
          <a:xfrm>
            <a:off x="9998346" y="2701632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BC7DD035-088C-384F-A3BD-01730F2E5EBC}"/>
              </a:ext>
            </a:extLst>
          </p:cNvPr>
          <p:cNvCxnSpPr>
            <a:cxnSpLocks/>
          </p:cNvCxnSpPr>
          <p:nvPr/>
        </p:nvCxnSpPr>
        <p:spPr>
          <a:xfrm>
            <a:off x="9998346" y="2978523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BDE3E15C-BF77-DA48-9DD9-C48E3CC0E8B3}"/>
              </a:ext>
            </a:extLst>
          </p:cNvPr>
          <p:cNvCxnSpPr>
            <a:cxnSpLocks/>
          </p:cNvCxnSpPr>
          <p:nvPr/>
        </p:nvCxnSpPr>
        <p:spPr>
          <a:xfrm>
            <a:off x="9998346" y="325541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D21DF721-F744-6748-8378-5016B0B60C96}"/>
              </a:ext>
            </a:extLst>
          </p:cNvPr>
          <p:cNvCxnSpPr>
            <a:cxnSpLocks/>
          </p:cNvCxnSpPr>
          <p:nvPr/>
        </p:nvCxnSpPr>
        <p:spPr>
          <a:xfrm>
            <a:off x="9998346" y="353230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E964EA0F-ECD4-AC4E-A5D0-D74177E4CFD8}"/>
              </a:ext>
            </a:extLst>
          </p:cNvPr>
          <p:cNvCxnSpPr>
            <a:cxnSpLocks/>
          </p:cNvCxnSpPr>
          <p:nvPr/>
        </p:nvCxnSpPr>
        <p:spPr>
          <a:xfrm>
            <a:off x="9998346" y="380919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7" name="Rectangle 386">
            <a:extLst>
              <a:ext uri="{FF2B5EF4-FFF2-40B4-BE49-F238E27FC236}">
                <a16:creationId xmlns:a16="http://schemas.microsoft.com/office/drawing/2014/main" id="{0D3D2F64-896C-654C-8555-2F3D0BBD3A2C}"/>
              </a:ext>
            </a:extLst>
          </p:cNvPr>
          <p:cNvSpPr/>
          <p:nvPr/>
        </p:nvSpPr>
        <p:spPr>
          <a:xfrm>
            <a:off x="10286211" y="2975219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1B1A6E1B-0C88-D24F-A918-0A4643C20D45}"/>
              </a:ext>
            </a:extLst>
          </p:cNvPr>
          <p:cNvSpPr/>
          <p:nvPr/>
        </p:nvSpPr>
        <p:spPr>
          <a:xfrm>
            <a:off x="10571719" y="2975219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53BF6E60-F3C1-4641-BF04-8DA91B8E8106}"/>
              </a:ext>
            </a:extLst>
          </p:cNvPr>
          <p:cNvSpPr/>
          <p:nvPr/>
        </p:nvSpPr>
        <p:spPr>
          <a:xfrm>
            <a:off x="10572672" y="2701624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4A435050-8DAB-DA4E-B392-A5A04C90737D}"/>
              </a:ext>
            </a:extLst>
          </p:cNvPr>
          <p:cNvSpPr/>
          <p:nvPr/>
        </p:nvSpPr>
        <p:spPr>
          <a:xfrm>
            <a:off x="10856790" y="2701629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41A7083-7A96-E64B-8ED0-1E22B1AD86CB}"/>
              </a:ext>
            </a:extLst>
          </p:cNvPr>
          <p:cNvSpPr/>
          <p:nvPr/>
        </p:nvSpPr>
        <p:spPr>
          <a:xfrm>
            <a:off x="10856511" y="2424735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391">
            <a:extLst>
              <a:ext uri="{FF2B5EF4-FFF2-40B4-BE49-F238E27FC236}">
                <a16:creationId xmlns:a16="http://schemas.microsoft.com/office/drawing/2014/main" id="{BE6FDF70-289B-7B4C-94D9-809916826551}"/>
              </a:ext>
            </a:extLst>
          </p:cNvPr>
          <p:cNvSpPr/>
          <p:nvPr/>
        </p:nvSpPr>
        <p:spPr>
          <a:xfrm>
            <a:off x="10372923" y="2501876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Oval 392">
            <a:extLst>
              <a:ext uri="{FF2B5EF4-FFF2-40B4-BE49-F238E27FC236}">
                <a16:creationId xmlns:a16="http://schemas.microsoft.com/office/drawing/2014/main" id="{8DCFFDA0-D270-9145-87FA-482C1C70A452}"/>
              </a:ext>
            </a:extLst>
          </p:cNvPr>
          <p:cNvSpPr>
            <a:spLocks noChangeAspect="1"/>
          </p:cNvSpPr>
          <p:nvPr/>
        </p:nvSpPr>
        <p:spPr>
          <a:xfrm>
            <a:off x="10810438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Oval 393">
            <a:extLst>
              <a:ext uri="{FF2B5EF4-FFF2-40B4-BE49-F238E27FC236}">
                <a16:creationId xmlns:a16="http://schemas.microsoft.com/office/drawing/2014/main" id="{B686DF3F-AAD4-0740-A012-D96B89359BDD}"/>
              </a:ext>
            </a:extLst>
          </p:cNvPr>
          <p:cNvSpPr>
            <a:spLocks noChangeAspect="1"/>
          </p:cNvSpPr>
          <p:nvPr/>
        </p:nvSpPr>
        <p:spPr>
          <a:xfrm>
            <a:off x="10810438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Oval 394">
            <a:extLst>
              <a:ext uri="{FF2B5EF4-FFF2-40B4-BE49-F238E27FC236}">
                <a16:creationId xmlns:a16="http://schemas.microsoft.com/office/drawing/2014/main" id="{2A3C8DEF-3421-7D45-8D26-24B7AE2502F1}"/>
              </a:ext>
            </a:extLst>
          </p:cNvPr>
          <p:cNvSpPr>
            <a:spLocks noChangeAspect="1"/>
          </p:cNvSpPr>
          <p:nvPr/>
        </p:nvSpPr>
        <p:spPr>
          <a:xfrm>
            <a:off x="10810438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Oval 395">
            <a:extLst>
              <a:ext uri="{FF2B5EF4-FFF2-40B4-BE49-F238E27FC236}">
                <a16:creationId xmlns:a16="http://schemas.microsoft.com/office/drawing/2014/main" id="{2ED8703B-CE8E-184A-98B2-3BCF232E5A68}"/>
              </a:ext>
            </a:extLst>
          </p:cNvPr>
          <p:cNvSpPr>
            <a:spLocks noChangeAspect="1"/>
          </p:cNvSpPr>
          <p:nvPr/>
        </p:nvSpPr>
        <p:spPr>
          <a:xfrm>
            <a:off x="10524003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BB82AF8A-F996-284E-8E30-B3716566F138}"/>
              </a:ext>
            </a:extLst>
          </p:cNvPr>
          <p:cNvSpPr>
            <a:spLocks noChangeAspect="1"/>
          </p:cNvSpPr>
          <p:nvPr/>
        </p:nvSpPr>
        <p:spPr>
          <a:xfrm>
            <a:off x="1052400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5F493563-15D6-9144-83BB-CFD77DF836E2}"/>
              </a:ext>
            </a:extLst>
          </p:cNvPr>
          <p:cNvSpPr>
            <a:spLocks noChangeAspect="1"/>
          </p:cNvSpPr>
          <p:nvPr/>
        </p:nvSpPr>
        <p:spPr>
          <a:xfrm>
            <a:off x="1052400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029F9EE1-2836-3848-9FAA-1D21D92ECC34}"/>
              </a:ext>
            </a:extLst>
          </p:cNvPr>
          <p:cNvSpPr>
            <a:spLocks noChangeAspect="1"/>
          </p:cNvSpPr>
          <p:nvPr/>
        </p:nvSpPr>
        <p:spPr>
          <a:xfrm>
            <a:off x="10241285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3226B163-C850-3A4E-B57B-E4726D343D8F}"/>
              </a:ext>
            </a:extLst>
          </p:cNvPr>
          <p:cNvSpPr>
            <a:spLocks noChangeAspect="1"/>
          </p:cNvSpPr>
          <p:nvPr/>
        </p:nvSpPr>
        <p:spPr>
          <a:xfrm>
            <a:off x="10241285" y="321162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1ACE4102-8B98-264B-93A5-7566BDED3BC6}"/>
              </a:ext>
            </a:extLst>
          </p:cNvPr>
          <p:cNvSpPr>
            <a:spLocks noChangeAspect="1"/>
          </p:cNvSpPr>
          <p:nvPr/>
        </p:nvSpPr>
        <p:spPr>
          <a:xfrm>
            <a:off x="10241285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A82EAA71-AB34-0D42-AA27-374F51FCFFAB}"/>
              </a:ext>
            </a:extLst>
          </p:cNvPr>
          <p:cNvSpPr>
            <a:spLocks noChangeAspect="1"/>
          </p:cNvSpPr>
          <p:nvPr/>
        </p:nvSpPr>
        <p:spPr>
          <a:xfrm>
            <a:off x="11097733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A53A4368-4486-A443-B240-2853B3DF7315}"/>
              </a:ext>
            </a:extLst>
          </p:cNvPr>
          <p:cNvSpPr>
            <a:spLocks noChangeAspect="1"/>
          </p:cNvSpPr>
          <p:nvPr/>
        </p:nvSpPr>
        <p:spPr>
          <a:xfrm>
            <a:off x="11097733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BDD5CA7D-1749-A34D-A7A7-F4124E146665}"/>
              </a:ext>
            </a:extLst>
          </p:cNvPr>
          <p:cNvSpPr>
            <a:spLocks noChangeAspect="1"/>
          </p:cNvSpPr>
          <p:nvPr/>
        </p:nvSpPr>
        <p:spPr>
          <a:xfrm>
            <a:off x="11097733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B2E15752-F24E-864A-88D6-0AEA376D5686}"/>
              </a:ext>
            </a:extLst>
          </p:cNvPr>
          <p:cNvSpPr>
            <a:spLocks noChangeAspect="1"/>
          </p:cNvSpPr>
          <p:nvPr/>
        </p:nvSpPr>
        <p:spPr>
          <a:xfrm>
            <a:off x="10524003" y="348485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Oval 405">
            <a:extLst>
              <a:ext uri="{FF2B5EF4-FFF2-40B4-BE49-F238E27FC236}">
                <a16:creationId xmlns:a16="http://schemas.microsoft.com/office/drawing/2014/main" id="{9F263789-534F-7C45-AC2C-8EF9EA181389}"/>
              </a:ext>
            </a:extLst>
          </p:cNvPr>
          <p:cNvSpPr>
            <a:spLocks noChangeAspect="1"/>
          </p:cNvSpPr>
          <p:nvPr/>
        </p:nvSpPr>
        <p:spPr>
          <a:xfrm>
            <a:off x="10524003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Oval 406">
            <a:extLst>
              <a:ext uri="{FF2B5EF4-FFF2-40B4-BE49-F238E27FC236}">
                <a16:creationId xmlns:a16="http://schemas.microsoft.com/office/drawing/2014/main" id="{11B9EC15-EA9F-F44E-BF0E-099F8CF593E1}"/>
              </a:ext>
            </a:extLst>
          </p:cNvPr>
          <p:cNvSpPr>
            <a:spLocks noChangeAspect="1"/>
          </p:cNvSpPr>
          <p:nvPr/>
        </p:nvSpPr>
        <p:spPr>
          <a:xfrm>
            <a:off x="10241285" y="3766358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Oval 407">
            <a:extLst>
              <a:ext uri="{FF2B5EF4-FFF2-40B4-BE49-F238E27FC236}">
                <a16:creationId xmlns:a16="http://schemas.microsoft.com/office/drawing/2014/main" id="{7779DDA7-4C82-7743-B13C-5BC3EA261407}"/>
              </a:ext>
            </a:extLst>
          </p:cNvPr>
          <p:cNvSpPr>
            <a:spLocks noChangeAspect="1"/>
          </p:cNvSpPr>
          <p:nvPr/>
        </p:nvSpPr>
        <p:spPr>
          <a:xfrm>
            <a:off x="10810438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Oval 408">
            <a:extLst>
              <a:ext uri="{FF2B5EF4-FFF2-40B4-BE49-F238E27FC236}">
                <a16:creationId xmlns:a16="http://schemas.microsoft.com/office/drawing/2014/main" id="{323CB27D-3E2D-624D-B687-3F5846D463DA}"/>
              </a:ext>
            </a:extLst>
          </p:cNvPr>
          <p:cNvSpPr>
            <a:spLocks noChangeAspect="1"/>
          </p:cNvSpPr>
          <p:nvPr/>
        </p:nvSpPr>
        <p:spPr>
          <a:xfrm>
            <a:off x="11381345" y="2655846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Oval 409">
            <a:extLst>
              <a:ext uri="{FF2B5EF4-FFF2-40B4-BE49-F238E27FC236}">
                <a16:creationId xmlns:a16="http://schemas.microsoft.com/office/drawing/2014/main" id="{12E86E53-CC20-2C4C-A340-CF51F856C18F}"/>
              </a:ext>
            </a:extLst>
          </p:cNvPr>
          <p:cNvSpPr>
            <a:spLocks noChangeAspect="1"/>
          </p:cNvSpPr>
          <p:nvPr/>
        </p:nvSpPr>
        <p:spPr>
          <a:xfrm>
            <a:off x="11381345" y="237402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Oval 410">
            <a:extLst>
              <a:ext uri="{FF2B5EF4-FFF2-40B4-BE49-F238E27FC236}">
                <a16:creationId xmlns:a16="http://schemas.microsoft.com/office/drawing/2014/main" id="{644FB84F-D4B0-9F4B-8ADC-72E1AAE4DA2C}"/>
              </a:ext>
            </a:extLst>
          </p:cNvPr>
          <p:cNvSpPr>
            <a:spLocks noChangeAspect="1"/>
          </p:cNvSpPr>
          <p:nvPr/>
        </p:nvSpPr>
        <p:spPr>
          <a:xfrm>
            <a:off x="11381345" y="292994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Oval 411">
            <a:extLst>
              <a:ext uri="{FF2B5EF4-FFF2-40B4-BE49-F238E27FC236}">
                <a16:creationId xmlns:a16="http://schemas.microsoft.com/office/drawing/2014/main" id="{A1BFC4EA-CCE1-FA45-B66F-301E2625EBA8}"/>
              </a:ext>
            </a:extLst>
          </p:cNvPr>
          <p:cNvSpPr>
            <a:spLocks noChangeAspect="1"/>
          </p:cNvSpPr>
          <p:nvPr/>
        </p:nvSpPr>
        <p:spPr>
          <a:xfrm>
            <a:off x="11381345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Oval 412">
            <a:extLst>
              <a:ext uri="{FF2B5EF4-FFF2-40B4-BE49-F238E27FC236}">
                <a16:creationId xmlns:a16="http://schemas.microsoft.com/office/drawing/2014/main" id="{F60B2106-10A7-8049-BFC2-DF8868EA5378}"/>
              </a:ext>
            </a:extLst>
          </p:cNvPr>
          <p:cNvSpPr>
            <a:spLocks noChangeAspect="1"/>
          </p:cNvSpPr>
          <p:nvPr/>
        </p:nvSpPr>
        <p:spPr>
          <a:xfrm>
            <a:off x="11381345" y="3484850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Oval 413">
            <a:extLst>
              <a:ext uri="{FF2B5EF4-FFF2-40B4-BE49-F238E27FC236}">
                <a16:creationId xmlns:a16="http://schemas.microsoft.com/office/drawing/2014/main" id="{CEF9A7FC-E8DD-5549-B8B9-EF88D1C0FCA1}"/>
              </a:ext>
            </a:extLst>
          </p:cNvPr>
          <p:cNvSpPr>
            <a:spLocks noChangeAspect="1"/>
          </p:cNvSpPr>
          <p:nvPr/>
        </p:nvSpPr>
        <p:spPr>
          <a:xfrm>
            <a:off x="11381345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Oval 414">
            <a:extLst>
              <a:ext uri="{FF2B5EF4-FFF2-40B4-BE49-F238E27FC236}">
                <a16:creationId xmlns:a16="http://schemas.microsoft.com/office/drawing/2014/main" id="{FF92A6E1-D3D4-CB40-9D83-416A9C44F57B}"/>
              </a:ext>
            </a:extLst>
          </p:cNvPr>
          <p:cNvSpPr>
            <a:spLocks noChangeAspect="1"/>
          </p:cNvSpPr>
          <p:nvPr/>
        </p:nvSpPr>
        <p:spPr>
          <a:xfrm>
            <a:off x="10241285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FC6836EA-A5F0-2D40-AE47-18F4E3AB9193}"/>
              </a:ext>
            </a:extLst>
          </p:cNvPr>
          <p:cNvSpPr>
            <a:spLocks noChangeAspect="1"/>
          </p:cNvSpPr>
          <p:nvPr/>
        </p:nvSpPr>
        <p:spPr>
          <a:xfrm>
            <a:off x="10524003" y="2374024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455662A1-12A5-EA40-AF57-724DA2D943FA}"/>
              </a:ext>
            </a:extLst>
          </p:cNvPr>
          <p:cNvSpPr>
            <a:spLocks noChangeAspect="1"/>
          </p:cNvSpPr>
          <p:nvPr/>
        </p:nvSpPr>
        <p:spPr>
          <a:xfrm>
            <a:off x="10241285" y="2655846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633519DE-4382-3342-8158-33ADE49D6759}"/>
              </a:ext>
            </a:extLst>
          </p:cNvPr>
          <p:cNvSpPr>
            <a:spLocks noChangeAspect="1"/>
          </p:cNvSpPr>
          <p:nvPr/>
        </p:nvSpPr>
        <p:spPr>
          <a:xfrm>
            <a:off x="11097733" y="3211621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BB42077B-C40C-F545-BC70-D834F312D054}"/>
              </a:ext>
            </a:extLst>
          </p:cNvPr>
          <p:cNvSpPr>
            <a:spLocks noChangeAspect="1"/>
          </p:cNvSpPr>
          <p:nvPr/>
        </p:nvSpPr>
        <p:spPr>
          <a:xfrm>
            <a:off x="11097733" y="3484850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0A9464EA-D772-E24B-85A5-D019A464247A}"/>
              </a:ext>
            </a:extLst>
          </p:cNvPr>
          <p:cNvSpPr>
            <a:spLocks noChangeAspect="1"/>
          </p:cNvSpPr>
          <p:nvPr/>
        </p:nvSpPr>
        <p:spPr>
          <a:xfrm>
            <a:off x="11097733" y="3766358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23187CAC-F37F-D646-B5F0-9C7A05E187F5}"/>
              </a:ext>
            </a:extLst>
          </p:cNvPr>
          <p:cNvSpPr>
            <a:spLocks noChangeAspect="1"/>
          </p:cNvSpPr>
          <p:nvPr/>
        </p:nvSpPr>
        <p:spPr>
          <a:xfrm>
            <a:off x="10810438" y="3484850"/>
            <a:ext cx="91440" cy="91440"/>
          </a:xfrm>
          <a:prstGeom prst="ellipse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A81FB441-62AF-5848-9538-A8C12279A645}"/>
              </a:ext>
            </a:extLst>
          </p:cNvPr>
          <p:cNvSpPr>
            <a:spLocks noChangeAspect="1"/>
          </p:cNvSpPr>
          <p:nvPr/>
        </p:nvSpPr>
        <p:spPr>
          <a:xfrm>
            <a:off x="10810438" y="3766358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429DAFE6-0A84-BB41-89E0-E6923A1054C8}"/>
              </a:ext>
            </a:extLst>
          </p:cNvPr>
          <p:cNvSpPr>
            <a:spLocks noChangeAspect="1"/>
          </p:cNvSpPr>
          <p:nvPr/>
        </p:nvSpPr>
        <p:spPr>
          <a:xfrm>
            <a:off x="11381345" y="2929940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4571B53E-50E4-BC45-98BD-83C0384014D9}"/>
              </a:ext>
            </a:extLst>
          </p:cNvPr>
          <p:cNvSpPr txBox="1"/>
          <p:nvPr/>
        </p:nvSpPr>
        <p:spPr>
          <a:xfrm>
            <a:off x="11116024" y="2171473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46D39024-DCD0-8D47-94CA-F31B07E7805A}"/>
              </a:ext>
            </a:extLst>
          </p:cNvPr>
          <p:cNvSpPr txBox="1"/>
          <p:nvPr/>
        </p:nvSpPr>
        <p:spPr>
          <a:xfrm>
            <a:off x="10828476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3332F19-D9D7-7B47-A3B6-1E836CE32208}"/>
              </a:ext>
            </a:extLst>
          </p:cNvPr>
          <p:cNvSpPr txBox="1"/>
          <p:nvPr/>
        </p:nvSpPr>
        <p:spPr>
          <a:xfrm>
            <a:off x="10540928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9ACB5EF-E858-EC4C-9B00-233D014BEC81}"/>
              </a:ext>
            </a:extLst>
          </p:cNvPr>
          <p:cNvSpPr txBox="1"/>
          <p:nvPr/>
        </p:nvSpPr>
        <p:spPr>
          <a:xfrm>
            <a:off x="11389431" y="244816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25EF6EF2-4AF7-F746-B0D4-573FCD0518E6}"/>
              </a:ext>
            </a:extLst>
          </p:cNvPr>
          <p:cNvSpPr txBox="1"/>
          <p:nvPr/>
        </p:nvSpPr>
        <p:spPr>
          <a:xfrm>
            <a:off x="10540928" y="244816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9D8C504E-3638-8045-8EB9-E57971610C99}"/>
              </a:ext>
            </a:extLst>
          </p:cNvPr>
          <p:cNvSpPr txBox="1"/>
          <p:nvPr/>
        </p:nvSpPr>
        <p:spPr>
          <a:xfrm>
            <a:off x="9974323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9294B24-E085-3248-A81D-51B481CDD5CE}"/>
              </a:ext>
            </a:extLst>
          </p:cNvPr>
          <p:cNvSpPr txBox="1"/>
          <p:nvPr/>
        </p:nvSpPr>
        <p:spPr>
          <a:xfrm>
            <a:off x="10256563" y="271530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B1D7004E-BEB0-FE44-B185-5036A4A2C605}"/>
              </a:ext>
            </a:extLst>
          </p:cNvPr>
          <p:cNvSpPr txBox="1"/>
          <p:nvPr/>
        </p:nvSpPr>
        <p:spPr>
          <a:xfrm>
            <a:off x="10786798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8B1EE5D3-ECA6-CE42-BD3C-9E3032DFF983}"/>
              </a:ext>
            </a:extLst>
          </p:cNvPr>
          <p:cNvSpPr txBox="1"/>
          <p:nvPr/>
        </p:nvSpPr>
        <p:spPr>
          <a:xfrm>
            <a:off x="9974323" y="299651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E3C0CADC-5870-C644-AABB-1D666B57101B}"/>
              </a:ext>
            </a:extLst>
          </p:cNvPr>
          <p:cNvSpPr txBox="1"/>
          <p:nvPr/>
        </p:nvSpPr>
        <p:spPr>
          <a:xfrm>
            <a:off x="9974323" y="3277730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1C693492-AD81-EA41-A3CB-58BA4D5FEBD3}"/>
              </a:ext>
            </a:extLst>
          </p:cNvPr>
          <p:cNvSpPr txBox="1"/>
          <p:nvPr/>
        </p:nvSpPr>
        <p:spPr>
          <a:xfrm>
            <a:off x="9974323" y="3558945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B5D4511D-259B-8245-924A-80B6F0802060}"/>
              </a:ext>
            </a:extLst>
          </p:cNvPr>
          <p:cNvSpPr txBox="1"/>
          <p:nvPr/>
        </p:nvSpPr>
        <p:spPr>
          <a:xfrm>
            <a:off x="10499250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A619679-EE42-3E47-A0E7-D95267DCA611}"/>
              </a:ext>
            </a:extLst>
          </p:cNvPr>
          <p:cNvSpPr txBox="1"/>
          <p:nvPr/>
        </p:nvSpPr>
        <p:spPr>
          <a:xfrm>
            <a:off x="10499250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463BB1E9-8112-D44F-86D2-3CBE41EF4857}"/>
              </a:ext>
            </a:extLst>
          </p:cNvPr>
          <p:cNvSpPr txBox="1"/>
          <p:nvPr/>
        </p:nvSpPr>
        <p:spPr>
          <a:xfrm>
            <a:off x="10786798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61132BEF-9B97-644C-8552-C55F6689DF79}"/>
              </a:ext>
            </a:extLst>
          </p:cNvPr>
          <p:cNvSpPr txBox="1"/>
          <p:nvPr/>
        </p:nvSpPr>
        <p:spPr>
          <a:xfrm>
            <a:off x="11389431" y="2715300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</a:t>
            </a:r>
            <a:r>
              <a:rPr lang="en-US" altLang="zh-CN" sz="1050" dirty="0"/>
              <a:t>1.2</a:t>
            </a:r>
            <a:endParaRPr lang="en-US" sz="1050" dirty="0"/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1BB28B2B-AEF1-2D42-B208-305F438FF4E7}"/>
              </a:ext>
            </a:extLst>
          </p:cNvPr>
          <p:cNvSpPr txBox="1"/>
          <p:nvPr/>
        </p:nvSpPr>
        <p:spPr>
          <a:xfrm>
            <a:off x="10786798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-</a:t>
            </a:r>
            <a:r>
              <a:rPr lang="en-US" altLang="zh-CN" sz="1050" b="1" i="1" dirty="0"/>
              <a:t>1.3</a:t>
            </a:r>
            <a:endParaRPr lang="en-US" sz="1050" b="1" i="1" dirty="0"/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AECD4E69-FADD-C941-85F0-FDF9755DFD03}"/>
              </a:ext>
            </a:extLst>
          </p:cNvPr>
          <p:cNvSpPr txBox="1"/>
          <p:nvPr/>
        </p:nvSpPr>
        <p:spPr>
          <a:xfrm>
            <a:off x="11082360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1.6</a:t>
            </a:r>
            <a:endParaRPr lang="en-US" sz="1050" dirty="0">
              <a:solidFill>
                <a:srgbClr val="92D050"/>
              </a:solidFill>
            </a:endParaRP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0AC36EFD-62D6-C74D-BF0A-E2A6F2AAA21D}"/>
              </a:ext>
            </a:extLst>
          </p:cNvPr>
          <p:cNvSpPr txBox="1"/>
          <p:nvPr/>
        </p:nvSpPr>
        <p:spPr>
          <a:xfrm>
            <a:off x="11082360" y="3278726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-2.3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23B6501F-72A5-7945-818B-399AA7B87716}"/>
              </a:ext>
            </a:extLst>
          </p:cNvPr>
          <p:cNvSpPr txBox="1"/>
          <p:nvPr/>
        </p:nvSpPr>
        <p:spPr>
          <a:xfrm>
            <a:off x="10786798" y="355894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-1.6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C7AFC462-8E59-2F4D-9618-3A8A83252008}"/>
              </a:ext>
            </a:extLst>
          </p:cNvPr>
          <p:cNvSpPr txBox="1"/>
          <p:nvPr/>
        </p:nvSpPr>
        <p:spPr>
          <a:xfrm>
            <a:off x="11389431" y="2996515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-2.2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2BFF203-0D10-9442-9945-50D76552EF97}"/>
              </a:ext>
            </a:extLst>
          </p:cNvPr>
          <p:cNvSpPr txBox="1"/>
          <p:nvPr/>
        </p:nvSpPr>
        <p:spPr>
          <a:xfrm>
            <a:off x="1025656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1.6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E8023FC8-6835-054F-9639-0E441ED3FA17}"/>
              </a:ext>
            </a:extLst>
          </p:cNvPr>
          <p:cNvSpPr txBox="1"/>
          <p:nvPr/>
        </p:nvSpPr>
        <p:spPr>
          <a:xfrm>
            <a:off x="9974323" y="217147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2.1</a:t>
            </a:r>
          </a:p>
        </p:txBody>
      </p: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B8FDCF54-F125-C34B-BCC0-DC57D675009C}"/>
              </a:ext>
            </a:extLst>
          </p:cNvPr>
          <p:cNvCxnSpPr>
            <a:cxnSpLocks/>
          </p:cNvCxnSpPr>
          <p:nvPr/>
        </p:nvCxnSpPr>
        <p:spPr>
          <a:xfrm flipH="1">
            <a:off x="2931285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A19A69B7-2DAE-3445-93DD-2B6A47BA27E0}"/>
              </a:ext>
            </a:extLst>
          </p:cNvPr>
          <p:cNvCxnSpPr>
            <a:cxnSpLocks/>
          </p:cNvCxnSpPr>
          <p:nvPr/>
        </p:nvCxnSpPr>
        <p:spPr>
          <a:xfrm flipH="1">
            <a:off x="5180499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BCC1D85-FA2A-7443-844A-2214C53CA61F}"/>
              </a:ext>
            </a:extLst>
          </p:cNvPr>
          <p:cNvCxnSpPr>
            <a:cxnSpLocks/>
          </p:cNvCxnSpPr>
          <p:nvPr/>
        </p:nvCxnSpPr>
        <p:spPr>
          <a:xfrm flipH="1">
            <a:off x="7429713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2F17BA78-2BCC-2942-8561-A327124A21B8}"/>
              </a:ext>
            </a:extLst>
          </p:cNvPr>
          <p:cNvCxnSpPr>
            <a:cxnSpLocks/>
          </p:cNvCxnSpPr>
          <p:nvPr/>
        </p:nvCxnSpPr>
        <p:spPr>
          <a:xfrm flipH="1">
            <a:off x="9678927" y="1593871"/>
            <a:ext cx="0" cy="24939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75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5899B3-6AD8-1040-B323-72AC04DB8BAA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297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619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9388281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9718802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9481930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9718800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9481930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9718800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9718802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9718800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9481930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9487570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9A0BDB7-A4F5-A144-ABE9-01701B208F55}"/>
              </a:ext>
            </a:extLst>
          </p:cNvPr>
          <p:cNvGrpSpPr/>
          <p:nvPr/>
        </p:nvGrpSpPr>
        <p:grpSpPr>
          <a:xfrm>
            <a:off x="6356109" y="1428808"/>
            <a:ext cx="2715132" cy="2863314"/>
            <a:chOff x="6356109" y="1428808"/>
            <a:chExt cx="2715132" cy="2863314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E5D02AD-D3DE-7F4B-8716-52BBD09007DD}"/>
                </a:ext>
              </a:extLst>
            </p:cNvPr>
            <p:cNvSpPr txBox="1"/>
            <p:nvPr/>
          </p:nvSpPr>
          <p:spPr>
            <a:xfrm>
              <a:off x="754050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0.7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FCB49A4-9A85-904C-BFB4-F04420861833}"/>
                </a:ext>
              </a:extLst>
            </p:cNvPr>
            <p:cNvSpPr txBox="1"/>
            <p:nvPr/>
          </p:nvSpPr>
          <p:spPr>
            <a:xfrm>
              <a:off x="7258267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CC458EF-5DBE-6C4F-A404-16C8C3BC7B36}"/>
                </a:ext>
              </a:extLst>
            </p:cNvPr>
            <p:cNvSpPr txBox="1"/>
            <p:nvPr/>
          </p:nvSpPr>
          <p:spPr>
            <a:xfrm>
              <a:off x="778319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-0.5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0479F39-A46F-0844-A610-9AE6307CC011}"/>
                </a:ext>
              </a:extLst>
            </p:cNvPr>
            <p:cNvSpPr/>
            <p:nvPr/>
          </p:nvSpPr>
          <p:spPr>
            <a:xfrm>
              <a:off x="8424893" y="2239720"/>
              <a:ext cx="284819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A54AFD7-7E22-764A-95DD-09644BED0E39}"/>
                </a:ext>
              </a:extLst>
            </p:cNvPr>
            <p:cNvSpPr txBox="1"/>
            <p:nvPr/>
          </p:nvSpPr>
          <p:spPr>
            <a:xfrm>
              <a:off x="8366304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4B27616-9E43-244D-80BF-BF1CC38843DA}"/>
                </a:ext>
              </a:extLst>
            </p:cNvPr>
            <p:cNvSpPr txBox="1"/>
            <p:nvPr/>
          </p:nvSpPr>
          <p:spPr>
            <a:xfrm>
              <a:off x="8366304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E644744-0BCE-8A42-9256-DC8CC888D6EC}"/>
                </a:ext>
              </a:extLst>
            </p:cNvPr>
            <p:cNvSpPr txBox="1"/>
            <p:nvPr/>
          </p:nvSpPr>
          <p:spPr>
            <a:xfrm>
              <a:off x="6403202" y="1428808"/>
              <a:ext cx="1533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(i-1)</a:t>
              </a:r>
              <a:r>
                <a:rPr lang="en-US" baseline="30000" dirty="0" err="1"/>
                <a:t>th</a:t>
              </a:r>
              <a:r>
                <a:rPr lang="en-US" baseline="30000" dirty="0"/>
                <a:t> </a:t>
              </a:r>
              <a:r>
                <a:rPr lang="en-US" dirty="0"/>
                <a:t>iteration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680DB2-E8DE-AC44-93D2-B326A8967FD8}"/>
                </a:ext>
              </a:extLst>
            </p:cNvPr>
            <p:cNvSpPr/>
            <p:nvPr/>
          </p:nvSpPr>
          <p:spPr>
            <a:xfrm>
              <a:off x="7570361" y="3063795"/>
              <a:ext cx="285514" cy="283497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06B6D6-CC62-504A-9DFC-F046F278A1CF}"/>
                </a:ext>
              </a:extLst>
            </p:cNvPr>
            <p:cNvSpPr/>
            <p:nvPr/>
          </p:nvSpPr>
          <p:spPr>
            <a:xfrm>
              <a:off x="7570362" y="3347291"/>
              <a:ext cx="285521" cy="273586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6DF79B-0B2A-064E-87CB-638388213B71}"/>
                </a:ext>
              </a:extLst>
            </p:cNvPr>
            <p:cNvSpPr txBox="1"/>
            <p:nvPr/>
          </p:nvSpPr>
          <p:spPr>
            <a:xfrm>
              <a:off x="6356109" y="3553458"/>
              <a:ext cx="8662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surface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25FF78E-D379-5543-9992-4723E52B88D6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236424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2CC7D8C-FC41-C54C-8234-E19B438043F4}"/>
                </a:ext>
              </a:extLst>
            </p:cNvPr>
            <p:cNvCxnSpPr>
              <a:cxnSpLocks/>
            </p:cNvCxnSpPr>
            <p:nvPr/>
          </p:nvCxnSpPr>
          <p:spPr>
            <a:xfrm>
              <a:off x="8712442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A411444-82D7-0140-AB95-2F0C446171E9}"/>
                </a:ext>
              </a:extLst>
            </p:cNvPr>
            <p:cNvSpPr txBox="1"/>
            <p:nvPr/>
          </p:nvSpPr>
          <p:spPr>
            <a:xfrm>
              <a:off x="7878346" y="3922790"/>
              <a:ext cx="548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grid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5EAC23E-DDAD-EF48-9A54-43038CE1738A}"/>
                </a:ext>
              </a:extLst>
            </p:cNvPr>
            <p:cNvCxnSpPr>
              <a:cxnSpLocks/>
            </p:cNvCxnSpPr>
            <p:nvPr/>
          </p:nvCxnSpPr>
          <p:spPr>
            <a:xfrm>
              <a:off x="842692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D93B5-092A-C141-B550-45534308651D}"/>
                </a:ext>
              </a:extLst>
            </p:cNvPr>
            <p:cNvCxnSpPr>
              <a:cxnSpLocks/>
            </p:cNvCxnSpPr>
            <p:nvPr/>
          </p:nvCxnSpPr>
          <p:spPr>
            <a:xfrm>
              <a:off x="814140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ED94FF-C206-B641-9C10-1B916B79E381}"/>
                </a:ext>
              </a:extLst>
            </p:cNvPr>
            <p:cNvCxnSpPr>
              <a:cxnSpLocks/>
            </p:cNvCxnSpPr>
            <p:nvPr/>
          </p:nvCxnSpPr>
          <p:spPr>
            <a:xfrm>
              <a:off x="7855881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99DDF14-11A8-114F-875B-F35329917298}"/>
                </a:ext>
              </a:extLst>
            </p:cNvPr>
            <p:cNvCxnSpPr>
              <a:cxnSpLocks/>
            </p:cNvCxnSpPr>
            <p:nvPr/>
          </p:nvCxnSpPr>
          <p:spPr>
            <a:xfrm>
              <a:off x="7570360" y="1966512"/>
              <a:ext cx="0" cy="186735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0E66CB-D1F2-3249-AE4D-77712BA53BE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513315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3A28681-7EAD-EC45-9F9A-7A8C95E4514F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2790206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86112B2-73D2-1442-911C-2DEA026A41DC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06709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5BE4A22-2CC7-C042-8151-C4C6F3EBB75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343988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A5DCE1-EF8F-494C-A7F9-1D4781B38B01}"/>
                </a:ext>
              </a:extLst>
            </p:cNvPr>
            <p:cNvCxnSpPr>
              <a:cxnSpLocks/>
            </p:cNvCxnSpPr>
            <p:nvPr/>
          </p:nvCxnSpPr>
          <p:spPr>
            <a:xfrm>
              <a:off x="7282290" y="3620877"/>
              <a:ext cx="174066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911F6E-2DBA-1546-871C-39A0E906784E}"/>
                </a:ext>
              </a:extLst>
            </p:cNvPr>
            <p:cNvSpPr/>
            <p:nvPr/>
          </p:nvSpPr>
          <p:spPr>
            <a:xfrm>
              <a:off x="7570155" y="2786902"/>
              <a:ext cx="285511" cy="273590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8C7EC9D-6AE3-6A4C-96CD-53B4A5E6890A}"/>
                </a:ext>
              </a:extLst>
            </p:cNvPr>
            <p:cNvSpPr/>
            <p:nvPr/>
          </p:nvSpPr>
          <p:spPr>
            <a:xfrm>
              <a:off x="7855663" y="2786902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3E03BAB-8FD5-7142-B4AF-B5F44AB28681}"/>
                </a:ext>
              </a:extLst>
            </p:cNvPr>
            <p:cNvSpPr/>
            <p:nvPr/>
          </p:nvSpPr>
          <p:spPr>
            <a:xfrm>
              <a:off x="7856616" y="2513307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19E22FF-EAB3-4840-AB24-05885CDB2431}"/>
                </a:ext>
              </a:extLst>
            </p:cNvPr>
            <p:cNvSpPr/>
            <p:nvPr/>
          </p:nvSpPr>
          <p:spPr>
            <a:xfrm>
              <a:off x="8140734" y="2513312"/>
              <a:ext cx="285501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1DDDFD6-D636-5041-B4D6-7DF1AE858E9B}"/>
                </a:ext>
              </a:extLst>
            </p:cNvPr>
            <p:cNvSpPr/>
            <p:nvPr/>
          </p:nvSpPr>
          <p:spPr>
            <a:xfrm>
              <a:off x="8140455" y="2236418"/>
              <a:ext cx="285514" cy="273588"/>
            </a:xfrm>
            <a:prstGeom prst="rect">
              <a:avLst/>
            </a:prstGeom>
            <a:solidFill>
              <a:srgbClr val="ED7D31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DDB02E30-9AFB-844D-9751-F7EC5D244E4D}"/>
                </a:ext>
              </a:extLst>
            </p:cNvPr>
            <p:cNvSpPr/>
            <p:nvPr/>
          </p:nvSpPr>
          <p:spPr>
            <a:xfrm>
              <a:off x="7656867" y="2313559"/>
              <a:ext cx="1156766" cy="1496443"/>
            </a:xfrm>
            <a:custGeom>
              <a:avLst/>
              <a:gdLst>
                <a:gd name="connsiteX0" fmla="*/ 0 w 1101687"/>
                <a:gd name="connsiteY0" fmla="*/ 1167788 h 1167788"/>
                <a:gd name="connsiteX1" fmla="*/ 275422 w 1101687"/>
                <a:gd name="connsiteY1" fmla="*/ 352540 h 1167788"/>
                <a:gd name="connsiteX2" fmla="*/ 1101687 w 1101687"/>
                <a:gd name="connsiteY2" fmla="*/ 0 h 1167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1687" h="1167788">
                  <a:moveTo>
                    <a:pt x="0" y="1167788"/>
                  </a:moveTo>
                  <a:cubicBezTo>
                    <a:pt x="45904" y="857479"/>
                    <a:pt x="91808" y="547171"/>
                    <a:pt x="275422" y="352540"/>
                  </a:cubicBezTo>
                  <a:cubicBezTo>
                    <a:pt x="459037" y="157909"/>
                    <a:pt x="780362" y="78954"/>
                    <a:pt x="1101687" y="0"/>
                  </a:cubicBezTo>
                </a:path>
              </a:pathLst>
            </a:cu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DB8F145-4D8E-9348-B325-CFA6C9430C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D2846CC-55C2-7B47-A019-3D52EB5503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E293347B-8C3B-494D-A846-22725B684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46CECC7-E580-0444-9546-6D7B94EDC1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2E16B32-A244-124D-A847-21C7F50A85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7BBB42-B4FE-C649-9440-AC7794C41A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9ABD7C-8BE8-0644-9644-FEFEBA3D7E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A2C71AE-D200-0F4B-9777-59020C69D8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023304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489F49-DEC8-C040-A245-11C031E828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09413DF-60D2-4F45-9108-97CA3866E0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74162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8B0994E0-35D9-CE4C-8C62-663003796A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23710B8-CB61-CB41-99A0-164F8E4AA8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061634B6-3183-544C-8084-9C770D7C3B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296533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B3EB29F-D384-9945-9533-EF529D88EA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42D49EB-1DB6-0F45-B4B8-7E2835E18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3578041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05A78AA-332B-1B4D-A86D-C8CBD0FF5F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2185707"/>
              <a:ext cx="91440" cy="9144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EC9EECD2-55D4-7B44-96CE-67A4F0F0F4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467529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F4BDCBC-7D98-8448-BEF5-B7894989D0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185707"/>
              <a:ext cx="91440" cy="914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CD0213A8-46DE-B542-9E4E-CAFEB19FA7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992ECA9-B80A-E241-93F4-5B36BDAC5D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14A6556-8E02-BD43-A689-AF3993B78E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296533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4870C7E-50AA-794F-A251-8432F96E79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A6D01A0A-3E2E-5B46-82C4-02472E15A1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4B3578B-B886-2B4B-A01E-E362C0703F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07947" y="2185707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BD679B-0E3E-EB43-A63D-0BC1063AC1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25229" y="2467529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BC2DB58-5F85-0648-A0FB-57C3AE1D77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023304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BCC5817-C7C8-0842-B449-650DC5FEB4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D04D01-B1B6-3241-8003-02E01BF7AF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1677" y="3578041"/>
              <a:ext cx="91440" cy="9144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F1DBF5D-D565-8840-8FC0-71936D3CC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29653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D4723D9-68B6-CD47-B113-90A226E23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94382" y="3578041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B816ADA-22C3-CF49-917F-80E984814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65289" y="2741623"/>
              <a:ext cx="91440" cy="9144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633E036-ED3D-5946-B941-10A10C4FA041}"/>
                </a:ext>
              </a:extLst>
            </p:cNvPr>
            <p:cNvSpPr txBox="1"/>
            <p:nvPr/>
          </p:nvSpPr>
          <p:spPr>
            <a:xfrm>
              <a:off x="8399968" y="1983156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35B360D-8FB4-924A-8B04-062D465F03AF}"/>
                </a:ext>
              </a:extLst>
            </p:cNvPr>
            <p:cNvSpPr txBox="1"/>
            <p:nvPr/>
          </p:nvSpPr>
          <p:spPr>
            <a:xfrm>
              <a:off x="8112420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E517821-B533-6F49-967F-C8970F6811C5}"/>
                </a:ext>
              </a:extLst>
            </p:cNvPr>
            <p:cNvSpPr txBox="1"/>
            <p:nvPr/>
          </p:nvSpPr>
          <p:spPr>
            <a:xfrm>
              <a:off x="7824872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4677DCB-D6A5-9D41-B7B7-B1729CB698BF}"/>
                </a:ext>
              </a:extLst>
            </p:cNvPr>
            <p:cNvSpPr txBox="1"/>
            <p:nvPr/>
          </p:nvSpPr>
          <p:spPr>
            <a:xfrm>
              <a:off x="8673375" y="225984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CF69787C-6BB9-BD4E-AEFF-B81BF6E800EE}"/>
                </a:ext>
              </a:extLst>
            </p:cNvPr>
            <p:cNvSpPr txBox="1"/>
            <p:nvPr/>
          </p:nvSpPr>
          <p:spPr>
            <a:xfrm>
              <a:off x="7824872" y="2259849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0.2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56C5641-639E-8444-9DAC-F18857112FD9}"/>
                </a:ext>
              </a:extLst>
            </p:cNvPr>
            <p:cNvSpPr txBox="1"/>
            <p:nvPr/>
          </p:nvSpPr>
          <p:spPr>
            <a:xfrm>
              <a:off x="725826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0.9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0DA9DF-C825-F241-A299-A6F37B32D7AC}"/>
                </a:ext>
              </a:extLst>
            </p:cNvPr>
            <p:cNvSpPr txBox="1"/>
            <p:nvPr/>
          </p:nvSpPr>
          <p:spPr>
            <a:xfrm>
              <a:off x="7540507" y="252698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0.1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2E53E11-AEB8-F74E-8E50-43F63B23C03A}"/>
                </a:ext>
              </a:extLst>
            </p:cNvPr>
            <p:cNvSpPr txBox="1"/>
            <p:nvPr/>
          </p:nvSpPr>
          <p:spPr>
            <a:xfrm>
              <a:off x="8070742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-0.4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FEE33FB-E5A9-A642-B48D-E1E964F149E5}"/>
                </a:ext>
              </a:extLst>
            </p:cNvPr>
            <p:cNvSpPr txBox="1"/>
            <p:nvPr/>
          </p:nvSpPr>
          <p:spPr>
            <a:xfrm>
              <a:off x="7258267" y="280819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0.8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EAC02DA-DAFD-5A44-9A65-A714BD82A3C3}"/>
                </a:ext>
              </a:extLst>
            </p:cNvPr>
            <p:cNvSpPr txBox="1"/>
            <p:nvPr/>
          </p:nvSpPr>
          <p:spPr>
            <a:xfrm>
              <a:off x="7258267" y="3089413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0.5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004563A-BEF2-1942-874E-593D67B87BE7}"/>
                </a:ext>
              </a:extLst>
            </p:cNvPr>
            <p:cNvSpPr txBox="1"/>
            <p:nvPr/>
          </p:nvSpPr>
          <p:spPr>
            <a:xfrm>
              <a:off x="7258267" y="3370628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0.3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4F2C48-FD9A-D44A-986A-8A0F682A56C6}"/>
                </a:ext>
              </a:extLst>
            </p:cNvPr>
            <p:cNvSpPr txBox="1"/>
            <p:nvPr/>
          </p:nvSpPr>
          <p:spPr>
            <a:xfrm>
              <a:off x="7783194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-0.6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03FDC9B-A09F-E04B-8921-6956FBB9D8F6}"/>
                </a:ext>
              </a:extLst>
            </p:cNvPr>
            <p:cNvSpPr txBox="1"/>
            <p:nvPr/>
          </p:nvSpPr>
          <p:spPr>
            <a:xfrm>
              <a:off x="778319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A5EB4C27-7E58-3E44-82A5-BC58A59AD82D}"/>
                </a:ext>
              </a:extLst>
            </p:cNvPr>
            <p:cNvSpPr txBox="1"/>
            <p:nvPr/>
          </p:nvSpPr>
          <p:spPr>
            <a:xfrm>
              <a:off x="8070742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-0.9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EE3565A-CE05-1B48-940F-012EEB47EF9F}"/>
                </a:ext>
              </a:extLst>
            </p:cNvPr>
            <p:cNvSpPr txBox="1"/>
            <p:nvPr/>
          </p:nvSpPr>
          <p:spPr>
            <a:xfrm>
              <a:off x="8673375" y="2526983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1.2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60E8475-459C-0747-A8A5-9D7182B5BA3D}"/>
                </a:ext>
              </a:extLst>
            </p:cNvPr>
            <p:cNvSpPr txBox="1"/>
            <p:nvPr/>
          </p:nvSpPr>
          <p:spPr>
            <a:xfrm>
              <a:off x="8070742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1.3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215B3B-0E05-6746-B44D-9CCF81797A99}"/>
                </a:ext>
              </a:extLst>
            </p:cNvPr>
            <p:cNvSpPr txBox="1"/>
            <p:nvPr/>
          </p:nvSpPr>
          <p:spPr>
            <a:xfrm>
              <a:off x="8366304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</a:t>
              </a:r>
              <a:r>
                <a:rPr lang="en-US" altLang="zh-CN" sz="1050" dirty="0">
                  <a:solidFill>
                    <a:srgbClr val="92D050"/>
                  </a:solidFill>
                </a:rPr>
                <a:t>1.6</a:t>
              </a:r>
              <a:endParaRPr lang="en-US" sz="1050" dirty="0">
                <a:solidFill>
                  <a:srgbClr val="92D05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26EC7F7-18A8-7D47-AB68-E295C23B6DE1}"/>
                </a:ext>
              </a:extLst>
            </p:cNvPr>
            <p:cNvSpPr txBox="1"/>
            <p:nvPr/>
          </p:nvSpPr>
          <p:spPr>
            <a:xfrm>
              <a:off x="8366304" y="3090409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F2A2EFE-5BE4-3347-B6C8-A35208135787}"/>
                </a:ext>
              </a:extLst>
            </p:cNvPr>
            <p:cNvSpPr txBox="1"/>
            <p:nvPr/>
          </p:nvSpPr>
          <p:spPr>
            <a:xfrm>
              <a:off x="8070742" y="337062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-1.6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6CB42D1-75D8-F640-8D45-89245D1858AF}"/>
                </a:ext>
              </a:extLst>
            </p:cNvPr>
            <p:cNvSpPr txBox="1"/>
            <p:nvPr/>
          </p:nvSpPr>
          <p:spPr>
            <a:xfrm>
              <a:off x="8673375" y="2808198"/>
              <a:ext cx="39786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-2.3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FDC444C-CC6A-C146-AA0B-6D1744B97D2F}"/>
                </a:ext>
              </a:extLst>
            </p:cNvPr>
            <p:cNvSpPr txBox="1"/>
            <p:nvPr/>
          </p:nvSpPr>
          <p:spPr>
            <a:xfrm>
              <a:off x="754050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1.6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2046543-7EDE-8348-BBA8-0C675559104E}"/>
                </a:ext>
              </a:extLst>
            </p:cNvPr>
            <p:cNvSpPr txBox="1"/>
            <p:nvPr/>
          </p:nvSpPr>
          <p:spPr>
            <a:xfrm>
              <a:off x="7258267" y="1983156"/>
              <a:ext cx="3561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rgbClr val="92D050"/>
                  </a:solidFill>
                </a:rPr>
                <a:t>2.1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206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2657</TotalTime>
  <Words>731</Words>
  <Application>Microsoft Macintosh PowerPoint</Application>
  <PresentationFormat>Custom</PresentationFormat>
  <Paragraphs>455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49</cp:revision>
  <dcterms:created xsi:type="dcterms:W3CDTF">2021-12-23T23:45:44Z</dcterms:created>
  <dcterms:modified xsi:type="dcterms:W3CDTF">2022-02-04T21:28:43Z</dcterms:modified>
</cp:coreProperties>
</file>