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2FD2-B24B-D944-9676-42FE594F0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A6E5B-6B19-2A40-921E-BC51784F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8491-7940-B247-8A1C-ACE36D85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42905-22A3-2C44-AA9F-261BAF167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07073-398D-2241-B760-99208E9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81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77D32-46F7-9B41-BC20-19C42C1B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39ED28-106F-344C-90B2-E3752DDF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D8E9-41C6-4449-9B03-23A88774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8FF02-5F33-CF4C-BC01-AE2D8B18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AD39-E696-124A-9EEE-55FD9D1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5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B59A4-DF2B-0A43-8970-FFC1A26E0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B8614-ACF2-F24C-9CD8-3FFAA4D8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A8FA-D0C6-8845-9AC5-3154834B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FAC1-5978-3440-8E08-C8ECB40F1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E13C-ED76-6D4F-AF72-2A5E86020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0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8460-07D2-3544-BBBF-48F02D55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D0DA-C2FF-A448-82B7-C7A0182A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02AD7-5789-1445-AE40-D4DA646AF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518F1-2ED0-114B-A263-DFF456BDB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519A-D6B9-D14F-B0C0-6FA9B9FB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B909D-8875-2A46-A569-92A501C1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571D6-A79D-8748-84DF-0DF958ADC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8CE4F-797E-BF49-9CAC-A6CDE970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20E6-AADE-4040-AB71-0F58ECCB6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3315-C36A-F141-A637-4F9308E3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4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505B-9430-744B-B924-4497617B2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8476-F3C7-EA4B-88AF-F6F29232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B84BC2-963A-B443-93E9-E018F0657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1AE2D-3780-A24F-8083-6ACD1603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12C9-9371-0145-BAAC-868BABB6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37D13-3DA9-9A44-BB14-0D97AC3D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142F-51AB-E64F-A882-C1E954452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BBE4C-FB29-8A4B-AAAC-D1BED8337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5E5C9-EEAB-284A-86D6-E80FA54403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3AA024-7734-594F-A3D6-F7620B598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0D7325-B713-CA4F-A016-727F68F02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41C03-30EB-3446-89E0-257143DF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15D45-4F80-D340-B481-8AD427CF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195B2-61E2-3F4C-B5A1-08AA7F82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2735-57F8-8542-A893-D20A5B7E2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3A860-A86C-484A-809F-349AA25E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998888-E025-9B40-9AE7-6881532A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75B20-8F23-8049-9C40-62BBB3F20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6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FD996-EAAF-A144-925C-CD2EA7CF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CF0480-5802-B647-95D1-37C1DC641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7DE00-E1B7-F542-969B-0CB41952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30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B92-5718-4F43-A24E-D8AAFEF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C9C8-7BCA-2046-9119-73F992E2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A90F-99DB-334F-B4C8-1C3433BCB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3987-8B3A-6F42-8136-C5A0A62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C478-3020-A042-8C6E-EF4C4AD2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3C3B-5CA3-484A-AA32-53D9C875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44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0783-B42D-224E-860D-64708D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A9F10-F8D0-D842-A264-EC387B681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DAB95A-86F5-7D45-BFE1-CE86FDCB1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092EE-3A2C-A346-B1EF-EEDD77D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C816A-9379-2744-9C91-7A82C4530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DD5D-F0FB-674B-8E8E-CDE98D903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90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AD9DA-C46E-164E-9F3A-46F65C255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6AA0-E5CF-BA45-BB8D-4012D304A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44E02-55BA-044D-9810-FB20A30B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4BA4E-469E-5F47-AD9B-2DCACC25D4EA}" type="datetimeFigureOut">
              <a:rPr lang="en-US" smtClean="0"/>
              <a:t>1/29/22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7698C-FF32-794B-9876-B49523070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E52D3-ABD9-9B44-9C8C-7C2D848759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6A6A6-3328-CA46-9F93-FCAFC8E98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3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2F8717-4D47-2A46-8CF2-1D241B644968}"/>
              </a:ext>
            </a:extLst>
          </p:cNvPr>
          <p:cNvSpPr>
            <a:spLocks noChangeAspect="1"/>
          </p:cNvSpPr>
          <p:nvPr/>
        </p:nvSpPr>
        <p:spPr>
          <a:xfrm>
            <a:off x="2775098" y="292395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77E25C-2FDE-5C4D-BEE1-D642BFC9FFAD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2866538" y="2969673"/>
            <a:ext cx="482718" cy="18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D74F689-2C47-E34E-AC4F-04A7B4E7EEF6}"/>
              </a:ext>
            </a:extLst>
          </p:cNvPr>
          <p:cNvSpPr>
            <a:spLocks noChangeAspect="1"/>
          </p:cNvSpPr>
          <p:nvPr/>
        </p:nvSpPr>
        <p:spPr>
          <a:xfrm>
            <a:off x="3335865" y="314142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4CA0A-7255-7249-B87D-6DFD0B66D7E5}"/>
              </a:ext>
            </a:extLst>
          </p:cNvPr>
          <p:cNvSpPr>
            <a:spLocks noChangeAspect="1"/>
          </p:cNvSpPr>
          <p:nvPr/>
        </p:nvSpPr>
        <p:spPr>
          <a:xfrm>
            <a:off x="3573325" y="3634069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4DE0D8-9F9B-BB45-8771-8C9E7E4872E7}"/>
              </a:ext>
            </a:extLst>
          </p:cNvPr>
          <p:cNvSpPr>
            <a:spLocks noChangeAspect="1"/>
          </p:cNvSpPr>
          <p:nvPr/>
        </p:nvSpPr>
        <p:spPr>
          <a:xfrm>
            <a:off x="3785976" y="324123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56B3E13-A367-764D-9A31-00FEF65F1DBA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0BC2FB-2380-FE46-95AD-DA3616DFC3B9}"/>
              </a:ext>
            </a:extLst>
          </p:cNvPr>
          <p:cNvSpPr>
            <a:spLocks noChangeAspect="1"/>
          </p:cNvSpPr>
          <p:nvPr/>
        </p:nvSpPr>
        <p:spPr>
          <a:xfrm>
            <a:off x="2137148" y="2482184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E54E0A-2B32-3C43-A28A-85EAA21F9011}"/>
              </a:ext>
            </a:extLst>
          </p:cNvPr>
          <p:cNvSpPr>
            <a:spLocks noChangeAspect="1"/>
          </p:cNvSpPr>
          <p:nvPr/>
        </p:nvSpPr>
        <p:spPr>
          <a:xfrm>
            <a:off x="2319044" y="342900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E37F1D-6F90-B749-B324-799479ADDCFA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427305" y="3187147"/>
            <a:ext cx="358671" cy="998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740594-B5BA-9046-8F86-EE37A988F4F7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3381585" y="3232867"/>
            <a:ext cx="205131" cy="4145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C7AF19-424B-8F4A-A340-0B08879D1355}"/>
              </a:ext>
            </a:extLst>
          </p:cNvPr>
          <p:cNvCxnSpPr>
            <a:cxnSpLocks/>
            <a:stCxn id="4" idx="3"/>
            <a:endCxn id="14" idx="7"/>
          </p:cNvCxnSpPr>
          <p:nvPr/>
        </p:nvCxnSpPr>
        <p:spPr>
          <a:xfrm flipH="1">
            <a:off x="2397093" y="3002002"/>
            <a:ext cx="391396" cy="4403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10042B-3EFC-8F4D-B87C-43E2833A18B8}"/>
              </a:ext>
            </a:extLst>
          </p:cNvPr>
          <p:cNvCxnSpPr>
            <a:cxnSpLocks/>
            <a:stCxn id="4" idx="1"/>
            <a:endCxn id="13" idx="5"/>
          </p:cNvCxnSpPr>
          <p:nvPr/>
        </p:nvCxnSpPr>
        <p:spPr>
          <a:xfrm flipH="1" flipV="1">
            <a:off x="2215197" y="2560233"/>
            <a:ext cx="573292" cy="377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ECBBDF-BD53-704E-A795-521C9407E5B1}"/>
              </a:ext>
            </a:extLst>
          </p:cNvPr>
          <p:cNvCxnSpPr>
            <a:cxnSpLocks/>
            <a:stCxn id="4" idx="7"/>
            <a:endCxn id="12" idx="3"/>
          </p:cNvCxnSpPr>
          <p:nvPr/>
        </p:nvCxnSpPr>
        <p:spPr>
          <a:xfrm flipV="1">
            <a:off x="2853147" y="2468793"/>
            <a:ext cx="170005" cy="4685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2477C7C1-F022-5146-8BAB-ABAA596559BF}"/>
              </a:ext>
            </a:extLst>
          </p:cNvPr>
          <p:cNvSpPr>
            <a:spLocks noChangeAspect="1"/>
          </p:cNvSpPr>
          <p:nvPr/>
        </p:nvSpPr>
        <p:spPr>
          <a:xfrm>
            <a:off x="4828264" y="2915586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E0E3657-F1D7-6448-B392-48B2CD69A80E}"/>
              </a:ext>
            </a:extLst>
          </p:cNvPr>
          <p:cNvSpPr>
            <a:spLocks noChangeAspect="1"/>
          </p:cNvSpPr>
          <p:nvPr/>
        </p:nvSpPr>
        <p:spPr>
          <a:xfrm>
            <a:off x="5389031" y="3133060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1F9E9CC-D9C7-4A49-B947-108E6E6F18C3}"/>
              </a:ext>
            </a:extLst>
          </p:cNvPr>
          <p:cNvSpPr>
            <a:spLocks noChangeAspect="1"/>
          </p:cNvSpPr>
          <p:nvPr/>
        </p:nvSpPr>
        <p:spPr>
          <a:xfrm>
            <a:off x="5626491" y="3625702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79018F3-E6D8-0247-B8BC-5F4C8FEA0F60}"/>
              </a:ext>
            </a:extLst>
          </p:cNvPr>
          <p:cNvSpPr>
            <a:spLocks noChangeAspect="1"/>
          </p:cNvSpPr>
          <p:nvPr/>
        </p:nvSpPr>
        <p:spPr>
          <a:xfrm>
            <a:off x="5839142" y="323286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4FC13CF-9457-534A-BB81-ABE7A468F53B}"/>
              </a:ext>
            </a:extLst>
          </p:cNvPr>
          <p:cNvSpPr>
            <a:spLocks noChangeAspect="1"/>
          </p:cNvSpPr>
          <p:nvPr/>
        </p:nvSpPr>
        <p:spPr>
          <a:xfrm>
            <a:off x="5062927" y="238237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3BD4D02-57A1-E746-9149-33E4D27BB71A}"/>
              </a:ext>
            </a:extLst>
          </p:cNvPr>
          <p:cNvSpPr>
            <a:spLocks noChangeAspect="1"/>
          </p:cNvSpPr>
          <p:nvPr/>
        </p:nvSpPr>
        <p:spPr>
          <a:xfrm>
            <a:off x="4190314" y="2473817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B1D68B-2637-D14F-9018-F1038381638C}"/>
              </a:ext>
            </a:extLst>
          </p:cNvPr>
          <p:cNvSpPr>
            <a:spLocks noChangeAspect="1"/>
          </p:cNvSpPr>
          <p:nvPr/>
        </p:nvSpPr>
        <p:spPr>
          <a:xfrm>
            <a:off x="4372210" y="3420633"/>
            <a:ext cx="91440" cy="914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EE08E0-A952-7D42-9579-E365CE215CE4}"/>
              </a:ext>
            </a:extLst>
          </p:cNvPr>
          <p:cNvSpPr>
            <a:spLocks noChangeAspect="1"/>
          </p:cNvSpPr>
          <p:nvPr/>
        </p:nvSpPr>
        <p:spPr>
          <a:xfrm>
            <a:off x="3573325" y="19925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658949-377A-D049-A365-9092C77FB441}"/>
              </a:ext>
            </a:extLst>
          </p:cNvPr>
          <p:cNvSpPr>
            <a:spLocks noChangeAspect="1"/>
          </p:cNvSpPr>
          <p:nvPr/>
        </p:nvSpPr>
        <p:spPr>
          <a:xfrm>
            <a:off x="5626491" y="1992537"/>
            <a:ext cx="91440" cy="914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BEED7A25-1974-314C-AEC9-D92EBD1EE277}"/>
              </a:ext>
            </a:extLst>
          </p:cNvPr>
          <p:cNvSpPr/>
          <p:nvPr/>
        </p:nvSpPr>
        <p:spPr>
          <a:xfrm>
            <a:off x="4275257" y="2521974"/>
            <a:ext cx="589935" cy="398207"/>
          </a:xfrm>
          <a:custGeom>
            <a:avLst/>
            <a:gdLst>
              <a:gd name="connsiteX0" fmla="*/ 0 w 589935"/>
              <a:gd name="connsiteY0" fmla="*/ 0 h 398207"/>
              <a:gd name="connsiteX1" fmla="*/ 361335 w 589935"/>
              <a:gd name="connsiteY1" fmla="*/ 81116 h 398207"/>
              <a:gd name="connsiteX2" fmla="*/ 589935 w 589935"/>
              <a:gd name="connsiteY2" fmla="*/ 398207 h 398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9935" h="398207">
                <a:moveTo>
                  <a:pt x="0" y="0"/>
                </a:moveTo>
                <a:cubicBezTo>
                  <a:pt x="131506" y="7374"/>
                  <a:pt x="263013" y="14748"/>
                  <a:pt x="361335" y="81116"/>
                </a:cubicBezTo>
                <a:cubicBezTo>
                  <a:pt x="459657" y="147484"/>
                  <a:pt x="524796" y="272845"/>
                  <a:pt x="589935" y="39820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A3407A60-2776-8D44-B8D5-DF4C6D7C5406}"/>
              </a:ext>
            </a:extLst>
          </p:cNvPr>
          <p:cNvSpPr/>
          <p:nvPr/>
        </p:nvSpPr>
        <p:spPr>
          <a:xfrm>
            <a:off x="4412304" y="2993923"/>
            <a:ext cx="423392" cy="435077"/>
          </a:xfrm>
          <a:custGeom>
            <a:avLst/>
            <a:gdLst>
              <a:gd name="connsiteX0" fmla="*/ 423392 w 423392"/>
              <a:gd name="connsiteY0" fmla="*/ 0 h 435077"/>
              <a:gd name="connsiteX1" fmla="*/ 113676 w 423392"/>
              <a:gd name="connsiteY1" fmla="*/ 88490 h 435077"/>
              <a:gd name="connsiteX2" fmla="*/ 3063 w 423392"/>
              <a:gd name="connsiteY2" fmla="*/ 435077 h 435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3392" h="435077">
                <a:moveTo>
                  <a:pt x="423392" y="0"/>
                </a:moveTo>
                <a:cubicBezTo>
                  <a:pt x="303561" y="7988"/>
                  <a:pt x="183731" y="15977"/>
                  <a:pt x="113676" y="88490"/>
                </a:cubicBezTo>
                <a:cubicBezTo>
                  <a:pt x="43621" y="161003"/>
                  <a:pt x="-14143" y="331838"/>
                  <a:pt x="3063" y="435077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5DA632B2-6F66-F241-B395-69C886686C8D}"/>
              </a:ext>
            </a:extLst>
          </p:cNvPr>
          <p:cNvSpPr/>
          <p:nvPr/>
        </p:nvSpPr>
        <p:spPr>
          <a:xfrm>
            <a:off x="4909438" y="2964426"/>
            <a:ext cx="471948" cy="271630"/>
          </a:xfrm>
          <a:custGeom>
            <a:avLst/>
            <a:gdLst>
              <a:gd name="connsiteX0" fmla="*/ 0 w 471948"/>
              <a:gd name="connsiteY0" fmla="*/ 0 h 271630"/>
              <a:gd name="connsiteX1" fmla="*/ 213851 w 471948"/>
              <a:gd name="connsiteY1" fmla="*/ 258097 h 271630"/>
              <a:gd name="connsiteX2" fmla="*/ 471948 w 471948"/>
              <a:gd name="connsiteY2" fmla="*/ 213851 h 27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948" h="271630">
                <a:moveTo>
                  <a:pt x="0" y="0"/>
                </a:moveTo>
                <a:cubicBezTo>
                  <a:pt x="67596" y="111227"/>
                  <a:pt x="135193" y="222455"/>
                  <a:pt x="213851" y="258097"/>
                </a:cubicBezTo>
                <a:cubicBezTo>
                  <a:pt x="292509" y="293739"/>
                  <a:pt x="385916" y="251951"/>
                  <a:pt x="471948" y="21385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C942A5AA-4A48-C24D-AEAF-5DCA0F5CF426}"/>
              </a:ext>
            </a:extLst>
          </p:cNvPr>
          <p:cNvSpPr/>
          <p:nvPr/>
        </p:nvSpPr>
        <p:spPr>
          <a:xfrm>
            <a:off x="5469876" y="3073276"/>
            <a:ext cx="383458" cy="171369"/>
          </a:xfrm>
          <a:custGeom>
            <a:avLst/>
            <a:gdLst>
              <a:gd name="connsiteX0" fmla="*/ 0 w 383458"/>
              <a:gd name="connsiteY0" fmla="*/ 97627 h 171369"/>
              <a:gd name="connsiteX1" fmla="*/ 213852 w 383458"/>
              <a:gd name="connsiteY1" fmla="*/ 1763 h 171369"/>
              <a:gd name="connsiteX2" fmla="*/ 383458 w 383458"/>
              <a:gd name="connsiteY2" fmla="*/ 171369 h 17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3458" h="171369">
                <a:moveTo>
                  <a:pt x="0" y="97627"/>
                </a:moveTo>
                <a:cubicBezTo>
                  <a:pt x="74971" y="43550"/>
                  <a:pt x="149942" y="-10527"/>
                  <a:pt x="213852" y="1763"/>
                </a:cubicBezTo>
                <a:cubicBezTo>
                  <a:pt x="277762" y="14053"/>
                  <a:pt x="344129" y="95169"/>
                  <a:pt x="383458" y="17136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918462C-CFC2-E147-BFE3-6339CB304B5E}"/>
              </a:ext>
            </a:extLst>
          </p:cNvPr>
          <p:cNvSpPr/>
          <p:nvPr/>
        </p:nvSpPr>
        <p:spPr>
          <a:xfrm>
            <a:off x="5393204" y="3215148"/>
            <a:ext cx="246279" cy="435078"/>
          </a:xfrm>
          <a:custGeom>
            <a:avLst/>
            <a:gdLst>
              <a:gd name="connsiteX0" fmla="*/ 32427 w 246279"/>
              <a:gd name="connsiteY0" fmla="*/ 0 h 435078"/>
              <a:gd name="connsiteX1" fmla="*/ 17679 w 246279"/>
              <a:gd name="connsiteY1" fmla="*/ 221226 h 435078"/>
              <a:gd name="connsiteX2" fmla="*/ 246279 w 246279"/>
              <a:gd name="connsiteY2" fmla="*/ 435078 h 435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6279" h="435078">
                <a:moveTo>
                  <a:pt x="32427" y="0"/>
                </a:moveTo>
                <a:cubicBezTo>
                  <a:pt x="7232" y="74356"/>
                  <a:pt x="-17963" y="148713"/>
                  <a:pt x="17679" y="221226"/>
                </a:cubicBezTo>
                <a:cubicBezTo>
                  <a:pt x="53321" y="293739"/>
                  <a:pt x="131979" y="358878"/>
                  <a:pt x="246279" y="43507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7747CF8C-1ED0-A145-B3F9-8C10615F4B62}"/>
              </a:ext>
            </a:extLst>
          </p:cNvPr>
          <p:cNvSpPr/>
          <p:nvPr/>
        </p:nvSpPr>
        <p:spPr>
          <a:xfrm>
            <a:off x="4887315" y="2462981"/>
            <a:ext cx="309716" cy="457200"/>
          </a:xfrm>
          <a:custGeom>
            <a:avLst/>
            <a:gdLst>
              <a:gd name="connsiteX0" fmla="*/ 0 w 309716"/>
              <a:gd name="connsiteY0" fmla="*/ 457200 h 457200"/>
              <a:gd name="connsiteX1" fmla="*/ 294968 w 309716"/>
              <a:gd name="connsiteY1" fmla="*/ 339213 h 457200"/>
              <a:gd name="connsiteX2" fmla="*/ 228600 w 309716"/>
              <a:gd name="connsiteY2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716" h="457200">
                <a:moveTo>
                  <a:pt x="0" y="457200"/>
                </a:moveTo>
                <a:cubicBezTo>
                  <a:pt x="128434" y="436306"/>
                  <a:pt x="256868" y="415413"/>
                  <a:pt x="294968" y="339213"/>
                </a:cubicBezTo>
                <a:cubicBezTo>
                  <a:pt x="333068" y="263013"/>
                  <a:pt x="292510" y="95865"/>
                  <a:pt x="2286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F59A256-D94F-284F-8709-2428B0B42F5F}"/>
              </a:ext>
            </a:extLst>
          </p:cNvPr>
          <p:cNvSpPr txBox="1"/>
          <p:nvPr/>
        </p:nvSpPr>
        <p:spPr>
          <a:xfrm>
            <a:off x="2775098" y="3767285"/>
            <a:ext cx="54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9CE3C-2AA1-2F4A-AC0A-0FA002A3E385}"/>
              </a:ext>
            </a:extLst>
          </p:cNvPr>
          <p:cNvSpPr txBox="1"/>
          <p:nvPr/>
        </p:nvSpPr>
        <p:spPr>
          <a:xfrm>
            <a:off x="4293097" y="3765980"/>
            <a:ext cx="1807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Kinodynamic</a:t>
            </a:r>
            <a:r>
              <a:rPr lang="en-US" dirty="0"/>
              <a:t>-RRT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83F4AD-5D1C-D24B-92F4-A84944306E91}"/>
              </a:ext>
            </a:extLst>
          </p:cNvPr>
          <p:cNvSpPr txBox="1"/>
          <p:nvPr/>
        </p:nvSpPr>
        <p:spPr>
          <a:xfrm>
            <a:off x="1990977" y="1160928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005F37-F998-E94B-9FAF-1573029D8665}"/>
              </a:ext>
            </a:extLst>
          </p:cNvPr>
          <p:cNvSpPr txBox="1"/>
          <p:nvPr/>
        </p:nvSpPr>
        <p:spPr>
          <a:xfrm>
            <a:off x="1990977" y="1160928"/>
            <a:ext cx="181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Nearest neighbor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76AD68E-0E1E-8F49-8291-7050E5881E13}"/>
              </a:ext>
            </a:extLst>
          </p:cNvPr>
          <p:cNvSpPr>
            <a:spLocks noChangeAspect="1"/>
          </p:cNvSpPr>
          <p:nvPr/>
        </p:nvSpPr>
        <p:spPr>
          <a:xfrm>
            <a:off x="3009761" y="2390744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4F9BBDF-CF52-F046-967F-DB33241C9081}"/>
              </a:ext>
            </a:extLst>
          </p:cNvPr>
          <p:cNvSpPr>
            <a:spLocks noChangeAspect="1"/>
          </p:cNvSpPr>
          <p:nvPr/>
        </p:nvSpPr>
        <p:spPr>
          <a:xfrm>
            <a:off x="5062927" y="2382377"/>
            <a:ext cx="91440" cy="9144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F9533A-EFE7-0148-A093-7D900950878A}"/>
              </a:ext>
            </a:extLst>
          </p:cNvPr>
          <p:cNvSpPr txBox="1"/>
          <p:nvPr/>
        </p:nvSpPr>
        <p:spPr>
          <a:xfrm>
            <a:off x="4042833" y="1166446"/>
            <a:ext cx="26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control &amp; simulate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EB6A4DB-8783-A646-A62B-B51E5093DB2D}"/>
              </a:ext>
            </a:extLst>
          </p:cNvPr>
          <p:cNvSpPr/>
          <p:nvPr/>
        </p:nvSpPr>
        <p:spPr>
          <a:xfrm>
            <a:off x="5138038" y="2219876"/>
            <a:ext cx="766916" cy="169363"/>
          </a:xfrm>
          <a:custGeom>
            <a:avLst/>
            <a:gdLst>
              <a:gd name="connsiteX0" fmla="*/ 0 w 766916"/>
              <a:gd name="connsiteY0" fmla="*/ 169363 h 169363"/>
              <a:gd name="connsiteX1" fmla="*/ 331838 w 766916"/>
              <a:gd name="connsiteY1" fmla="*/ 7130 h 169363"/>
              <a:gd name="connsiteX2" fmla="*/ 766916 w 766916"/>
              <a:gd name="connsiteY2" fmla="*/ 44001 h 16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6916" h="169363">
                <a:moveTo>
                  <a:pt x="0" y="169363"/>
                </a:moveTo>
                <a:cubicBezTo>
                  <a:pt x="102009" y="98693"/>
                  <a:pt x="204019" y="28024"/>
                  <a:pt x="331838" y="7130"/>
                </a:cubicBezTo>
                <a:cubicBezTo>
                  <a:pt x="459657" y="-13764"/>
                  <a:pt x="613286" y="15118"/>
                  <a:pt x="766916" y="4400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B770EA97-51CB-164B-BC47-DDD76FF7EC7A}"/>
              </a:ext>
            </a:extLst>
          </p:cNvPr>
          <p:cNvSpPr/>
          <p:nvPr/>
        </p:nvSpPr>
        <p:spPr>
          <a:xfrm>
            <a:off x="5130663" y="2072148"/>
            <a:ext cx="420329" cy="309717"/>
          </a:xfrm>
          <a:custGeom>
            <a:avLst/>
            <a:gdLst>
              <a:gd name="connsiteX0" fmla="*/ 0 w 420329"/>
              <a:gd name="connsiteY0" fmla="*/ 309717 h 309717"/>
              <a:gd name="connsiteX1" fmla="*/ 176981 w 420329"/>
              <a:gd name="connsiteY1" fmla="*/ 132736 h 309717"/>
              <a:gd name="connsiteX2" fmla="*/ 420329 w 420329"/>
              <a:gd name="connsiteY2" fmla="*/ 0 h 309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329" h="309717">
                <a:moveTo>
                  <a:pt x="0" y="309717"/>
                </a:moveTo>
                <a:cubicBezTo>
                  <a:pt x="53463" y="247036"/>
                  <a:pt x="106926" y="184356"/>
                  <a:pt x="176981" y="132736"/>
                </a:cubicBezTo>
                <a:cubicBezTo>
                  <a:pt x="247036" y="81116"/>
                  <a:pt x="333682" y="40558"/>
                  <a:pt x="420329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EEB80461-34E1-D94F-A664-FC536DA67412}"/>
              </a:ext>
            </a:extLst>
          </p:cNvPr>
          <p:cNvSpPr/>
          <p:nvPr/>
        </p:nvSpPr>
        <p:spPr>
          <a:xfrm>
            <a:off x="5123289" y="1755058"/>
            <a:ext cx="243075" cy="626807"/>
          </a:xfrm>
          <a:custGeom>
            <a:avLst/>
            <a:gdLst>
              <a:gd name="connsiteX0" fmla="*/ 0 w 243075"/>
              <a:gd name="connsiteY0" fmla="*/ 626807 h 626807"/>
              <a:gd name="connsiteX1" fmla="*/ 206478 w 243075"/>
              <a:gd name="connsiteY1" fmla="*/ 324465 h 626807"/>
              <a:gd name="connsiteX2" fmla="*/ 235974 w 243075"/>
              <a:gd name="connsiteY2" fmla="*/ 0 h 62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075" h="626807">
                <a:moveTo>
                  <a:pt x="0" y="626807"/>
                </a:moveTo>
                <a:cubicBezTo>
                  <a:pt x="83574" y="527870"/>
                  <a:pt x="167149" y="428933"/>
                  <a:pt x="206478" y="324465"/>
                </a:cubicBezTo>
                <a:cubicBezTo>
                  <a:pt x="245807" y="219997"/>
                  <a:pt x="249493" y="74971"/>
                  <a:pt x="235974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DBEB9A-425F-D240-94A9-02741E44CE33}"/>
              </a:ext>
            </a:extLst>
          </p:cNvPr>
          <p:cNvSpPr>
            <a:spLocks noChangeAspect="1"/>
          </p:cNvSpPr>
          <p:nvPr/>
        </p:nvSpPr>
        <p:spPr>
          <a:xfrm>
            <a:off x="5295340" y="1671677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05F63B0-277A-FE46-80ED-A517D5218C58}"/>
              </a:ext>
            </a:extLst>
          </p:cNvPr>
          <p:cNvSpPr>
            <a:spLocks noChangeAspect="1"/>
          </p:cNvSpPr>
          <p:nvPr/>
        </p:nvSpPr>
        <p:spPr>
          <a:xfrm>
            <a:off x="5904954" y="2231570"/>
            <a:ext cx="91440" cy="9144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08084A-4287-A645-BD6A-B6DFD766BF3B}"/>
              </a:ext>
            </a:extLst>
          </p:cNvPr>
          <p:cNvSpPr>
            <a:spLocks noChangeAspect="1"/>
          </p:cNvSpPr>
          <p:nvPr/>
        </p:nvSpPr>
        <p:spPr>
          <a:xfrm>
            <a:off x="5535051" y="201561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A26D71A-314F-C049-8116-B69BCFC1671D}"/>
              </a:ext>
            </a:extLst>
          </p:cNvPr>
          <p:cNvSpPr txBox="1"/>
          <p:nvPr/>
        </p:nvSpPr>
        <p:spPr>
          <a:xfrm>
            <a:off x="1990977" y="1158916"/>
            <a:ext cx="25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collision &amp; connect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9C36B30-76CC-054A-95A5-F03E791869C3}"/>
              </a:ext>
            </a:extLst>
          </p:cNvPr>
          <p:cNvCxnSpPr>
            <a:cxnSpLocks/>
            <a:stCxn id="59" idx="7"/>
            <a:endCxn id="43" idx="3"/>
          </p:cNvCxnSpPr>
          <p:nvPr/>
        </p:nvCxnSpPr>
        <p:spPr>
          <a:xfrm flipV="1">
            <a:off x="3087810" y="2070586"/>
            <a:ext cx="498906" cy="3335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5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4" grpId="1" animBg="1"/>
      <p:bldP spid="57" grpId="0"/>
      <p:bldP spid="57" grpId="1"/>
      <p:bldP spid="58" grpId="2"/>
      <p:bldP spid="58" grpId="3"/>
      <p:bldP spid="59" grpId="0" animBg="1"/>
      <p:bldP spid="60" grpId="0" animBg="1"/>
      <p:bldP spid="61" grpId="0"/>
      <p:bldP spid="61" grpId="1"/>
      <p:bldP spid="63" grpId="0" animBg="1"/>
      <p:bldP spid="63" grpId="1" animBg="1"/>
      <p:bldP spid="64" grpId="0" animBg="1"/>
      <p:bldP spid="65" grpId="0" animBg="1"/>
      <p:bldP spid="65" grpId="1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 animBg="1"/>
      <p:bldP spid="68" grpId="1" animBg="1"/>
      <p:bldP spid="69" grpId="0"/>
      <p:bldP spid="69" grpId="1"/>
      <p:bldP spid="69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4BD7-FE62-8A4E-897F-5293C163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30FE6BE-E48D-6D40-A49E-DEF2FCB6D6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275" t="9353" r="21528" b="4709"/>
          <a:stretch/>
        </p:blipFill>
        <p:spPr>
          <a:xfrm>
            <a:off x="4300538" y="2514600"/>
            <a:ext cx="3357562" cy="3143250"/>
          </a:xfrm>
        </p:spPr>
      </p:pic>
    </p:spTree>
    <p:extLst>
      <p:ext uri="{BB962C8B-B14F-4D97-AF65-F5344CB8AC3E}">
        <p14:creationId xmlns:p14="http://schemas.microsoft.com/office/powerpoint/2010/main" val="625669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13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Yixuan</dc:creator>
  <cp:lastModifiedBy>Wang Yixuan</cp:lastModifiedBy>
  <cp:revision>3</cp:revision>
  <dcterms:created xsi:type="dcterms:W3CDTF">2021-12-26T18:08:47Z</dcterms:created>
  <dcterms:modified xsi:type="dcterms:W3CDTF">2022-01-30T05:42:12Z</dcterms:modified>
</cp:coreProperties>
</file>