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2021/12/26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5487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5790333" y="2820265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5790334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5487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5013477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5435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5435118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5035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6368661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6368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6691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6691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5476782" y="3779903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2049137" y="4512928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Step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63</Words>
  <Application>Microsoft Macintosh PowerPoint</Application>
  <PresentationFormat>Widescreen</PresentationFormat>
  <Paragraphs>25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40</cp:revision>
  <dcterms:created xsi:type="dcterms:W3CDTF">2021-12-23T23:45:44Z</dcterms:created>
  <dcterms:modified xsi:type="dcterms:W3CDTF">2021-12-26T20:57:49Z</dcterms:modified>
</cp:coreProperties>
</file>