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FD2-B24B-D944-9676-42FE594F0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A6E5B-6B19-2A40-921E-BC51784F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8491-7940-B247-8A1C-ACE36D85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2905-22A3-2C44-AA9F-261BAF1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7073-398D-2241-B760-99208E9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7D32-46F7-9B41-BC20-19C42C1B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ED28-106F-344C-90B2-E3752DDF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D8E9-41C6-4449-9B03-23A88774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FF02-5F33-CF4C-BC01-AE2D8B1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AD39-E696-124A-9EEE-55FD9D1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B59A4-DF2B-0A43-8970-FFC1A26E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B8614-ACF2-F24C-9CD8-3FFAA4D8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A8FA-D0C6-8845-9AC5-3154834B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FAC1-5978-3440-8E08-C8ECB40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E13C-ED76-6D4F-AF72-2A5E860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460-07D2-3544-BBBF-48F02D55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D0DA-C2FF-A448-82B7-C7A0182A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2AD7-5789-1445-AE40-D4DA646A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18F1-2ED0-114B-A263-DFF456BD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519A-D6B9-D14F-B0C0-6FA9B9FB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909D-8875-2A46-A569-92A501C1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1D6-A79D-8748-84DF-0DF958AD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CE4F-797E-BF49-9CAC-A6CDE970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0E6-AADE-4040-AB71-0F58ECCB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3315-C36A-F141-A637-4F9308E3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505B-9430-744B-B924-4497617B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8476-F3C7-EA4B-88AF-F6F29232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84BC2-963A-B443-93E9-E018F065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AE2D-3780-A24F-8083-6ACD1603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12C9-9371-0145-BAAC-868BABB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7D13-3DA9-9A44-BB14-0D97AC3D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42F-51AB-E64F-A882-C1E95445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BE4C-FB29-8A4B-AAAC-D1BED833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E5C9-EEAB-284A-86D6-E80FA544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A024-7734-594F-A3D6-F7620B598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D7325-B713-CA4F-A016-727F68F02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1C03-30EB-3446-89E0-257143DF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15D45-4F80-D340-B481-8AD427CF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195B2-61E2-3F4C-B5A1-08AA7F8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735-57F8-8542-A893-D20A5B7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A860-A86C-484A-809F-349AA25E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8888-E025-9B40-9AE7-6881532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5B20-8F23-8049-9C40-62BBB3F2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FD996-EAAF-A144-925C-CD2EA7CF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F0480-5802-B647-95D1-37C1DC64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DE00-E1B7-F542-969B-0CB4195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B92-5718-4F43-A24E-D8AAFEF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C9C8-7BCA-2046-9119-73F992E2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8A90F-99DB-334F-B4C8-1C3433BC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3987-8B3A-6F42-8136-C5A0A629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C478-3020-A042-8C6E-EF4C4AD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3C3B-5CA3-484A-AA32-53D9C875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0783-B42D-224E-860D-64708D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A9F10-F8D0-D842-A264-EC387B68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B95A-86F5-7D45-BFE1-CE86FDCB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92EE-3A2C-A346-B1EF-EEDD77D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C816A-9379-2744-9C91-7A82C453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DD5D-F0FB-674B-8E8E-CDE98D90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AD9DA-C46E-164E-9F3A-46F65C2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6AA0-E5CF-BA45-BB8D-4012D304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4E02-55BA-044D-9810-FB20A30B7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BA4E-469E-5F47-AD9B-2DCACC25D4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698C-FF32-794B-9876-B49523070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52D3-ABD9-9B44-9C8C-7C2D84875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2F8717-4D47-2A46-8CF2-1D241B644968}"/>
              </a:ext>
            </a:extLst>
          </p:cNvPr>
          <p:cNvSpPr>
            <a:spLocks noChangeAspect="1"/>
          </p:cNvSpPr>
          <p:nvPr/>
        </p:nvSpPr>
        <p:spPr>
          <a:xfrm>
            <a:off x="2775098" y="292395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E25C-2FDE-5C4D-BEE1-D642BFC9FFAD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2866538" y="2969673"/>
            <a:ext cx="482718" cy="18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D74F689-2C47-E34E-AC4F-04A7B4E7EEF6}"/>
              </a:ext>
            </a:extLst>
          </p:cNvPr>
          <p:cNvSpPr>
            <a:spLocks noChangeAspect="1"/>
          </p:cNvSpPr>
          <p:nvPr/>
        </p:nvSpPr>
        <p:spPr>
          <a:xfrm>
            <a:off x="3335865" y="314142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4CA0A-7255-7249-B87D-6DFD0B66D7E5}"/>
              </a:ext>
            </a:extLst>
          </p:cNvPr>
          <p:cNvSpPr>
            <a:spLocks noChangeAspect="1"/>
          </p:cNvSpPr>
          <p:nvPr/>
        </p:nvSpPr>
        <p:spPr>
          <a:xfrm>
            <a:off x="3573325" y="363406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DE0D8-9F9B-BB45-8771-8C9E7E4872E7}"/>
              </a:ext>
            </a:extLst>
          </p:cNvPr>
          <p:cNvSpPr>
            <a:spLocks noChangeAspect="1"/>
          </p:cNvSpPr>
          <p:nvPr/>
        </p:nvSpPr>
        <p:spPr>
          <a:xfrm>
            <a:off x="3785976" y="324123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6B3E13-A367-764D-9A31-00FEF65F1DBA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0BC2FB-2380-FE46-95AD-DA3616DFC3B9}"/>
              </a:ext>
            </a:extLst>
          </p:cNvPr>
          <p:cNvSpPr>
            <a:spLocks noChangeAspect="1"/>
          </p:cNvSpPr>
          <p:nvPr/>
        </p:nvSpPr>
        <p:spPr>
          <a:xfrm>
            <a:off x="2137148" y="248218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E54E0A-2B32-3C43-A28A-85EAA21F9011}"/>
              </a:ext>
            </a:extLst>
          </p:cNvPr>
          <p:cNvSpPr>
            <a:spLocks noChangeAspect="1"/>
          </p:cNvSpPr>
          <p:nvPr/>
        </p:nvSpPr>
        <p:spPr>
          <a:xfrm>
            <a:off x="2319044" y="342900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37F1D-6F90-B749-B324-799479ADDCF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427305" y="3187147"/>
            <a:ext cx="358671" cy="9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740594-B5BA-9046-8F86-EE37A988F4F7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3381585" y="3232867"/>
            <a:ext cx="205131" cy="414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AF19-424B-8F4A-A340-0B08879D1355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2397093" y="3002002"/>
            <a:ext cx="391396" cy="440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10042B-3EFC-8F4D-B87C-43E2833A18B8}"/>
              </a:ext>
            </a:extLst>
          </p:cNvPr>
          <p:cNvCxnSpPr>
            <a:cxnSpLocks/>
            <a:stCxn id="4" idx="1"/>
            <a:endCxn id="13" idx="5"/>
          </p:cNvCxnSpPr>
          <p:nvPr/>
        </p:nvCxnSpPr>
        <p:spPr>
          <a:xfrm flipH="1" flipV="1">
            <a:off x="2215197" y="2560233"/>
            <a:ext cx="573292" cy="377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CBBDF-BD53-704E-A795-521C9407E5B1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2853147" y="2468793"/>
            <a:ext cx="170005" cy="468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77C7C1-F022-5146-8BAB-ABAA596559BF}"/>
              </a:ext>
            </a:extLst>
          </p:cNvPr>
          <p:cNvSpPr>
            <a:spLocks noChangeAspect="1"/>
          </p:cNvSpPr>
          <p:nvPr/>
        </p:nvSpPr>
        <p:spPr>
          <a:xfrm>
            <a:off x="4848583" y="292235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0E3657-F1D7-6448-B392-48B2CD69A80E}"/>
              </a:ext>
            </a:extLst>
          </p:cNvPr>
          <p:cNvSpPr>
            <a:spLocks noChangeAspect="1"/>
          </p:cNvSpPr>
          <p:nvPr/>
        </p:nvSpPr>
        <p:spPr>
          <a:xfrm>
            <a:off x="5286784" y="314819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F9E9CC-D9C7-4A49-B947-108E6E6F18C3}"/>
              </a:ext>
            </a:extLst>
          </p:cNvPr>
          <p:cNvSpPr>
            <a:spLocks noChangeAspect="1"/>
          </p:cNvSpPr>
          <p:nvPr/>
        </p:nvSpPr>
        <p:spPr>
          <a:xfrm>
            <a:off x="5361870" y="360953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9018F3-E6D8-0247-B8BC-5F4C8FEA0F60}"/>
              </a:ext>
            </a:extLst>
          </p:cNvPr>
          <p:cNvSpPr>
            <a:spLocks noChangeAspect="1"/>
          </p:cNvSpPr>
          <p:nvPr/>
        </p:nvSpPr>
        <p:spPr>
          <a:xfrm>
            <a:off x="5670818" y="333589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FC13CF-9457-534A-BB81-ABE7A468F53B}"/>
              </a:ext>
            </a:extLst>
          </p:cNvPr>
          <p:cNvSpPr>
            <a:spLocks noChangeAspect="1"/>
          </p:cNvSpPr>
          <p:nvPr/>
        </p:nvSpPr>
        <p:spPr>
          <a:xfrm>
            <a:off x="5435462" y="270071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BD4D02-57A1-E746-9149-33E4D27BB71A}"/>
              </a:ext>
            </a:extLst>
          </p:cNvPr>
          <p:cNvSpPr>
            <a:spLocks noChangeAspect="1"/>
          </p:cNvSpPr>
          <p:nvPr/>
        </p:nvSpPr>
        <p:spPr>
          <a:xfrm>
            <a:off x="4288013" y="248663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B1D68B-2637-D14F-9018-F1038381638C}"/>
              </a:ext>
            </a:extLst>
          </p:cNvPr>
          <p:cNvSpPr>
            <a:spLocks noChangeAspect="1"/>
          </p:cNvSpPr>
          <p:nvPr/>
        </p:nvSpPr>
        <p:spPr>
          <a:xfrm>
            <a:off x="4358126" y="33509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EE08E0-A952-7D42-9579-E365CE215CE4}"/>
              </a:ext>
            </a:extLst>
          </p:cNvPr>
          <p:cNvSpPr>
            <a:spLocks noChangeAspect="1"/>
          </p:cNvSpPr>
          <p:nvPr/>
        </p:nvSpPr>
        <p:spPr>
          <a:xfrm>
            <a:off x="3573325" y="19925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658949-377A-D049-A365-9092C77FB441}"/>
              </a:ext>
            </a:extLst>
          </p:cNvPr>
          <p:cNvSpPr>
            <a:spLocks noChangeAspect="1"/>
          </p:cNvSpPr>
          <p:nvPr/>
        </p:nvSpPr>
        <p:spPr>
          <a:xfrm>
            <a:off x="6060811" y="215023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59A256-D94F-284F-8709-2428B0B42F5F}"/>
              </a:ext>
            </a:extLst>
          </p:cNvPr>
          <p:cNvSpPr txBox="1"/>
          <p:nvPr/>
        </p:nvSpPr>
        <p:spPr>
          <a:xfrm>
            <a:off x="2775098" y="3767285"/>
            <a:ext cx="54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9CE3C-2AA1-2F4A-AC0A-0FA002A3E385}"/>
              </a:ext>
            </a:extLst>
          </p:cNvPr>
          <p:cNvSpPr txBox="1"/>
          <p:nvPr/>
        </p:nvSpPr>
        <p:spPr>
          <a:xfrm>
            <a:off x="4293097" y="3765980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Kinodynamic</a:t>
            </a:r>
            <a:r>
              <a:rPr lang="en-US" dirty="0"/>
              <a:t>-RRT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83F4AD-5D1C-D24B-92F4-A84944306E91}"/>
              </a:ext>
            </a:extLst>
          </p:cNvPr>
          <p:cNvSpPr txBox="1"/>
          <p:nvPr/>
        </p:nvSpPr>
        <p:spPr>
          <a:xfrm>
            <a:off x="1990977" y="116092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005F37-F998-E94B-9FAF-1573029D8665}"/>
              </a:ext>
            </a:extLst>
          </p:cNvPr>
          <p:cNvSpPr txBox="1"/>
          <p:nvPr/>
        </p:nvSpPr>
        <p:spPr>
          <a:xfrm>
            <a:off x="1990977" y="1160928"/>
            <a:ext cx="18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Nearest neighbor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6AD68E-0E1E-8F49-8291-7050E5881E13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F9BBDF-CF52-F046-967F-DB33241C9081}"/>
              </a:ext>
            </a:extLst>
          </p:cNvPr>
          <p:cNvSpPr>
            <a:spLocks noChangeAspect="1"/>
          </p:cNvSpPr>
          <p:nvPr/>
        </p:nvSpPr>
        <p:spPr>
          <a:xfrm>
            <a:off x="5435462" y="270071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F9533A-EFE7-0148-A093-7D900950878A}"/>
              </a:ext>
            </a:extLst>
          </p:cNvPr>
          <p:cNvSpPr txBox="1"/>
          <p:nvPr/>
        </p:nvSpPr>
        <p:spPr>
          <a:xfrm>
            <a:off x="4042833" y="1166446"/>
            <a:ext cx="26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control &amp; simulate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DBEB9A-425F-D240-94A9-02741E44CE33}"/>
              </a:ext>
            </a:extLst>
          </p:cNvPr>
          <p:cNvSpPr>
            <a:spLocks noChangeAspect="1"/>
          </p:cNvSpPr>
          <p:nvPr/>
        </p:nvSpPr>
        <p:spPr>
          <a:xfrm>
            <a:off x="5701894" y="1992537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5F63B0-277A-FE46-80ED-A517D5218C58}"/>
              </a:ext>
            </a:extLst>
          </p:cNvPr>
          <p:cNvSpPr>
            <a:spLocks noChangeAspect="1"/>
          </p:cNvSpPr>
          <p:nvPr/>
        </p:nvSpPr>
        <p:spPr>
          <a:xfrm>
            <a:off x="6407269" y="2449918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08084A-4287-A645-BD6A-B6DFD766BF3B}"/>
              </a:ext>
            </a:extLst>
          </p:cNvPr>
          <p:cNvSpPr>
            <a:spLocks noChangeAspect="1"/>
          </p:cNvSpPr>
          <p:nvPr/>
        </p:nvSpPr>
        <p:spPr>
          <a:xfrm>
            <a:off x="5953306" y="235847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26D71A-314F-C049-8116-B69BCFC1671D}"/>
              </a:ext>
            </a:extLst>
          </p:cNvPr>
          <p:cNvSpPr txBox="1"/>
          <p:nvPr/>
        </p:nvSpPr>
        <p:spPr>
          <a:xfrm>
            <a:off x="1990977" y="1158916"/>
            <a:ext cx="25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collision &amp; connect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C36B30-76CC-054A-95A5-F03E791869C3}"/>
              </a:ext>
            </a:extLst>
          </p:cNvPr>
          <p:cNvCxnSpPr>
            <a:cxnSpLocks/>
            <a:stCxn id="59" idx="7"/>
            <a:endCxn id="43" idx="3"/>
          </p:cNvCxnSpPr>
          <p:nvPr/>
        </p:nvCxnSpPr>
        <p:spPr>
          <a:xfrm flipV="1">
            <a:off x="3087810" y="2070586"/>
            <a:ext cx="498906" cy="3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0E39A623-CE84-7044-92B6-98618575A512}"/>
              </a:ext>
            </a:extLst>
          </p:cNvPr>
          <p:cNvSpPr/>
          <p:nvPr/>
        </p:nvSpPr>
        <p:spPr>
          <a:xfrm>
            <a:off x="4462504" y="2960451"/>
            <a:ext cx="914400" cy="914400"/>
          </a:xfrm>
          <a:prstGeom prst="arc">
            <a:avLst>
              <a:gd name="adj1" fmla="val 16200000"/>
              <a:gd name="adj2" fmla="val 19578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8DDFCFCE-50EB-8049-8396-CACD2646F65F}"/>
              </a:ext>
            </a:extLst>
          </p:cNvPr>
          <p:cNvSpPr/>
          <p:nvPr/>
        </p:nvSpPr>
        <p:spPr>
          <a:xfrm>
            <a:off x="4403846" y="2965584"/>
            <a:ext cx="914400" cy="914400"/>
          </a:xfrm>
          <a:prstGeom prst="arc">
            <a:avLst>
              <a:gd name="adj1" fmla="val 11262717"/>
              <a:gd name="adj2" fmla="val 16166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493B995-8699-2C45-A781-1F43C591AC05}"/>
              </a:ext>
            </a:extLst>
          </p:cNvPr>
          <p:cNvSpPr>
            <a:spLocks noChangeAspect="1"/>
          </p:cNvSpPr>
          <p:nvPr/>
        </p:nvSpPr>
        <p:spPr>
          <a:xfrm>
            <a:off x="4320357" y="2954167"/>
            <a:ext cx="1097280" cy="1097280"/>
          </a:xfrm>
          <a:prstGeom prst="arc">
            <a:avLst>
              <a:gd name="adj1" fmla="val 19781617"/>
              <a:gd name="adj2" fmla="val 7172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15A7C24-BF48-8641-8C73-EF7926DDB454}"/>
              </a:ext>
            </a:extLst>
          </p:cNvPr>
          <p:cNvSpPr>
            <a:spLocks noChangeAspect="1"/>
          </p:cNvSpPr>
          <p:nvPr/>
        </p:nvSpPr>
        <p:spPr>
          <a:xfrm>
            <a:off x="5328029" y="2848031"/>
            <a:ext cx="548640" cy="548640"/>
          </a:xfrm>
          <a:prstGeom prst="arc">
            <a:avLst>
              <a:gd name="adj1" fmla="val 4636578"/>
              <a:gd name="adj2" fmla="val 95367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86E868B-C47F-834D-BDA0-2BEE24BC9C3A}"/>
              </a:ext>
            </a:extLst>
          </p:cNvPr>
          <p:cNvSpPr>
            <a:spLocks noChangeAspect="1"/>
          </p:cNvSpPr>
          <p:nvPr/>
        </p:nvSpPr>
        <p:spPr>
          <a:xfrm>
            <a:off x="4309014" y="1870799"/>
            <a:ext cx="1097280" cy="1097280"/>
          </a:xfrm>
          <a:prstGeom prst="arc">
            <a:avLst>
              <a:gd name="adj1" fmla="val 5462117"/>
              <a:gd name="adj2" fmla="val 9782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F395D320-77D6-4543-8909-1BBCF7260C62}"/>
              </a:ext>
            </a:extLst>
          </p:cNvPr>
          <p:cNvSpPr>
            <a:spLocks noChangeAspect="1"/>
          </p:cNvSpPr>
          <p:nvPr/>
        </p:nvSpPr>
        <p:spPr>
          <a:xfrm>
            <a:off x="4162783" y="1405151"/>
            <a:ext cx="1554480" cy="1554480"/>
          </a:xfrm>
          <a:prstGeom prst="arc">
            <a:avLst>
              <a:gd name="adj1" fmla="val 2985480"/>
              <a:gd name="adj2" fmla="val 54136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C91AFF6-ED9C-3A41-BEFA-0F85BB2EBDAC}"/>
              </a:ext>
            </a:extLst>
          </p:cNvPr>
          <p:cNvSpPr>
            <a:spLocks noChangeAspect="1"/>
          </p:cNvSpPr>
          <p:nvPr/>
        </p:nvSpPr>
        <p:spPr>
          <a:xfrm>
            <a:off x="4193134" y="1374485"/>
            <a:ext cx="1554480" cy="1554480"/>
          </a:xfrm>
          <a:prstGeom prst="arc">
            <a:avLst>
              <a:gd name="adj1" fmla="val 21271527"/>
              <a:gd name="adj2" fmla="val 27477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B91FC905-4459-AD4E-9239-D84D0BF54037}"/>
              </a:ext>
            </a:extLst>
          </p:cNvPr>
          <p:cNvSpPr>
            <a:spLocks noChangeAspect="1"/>
          </p:cNvSpPr>
          <p:nvPr/>
        </p:nvSpPr>
        <p:spPr>
          <a:xfrm>
            <a:off x="5101803" y="2468793"/>
            <a:ext cx="2194560" cy="2194560"/>
          </a:xfrm>
          <a:prstGeom prst="arc">
            <a:avLst>
              <a:gd name="adj1" fmla="val 13896208"/>
              <a:gd name="adj2" fmla="val 168297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4B98E65-77D3-314E-8D6E-179B04AD3BF4}"/>
              </a:ext>
            </a:extLst>
          </p:cNvPr>
          <p:cNvSpPr>
            <a:spLocks noChangeAspect="1"/>
          </p:cNvSpPr>
          <p:nvPr/>
        </p:nvSpPr>
        <p:spPr>
          <a:xfrm>
            <a:off x="4832807" y="2290658"/>
            <a:ext cx="3657600" cy="3657600"/>
          </a:xfrm>
          <a:prstGeom prst="arc">
            <a:avLst>
              <a:gd name="adj1" fmla="val 13826209"/>
              <a:gd name="adj2" fmla="val 148259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57" grpId="0"/>
      <p:bldP spid="57" grpId="1"/>
      <p:bldP spid="58" grpId="2"/>
      <p:bldP spid="58" grpId="3"/>
      <p:bldP spid="59" grpId="0" animBg="1"/>
      <p:bldP spid="60" grpId="0" animBg="1"/>
      <p:bldP spid="61" grpId="0"/>
      <p:bldP spid="61" grpId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9" grpId="0"/>
      <p:bldP spid="69" grpId="1"/>
      <p:bldP spid="69" grpId="2"/>
      <p:bldP spid="73" grpId="0" animBg="1"/>
      <p:bldP spid="73" grpId="1" animBg="1"/>
      <p:bldP spid="74" grpId="0" animBg="1"/>
      <p:bldP spid="74" grpId="1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4BD7-FE62-8A4E-897F-5293C163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30FE6BE-E48D-6D40-A49E-DEF2FCB6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75" t="9353" r="21528" b="4709"/>
          <a:stretch/>
        </p:blipFill>
        <p:spPr>
          <a:xfrm>
            <a:off x="4300538" y="2514600"/>
            <a:ext cx="3357562" cy="3143250"/>
          </a:xfrm>
        </p:spPr>
      </p:pic>
    </p:spTree>
    <p:extLst>
      <p:ext uri="{BB962C8B-B14F-4D97-AF65-F5344CB8AC3E}">
        <p14:creationId xmlns:p14="http://schemas.microsoft.com/office/powerpoint/2010/main" val="6256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Yixuan</dc:creator>
  <cp:lastModifiedBy>Wang Yixuan</cp:lastModifiedBy>
  <cp:revision>5</cp:revision>
  <dcterms:created xsi:type="dcterms:W3CDTF">2021-12-26T18:08:47Z</dcterms:created>
  <dcterms:modified xsi:type="dcterms:W3CDTF">2022-02-18T22:58:46Z</dcterms:modified>
</cp:coreProperties>
</file>