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8CCC0D-987A-3D98-1605-93C1F7367EAB}" v="37" dt="2021-12-23T23:53:31.202"/>
    <p1510:client id="{99668557-43BA-9B49-883B-EB7F90288EA4}" v="92" dt="2021-12-24T07:41:23.598"/>
    <p1510:client id="{CE79E1CC-91A2-D8CC-4377-D0A8C8B29498}" v="19" dt="2021-12-23T23:55:27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2022/1/24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>
            <a:extLst>
              <a:ext uri="{FF2B5EF4-FFF2-40B4-BE49-F238E27FC236}">
                <a16:creationId xmlns:a16="http://schemas.microsoft.com/office/drawing/2014/main" id="{CB7C2EFF-B82D-4DE0-8A08-FF3FA800843C}"/>
              </a:ext>
            </a:extLst>
          </p:cNvPr>
          <p:cNvSpPr/>
          <p:nvPr/>
        </p:nvSpPr>
        <p:spPr>
          <a:xfrm>
            <a:off x="5487924" y="2820924"/>
            <a:ext cx="1212272" cy="121227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5B8E93D-80B3-4AFF-B67D-08A37447E774}"/>
              </a:ext>
            </a:extLst>
          </p:cNvPr>
          <p:cNvCxnSpPr/>
          <p:nvPr/>
        </p:nvCxnSpPr>
        <p:spPr>
          <a:xfrm>
            <a:off x="5790333" y="2820265"/>
            <a:ext cx="0" cy="917863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DA66746-D111-47B0-B800-BD509CCBC08B}"/>
              </a:ext>
            </a:extLst>
          </p:cNvPr>
          <p:cNvCxnSpPr>
            <a:cxnSpLocks/>
          </p:cNvCxnSpPr>
          <p:nvPr/>
        </p:nvCxnSpPr>
        <p:spPr>
          <a:xfrm>
            <a:off x="5790334" y="3738129"/>
            <a:ext cx="91786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38108A2-1187-4AC8-8DDD-BE8D09474592}"/>
              </a:ext>
            </a:extLst>
          </p:cNvPr>
          <p:cNvCxnSpPr>
            <a:cxnSpLocks/>
          </p:cNvCxnSpPr>
          <p:nvPr/>
        </p:nvCxnSpPr>
        <p:spPr>
          <a:xfrm flipH="1">
            <a:off x="5487924" y="3738128"/>
            <a:ext cx="301752" cy="301752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CD6D51-DE5F-9940-8981-33C92F4BB51E}"/>
              </a:ext>
            </a:extLst>
          </p:cNvPr>
          <p:cNvSpPr txBox="1"/>
          <p:nvPr/>
        </p:nvSpPr>
        <p:spPr>
          <a:xfrm>
            <a:off x="5013477" y="2909864"/>
            <a:ext cx="4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53AD0-57CC-F944-99EE-D5317E0025D6}"/>
              </a:ext>
            </a:extLst>
          </p:cNvPr>
          <p:cNvSpPr txBox="1"/>
          <p:nvPr/>
        </p:nvSpPr>
        <p:spPr>
          <a:xfrm>
            <a:off x="5435117" y="246709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9A9614-028B-484A-A234-8A7B1889CAEC}"/>
              </a:ext>
            </a:extLst>
          </p:cNvPr>
          <p:cNvSpPr txBox="1"/>
          <p:nvPr/>
        </p:nvSpPr>
        <p:spPr>
          <a:xfrm>
            <a:off x="5435118" y="3395420"/>
            <a:ext cx="4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FE7CB-BFBF-F842-8AE0-77A8321F66A9}"/>
              </a:ext>
            </a:extLst>
          </p:cNvPr>
          <p:cNvSpPr txBox="1"/>
          <p:nvPr/>
        </p:nvSpPr>
        <p:spPr>
          <a:xfrm>
            <a:off x="5035918" y="40331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0DE2E-B6B3-BF4F-91B1-6C97D579CAA3}"/>
              </a:ext>
            </a:extLst>
          </p:cNvPr>
          <p:cNvSpPr txBox="1"/>
          <p:nvPr/>
        </p:nvSpPr>
        <p:spPr>
          <a:xfrm>
            <a:off x="6368661" y="4033196"/>
            <a:ext cx="4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D62D98-5587-D84D-B863-29EB5BD8A8AF}"/>
              </a:ext>
            </a:extLst>
          </p:cNvPr>
          <p:cNvSpPr txBox="1"/>
          <p:nvPr/>
        </p:nvSpPr>
        <p:spPr>
          <a:xfrm>
            <a:off x="6368661" y="290986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723D4E-1404-7B42-B358-85F801EA9474}"/>
              </a:ext>
            </a:extLst>
          </p:cNvPr>
          <p:cNvSpPr txBox="1"/>
          <p:nvPr/>
        </p:nvSpPr>
        <p:spPr>
          <a:xfrm>
            <a:off x="6691151" y="246709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9206A-D674-9840-B2C0-5E2C8120D645}"/>
              </a:ext>
            </a:extLst>
          </p:cNvPr>
          <p:cNvSpPr txBox="1"/>
          <p:nvPr/>
        </p:nvSpPr>
        <p:spPr>
          <a:xfrm>
            <a:off x="6691150" y="33954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E1B75266-B2C5-3340-82F5-0CBD5C23AEB0}"/>
              </a:ext>
            </a:extLst>
          </p:cNvPr>
          <p:cNvSpPr/>
          <p:nvPr/>
        </p:nvSpPr>
        <p:spPr>
          <a:xfrm rot="1875032">
            <a:off x="5476782" y="3779903"/>
            <a:ext cx="577917" cy="118679"/>
          </a:xfrm>
          <a:prstGeom prst="triangle">
            <a:avLst>
              <a:gd name="adj" fmla="val 3917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EDAE62-B538-FC4E-BCE7-E54B5216AA69}"/>
              </a:ext>
            </a:extLst>
          </p:cNvPr>
          <p:cNvSpPr txBox="1"/>
          <p:nvPr/>
        </p:nvSpPr>
        <p:spPr>
          <a:xfrm>
            <a:off x="2049137" y="4512928"/>
            <a:ext cx="833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 example cell for marching cubes algorithm. Values of vertices represent the distance field value. The orange triangle is the 0 </a:t>
            </a:r>
            <a:r>
              <a:rPr lang="en-US" dirty="0" err="1"/>
              <a:t>isosurface</a:t>
            </a:r>
            <a:r>
              <a:rPr lang="en-US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3F07E2-2BD6-3346-9108-4F066C6209A5}"/>
              </a:ext>
            </a:extLst>
          </p:cNvPr>
          <p:cNvSpPr/>
          <p:nvPr/>
        </p:nvSpPr>
        <p:spPr>
          <a:xfrm>
            <a:off x="2452499" y="2468786"/>
            <a:ext cx="2560320" cy="1935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883B8-67CD-974E-9636-D28A2AA0BDE1}"/>
              </a:ext>
            </a:extLst>
          </p:cNvPr>
          <p:cNvSpPr/>
          <p:nvPr/>
        </p:nvSpPr>
        <p:spPr>
          <a:xfrm>
            <a:off x="7108252" y="2468785"/>
            <a:ext cx="2560320" cy="1935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>
            <a:extLst>
              <a:ext uri="{FF2B5EF4-FFF2-40B4-BE49-F238E27FC236}">
                <a16:creationId xmlns:a16="http://schemas.microsoft.com/office/drawing/2014/main" id="{B187570F-9443-4B40-90E7-D4A4A72BBD5A}"/>
              </a:ext>
            </a:extLst>
          </p:cNvPr>
          <p:cNvSpPr txBox="1"/>
          <p:nvPr/>
        </p:nvSpPr>
        <p:spPr>
          <a:xfrm>
            <a:off x="3355202" y="1428808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node in queue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680DB2-E8DE-AC44-93D2-B326A8967FD8}"/>
              </a:ext>
            </a:extLst>
          </p:cNvPr>
          <p:cNvSpPr/>
          <p:nvPr/>
        </p:nvSpPr>
        <p:spPr>
          <a:xfrm>
            <a:off x="4522361" y="3063793"/>
            <a:ext cx="285514" cy="283497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06B6D6-CC62-504A-9DFC-F046F278A1CF}"/>
              </a:ext>
            </a:extLst>
          </p:cNvPr>
          <p:cNvSpPr/>
          <p:nvPr/>
        </p:nvSpPr>
        <p:spPr>
          <a:xfrm>
            <a:off x="4522360" y="3347291"/>
            <a:ext cx="285521" cy="273586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DF79B-0B2A-064E-87CB-638388213B71}"/>
              </a:ext>
            </a:extLst>
          </p:cNvPr>
          <p:cNvSpPr txBox="1"/>
          <p:nvPr/>
        </p:nvSpPr>
        <p:spPr>
          <a:xfrm>
            <a:off x="3308107" y="3553458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surface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5FF78E-D379-5543-9992-4723E52B88D6}"/>
              </a:ext>
            </a:extLst>
          </p:cNvPr>
          <p:cNvCxnSpPr>
            <a:cxnSpLocks/>
          </p:cNvCxnSpPr>
          <p:nvPr/>
        </p:nvCxnSpPr>
        <p:spPr>
          <a:xfrm>
            <a:off x="4234288" y="2236424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CC7D8C-FC41-C54C-8234-E19B438043F4}"/>
              </a:ext>
            </a:extLst>
          </p:cNvPr>
          <p:cNvCxnSpPr>
            <a:cxnSpLocks/>
          </p:cNvCxnSpPr>
          <p:nvPr/>
        </p:nvCxnSpPr>
        <p:spPr>
          <a:xfrm>
            <a:off x="5664442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411444-82D7-0140-AB95-2F0C446171E9}"/>
              </a:ext>
            </a:extLst>
          </p:cNvPr>
          <p:cNvSpPr txBox="1"/>
          <p:nvPr/>
        </p:nvSpPr>
        <p:spPr>
          <a:xfrm>
            <a:off x="4830346" y="392279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grid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EAC23E-DDAD-EF48-9A54-43038CE1738A}"/>
              </a:ext>
            </a:extLst>
          </p:cNvPr>
          <p:cNvCxnSpPr>
            <a:cxnSpLocks/>
          </p:cNvCxnSpPr>
          <p:nvPr/>
        </p:nvCxnSpPr>
        <p:spPr>
          <a:xfrm>
            <a:off x="5378921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6D93B5-092A-C141-B550-45534308651D}"/>
              </a:ext>
            </a:extLst>
          </p:cNvPr>
          <p:cNvCxnSpPr>
            <a:cxnSpLocks/>
          </p:cNvCxnSpPr>
          <p:nvPr/>
        </p:nvCxnSpPr>
        <p:spPr>
          <a:xfrm>
            <a:off x="5093401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2ED94FF-C206-B641-9C10-1B916B79E381}"/>
              </a:ext>
            </a:extLst>
          </p:cNvPr>
          <p:cNvCxnSpPr>
            <a:cxnSpLocks/>
          </p:cNvCxnSpPr>
          <p:nvPr/>
        </p:nvCxnSpPr>
        <p:spPr>
          <a:xfrm>
            <a:off x="4807881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9DDF14-11A8-114F-875B-F35329917298}"/>
              </a:ext>
            </a:extLst>
          </p:cNvPr>
          <p:cNvCxnSpPr>
            <a:cxnSpLocks/>
          </p:cNvCxnSpPr>
          <p:nvPr/>
        </p:nvCxnSpPr>
        <p:spPr>
          <a:xfrm>
            <a:off x="4522360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0E66CB-D1F2-3249-AE4D-77712BA53BEF}"/>
              </a:ext>
            </a:extLst>
          </p:cNvPr>
          <p:cNvCxnSpPr>
            <a:cxnSpLocks/>
          </p:cNvCxnSpPr>
          <p:nvPr/>
        </p:nvCxnSpPr>
        <p:spPr>
          <a:xfrm>
            <a:off x="4234288" y="2513315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3A28681-7EAD-EC45-9F9A-7A8C95E4514F}"/>
              </a:ext>
            </a:extLst>
          </p:cNvPr>
          <p:cNvCxnSpPr>
            <a:cxnSpLocks/>
          </p:cNvCxnSpPr>
          <p:nvPr/>
        </p:nvCxnSpPr>
        <p:spPr>
          <a:xfrm>
            <a:off x="4234288" y="2790206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6112B2-73D2-1442-911C-2DEA026A41DC}"/>
              </a:ext>
            </a:extLst>
          </p:cNvPr>
          <p:cNvCxnSpPr>
            <a:cxnSpLocks/>
          </p:cNvCxnSpPr>
          <p:nvPr/>
        </p:nvCxnSpPr>
        <p:spPr>
          <a:xfrm>
            <a:off x="4234288" y="3067097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BE4A22-2CC7-C042-8151-C4C6F3EBB751}"/>
              </a:ext>
            </a:extLst>
          </p:cNvPr>
          <p:cNvCxnSpPr>
            <a:cxnSpLocks/>
          </p:cNvCxnSpPr>
          <p:nvPr/>
        </p:nvCxnSpPr>
        <p:spPr>
          <a:xfrm>
            <a:off x="4234288" y="3343988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2A5DCE1-EF8F-494C-A7F9-1D4781B38B01}"/>
              </a:ext>
            </a:extLst>
          </p:cNvPr>
          <p:cNvCxnSpPr>
            <a:cxnSpLocks/>
          </p:cNvCxnSpPr>
          <p:nvPr/>
        </p:nvCxnSpPr>
        <p:spPr>
          <a:xfrm>
            <a:off x="4234288" y="3620877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5911F6E-2DBA-1546-871C-39A0E906784E}"/>
              </a:ext>
            </a:extLst>
          </p:cNvPr>
          <p:cNvSpPr/>
          <p:nvPr/>
        </p:nvSpPr>
        <p:spPr>
          <a:xfrm>
            <a:off x="4522153" y="2786902"/>
            <a:ext cx="285511" cy="273590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7EC9D-6AE3-6A4C-96CD-53B4A5E6890A}"/>
              </a:ext>
            </a:extLst>
          </p:cNvPr>
          <p:cNvSpPr/>
          <p:nvPr/>
        </p:nvSpPr>
        <p:spPr>
          <a:xfrm>
            <a:off x="4807663" y="2786902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E03BAB-8FD5-7142-B4AF-B5F44AB28681}"/>
              </a:ext>
            </a:extLst>
          </p:cNvPr>
          <p:cNvSpPr/>
          <p:nvPr/>
        </p:nvSpPr>
        <p:spPr>
          <a:xfrm>
            <a:off x="4808616" y="2513307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9E22FF-EAB3-4840-AB24-05885CDB2431}"/>
              </a:ext>
            </a:extLst>
          </p:cNvPr>
          <p:cNvSpPr/>
          <p:nvPr/>
        </p:nvSpPr>
        <p:spPr>
          <a:xfrm>
            <a:off x="5092732" y="2513312"/>
            <a:ext cx="285501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DDDFD6-D636-5041-B4D6-7DF1AE858E9B}"/>
              </a:ext>
            </a:extLst>
          </p:cNvPr>
          <p:cNvSpPr/>
          <p:nvPr/>
        </p:nvSpPr>
        <p:spPr>
          <a:xfrm>
            <a:off x="5092455" y="2236418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479F39-A46F-0844-A610-9AE6307CC011}"/>
              </a:ext>
            </a:extLst>
          </p:cNvPr>
          <p:cNvSpPr/>
          <p:nvPr/>
        </p:nvSpPr>
        <p:spPr>
          <a:xfrm>
            <a:off x="5376891" y="2239720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DDB02E30-9AFB-844D-9751-F7EC5D244E4D}"/>
              </a:ext>
            </a:extLst>
          </p:cNvPr>
          <p:cNvSpPr/>
          <p:nvPr/>
        </p:nvSpPr>
        <p:spPr>
          <a:xfrm>
            <a:off x="4608867" y="2313557"/>
            <a:ext cx="1156766" cy="1496443"/>
          </a:xfrm>
          <a:custGeom>
            <a:avLst/>
            <a:gdLst>
              <a:gd name="connsiteX0" fmla="*/ 0 w 1101687"/>
              <a:gd name="connsiteY0" fmla="*/ 1167788 h 1167788"/>
              <a:gd name="connsiteX1" fmla="*/ 275422 w 1101687"/>
              <a:gd name="connsiteY1" fmla="*/ 352540 h 1167788"/>
              <a:gd name="connsiteX2" fmla="*/ 1101687 w 1101687"/>
              <a:gd name="connsiteY2" fmla="*/ 0 h 116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687" h="1167788">
                <a:moveTo>
                  <a:pt x="0" y="1167788"/>
                </a:moveTo>
                <a:cubicBezTo>
                  <a:pt x="45904" y="857479"/>
                  <a:pt x="91808" y="547171"/>
                  <a:pt x="275422" y="352540"/>
                </a:cubicBezTo>
                <a:cubicBezTo>
                  <a:pt x="459037" y="157909"/>
                  <a:pt x="780362" y="78954"/>
                  <a:pt x="1101687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3C5432-0006-F449-B759-2590B7394569}"/>
              </a:ext>
            </a:extLst>
          </p:cNvPr>
          <p:cNvSpPr/>
          <p:nvPr/>
        </p:nvSpPr>
        <p:spPr>
          <a:xfrm>
            <a:off x="6340279" y="2233120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3F5518-D4EA-DE43-866C-672A43129373}"/>
              </a:ext>
            </a:extLst>
          </p:cNvPr>
          <p:cNvSpPr txBox="1"/>
          <p:nvPr/>
        </p:nvSpPr>
        <p:spPr>
          <a:xfrm>
            <a:off x="6670800" y="2185248"/>
            <a:ext cx="12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cell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DB8F145-4D8E-9348-B325-CFA6C9430CBD}"/>
              </a:ext>
            </a:extLst>
          </p:cNvPr>
          <p:cNvSpPr>
            <a:spLocks noChangeAspect="1"/>
          </p:cNvSpPr>
          <p:nvPr/>
        </p:nvSpPr>
        <p:spPr>
          <a:xfrm>
            <a:off x="5046382" y="3023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D2846CC-55C2-7B47-A019-3D52EB55031D}"/>
              </a:ext>
            </a:extLst>
          </p:cNvPr>
          <p:cNvSpPr>
            <a:spLocks noChangeAspect="1"/>
          </p:cNvSpPr>
          <p:nvPr/>
        </p:nvSpPr>
        <p:spPr>
          <a:xfrm>
            <a:off x="5046382" y="274162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93347B-8C3B-494D-A846-22725B684FB1}"/>
              </a:ext>
            </a:extLst>
          </p:cNvPr>
          <p:cNvSpPr>
            <a:spLocks noChangeAspect="1"/>
          </p:cNvSpPr>
          <p:nvPr/>
        </p:nvSpPr>
        <p:spPr>
          <a:xfrm>
            <a:off x="5046382" y="24675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46CECC7-E580-0444-9546-6D7B94EDC106}"/>
              </a:ext>
            </a:extLst>
          </p:cNvPr>
          <p:cNvSpPr>
            <a:spLocks noChangeAspect="1"/>
          </p:cNvSpPr>
          <p:nvPr/>
        </p:nvSpPr>
        <p:spPr>
          <a:xfrm>
            <a:off x="4759947" y="3023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2E16B32-A244-124D-A847-21C7F50A8525}"/>
              </a:ext>
            </a:extLst>
          </p:cNvPr>
          <p:cNvSpPr>
            <a:spLocks noChangeAspect="1"/>
          </p:cNvSpPr>
          <p:nvPr/>
        </p:nvSpPr>
        <p:spPr>
          <a:xfrm>
            <a:off x="4759947" y="274162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D7BBB42-B4FE-C649-9440-AC7794C41AFA}"/>
              </a:ext>
            </a:extLst>
          </p:cNvPr>
          <p:cNvSpPr>
            <a:spLocks noChangeAspect="1"/>
          </p:cNvSpPr>
          <p:nvPr/>
        </p:nvSpPr>
        <p:spPr>
          <a:xfrm>
            <a:off x="4759947" y="24675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29ABD7C-8BE8-0644-9644-FEFEBA3D7EDB}"/>
              </a:ext>
            </a:extLst>
          </p:cNvPr>
          <p:cNvSpPr>
            <a:spLocks noChangeAspect="1"/>
          </p:cNvSpPr>
          <p:nvPr/>
        </p:nvSpPr>
        <p:spPr>
          <a:xfrm>
            <a:off x="4477229" y="329653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A2C71AE-D200-0F4B-9777-59020C69D8FA}"/>
              </a:ext>
            </a:extLst>
          </p:cNvPr>
          <p:cNvSpPr>
            <a:spLocks noChangeAspect="1"/>
          </p:cNvSpPr>
          <p:nvPr/>
        </p:nvSpPr>
        <p:spPr>
          <a:xfrm>
            <a:off x="4477229" y="3023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E489F49-DEC8-C040-A245-11C031E8284F}"/>
              </a:ext>
            </a:extLst>
          </p:cNvPr>
          <p:cNvSpPr>
            <a:spLocks noChangeAspect="1"/>
          </p:cNvSpPr>
          <p:nvPr/>
        </p:nvSpPr>
        <p:spPr>
          <a:xfrm>
            <a:off x="4477229" y="274162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09413DF-60D2-4F45-9108-97CA3866E0E5}"/>
              </a:ext>
            </a:extLst>
          </p:cNvPr>
          <p:cNvSpPr>
            <a:spLocks noChangeAspect="1"/>
          </p:cNvSpPr>
          <p:nvPr/>
        </p:nvSpPr>
        <p:spPr>
          <a:xfrm>
            <a:off x="5333677" y="274162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B0994E0-35D9-CE4C-8C62-663003796AD5}"/>
              </a:ext>
            </a:extLst>
          </p:cNvPr>
          <p:cNvSpPr>
            <a:spLocks noChangeAspect="1"/>
          </p:cNvSpPr>
          <p:nvPr/>
        </p:nvSpPr>
        <p:spPr>
          <a:xfrm>
            <a:off x="5333677" y="24675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23710B8-CB61-CB41-99A0-164F8E4AA803}"/>
              </a:ext>
            </a:extLst>
          </p:cNvPr>
          <p:cNvSpPr>
            <a:spLocks noChangeAspect="1"/>
          </p:cNvSpPr>
          <p:nvPr/>
        </p:nvSpPr>
        <p:spPr>
          <a:xfrm>
            <a:off x="5333677" y="218570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61634B6-3183-544C-8084-9C770D7C3B01}"/>
              </a:ext>
            </a:extLst>
          </p:cNvPr>
          <p:cNvSpPr>
            <a:spLocks noChangeAspect="1"/>
          </p:cNvSpPr>
          <p:nvPr/>
        </p:nvSpPr>
        <p:spPr>
          <a:xfrm>
            <a:off x="4759947" y="329653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B3EB29F-D384-9945-9533-EF529D88EA80}"/>
              </a:ext>
            </a:extLst>
          </p:cNvPr>
          <p:cNvSpPr>
            <a:spLocks noChangeAspect="1"/>
          </p:cNvSpPr>
          <p:nvPr/>
        </p:nvSpPr>
        <p:spPr>
          <a:xfrm>
            <a:off x="4759947" y="357804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42D49EB-1DB6-0F45-B4B8-7E2835E1809A}"/>
              </a:ext>
            </a:extLst>
          </p:cNvPr>
          <p:cNvSpPr>
            <a:spLocks noChangeAspect="1"/>
          </p:cNvSpPr>
          <p:nvPr/>
        </p:nvSpPr>
        <p:spPr>
          <a:xfrm>
            <a:off x="4477229" y="357804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5A78AA-332B-1B4D-A86D-C8CBD0FF5F9A}"/>
              </a:ext>
            </a:extLst>
          </p:cNvPr>
          <p:cNvSpPr>
            <a:spLocks noChangeAspect="1"/>
          </p:cNvSpPr>
          <p:nvPr/>
        </p:nvSpPr>
        <p:spPr>
          <a:xfrm>
            <a:off x="5046382" y="218570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C9EECD2-55D4-7B44-96CE-67A4F0F0F4EE}"/>
              </a:ext>
            </a:extLst>
          </p:cNvPr>
          <p:cNvSpPr>
            <a:spLocks noChangeAspect="1"/>
          </p:cNvSpPr>
          <p:nvPr/>
        </p:nvSpPr>
        <p:spPr>
          <a:xfrm>
            <a:off x="5617289" y="24675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F4BDCBC-7D98-8448-BEF5-B7894989D041}"/>
              </a:ext>
            </a:extLst>
          </p:cNvPr>
          <p:cNvSpPr>
            <a:spLocks noChangeAspect="1"/>
          </p:cNvSpPr>
          <p:nvPr/>
        </p:nvSpPr>
        <p:spPr>
          <a:xfrm>
            <a:off x="5617289" y="218570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D0213A8-46DE-B542-9E4E-CAFEB19FA7BD}"/>
              </a:ext>
            </a:extLst>
          </p:cNvPr>
          <p:cNvSpPr>
            <a:spLocks noChangeAspect="1"/>
          </p:cNvSpPr>
          <p:nvPr/>
        </p:nvSpPr>
        <p:spPr>
          <a:xfrm>
            <a:off x="5617289" y="2741623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992ECA9-B80A-E241-93F4-5B36BDAC5DFF}"/>
              </a:ext>
            </a:extLst>
          </p:cNvPr>
          <p:cNvSpPr>
            <a:spLocks noChangeAspect="1"/>
          </p:cNvSpPr>
          <p:nvPr/>
        </p:nvSpPr>
        <p:spPr>
          <a:xfrm>
            <a:off x="5617289" y="3023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14A6556-8E02-BD43-A689-AF3993B78E43}"/>
              </a:ext>
            </a:extLst>
          </p:cNvPr>
          <p:cNvSpPr>
            <a:spLocks noChangeAspect="1"/>
          </p:cNvSpPr>
          <p:nvPr/>
        </p:nvSpPr>
        <p:spPr>
          <a:xfrm>
            <a:off x="5617289" y="3296533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4870C7E-50AA-794F-A251-8432F96E799A}"/>
              </a:ext>
            </a:extLst>
          </p:cNvPr>
          <p:cNvSpPr>
            <a:spLocks noChangeAspect="1"/>
          </p:cNvSpPr>
          <p:nvPr/>
        </p:nvSpPr>
        <p:spPr>
          <a:xfrm>
            <a:off x="5617289" y="3578041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6D01A0A-3E2E-5B46-82C4-02472E15A14B}"/>
              </a:ext>
            </a:extLst>
          </p:cNvPr>
          <p:cNvSpPr>
            <a:spLocks noChangeAspect="1"/>
          </p:cNvSpPr>
          <p:nvPr/>
        </p:nvSpPr>
        <p:spPr>
          <a:xfrm>
            <a:off x="4477229" y="218570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4B3578B-B886-2B4B-A01E-E362C0703F40}"/>
              </a:ext>
            </a:extLst>
          </p:cNvPr>
          <p:cNvSpPr>
            <a:spLocks noChangeAspect="1"/>
          </p:cNvSpPr>
          <p:nvPr/>
        </p:nvSpPr>
        <p:spPr>
          <a:xfrm>
            <a:off x="4759947" y="218570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9BD679B-0E3E-EB43-A63D-0BC1063AC1FC}"/>
              </a:ext>
            </a:extLst>
          </p:cNvPr>
          <p:cNvSpPr>
            <a:spLocks noChangeAspect="1"/>
          </p:cNvSpPr>
          <p:nvPr/>
        </p:nvSpPr>
        <p:spPr>
          <a:xfrm>
            <a:off x="4477229" y="2467529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BC2DB58-5F85-0648-A0FB-57C3AE1D7791}"/>
              </a:ext>
            </a:extLst>
          </p:cNvPr>
          <p:cNvSpPr>
            <a:spLocks noChangeAspect="1"/>
          </p:cNvSpPr>
          <p:nvPr/>
        </p:nvSpPr>
        <p:spPr>
          <a:xfrm>
            <a:off x="5333677" y="3023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BCC5817-C7C8-0842-B449-650DC5FEB474}"/>
              </a:ext>
            </a:extLst>
          </p:cNvPr>
          <p:cNvSpPr>
            <a:spLocks noChangeAspect="1"/>
          </p:cNvSpPr>
          <p:nvPr/>
        </p:nvSpPr>
        <p:spPr>
          <a:xfrm>
            <a:off x="5333677" y="3296533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8D04D01-B1B6-3241-8003-02E01BF7AF10}"/>
              </a:ext>
            </a:extLst>
          </p:cNvPr>
          <p:cNvSpPr>
            <a:spLocks noChangeAspect="1"/>
          </p:cNvSpPr>
          <p:nvPr/>
        </p:nvSpPr>
        <p:spPr>
          <a:xfrm>
            <a:off x="5333677" y="3578041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F1DBF5D-D565-8840-8FC0-71936D3CC3E5}"/>
              </a:ext>
            </a:extLst>
          </p:cNvPr>
          <p:cNvSpPr>
            <a:spLocks noChangeAspect="1"/>
          </p:cNvSpPr>
          <p:nvPr/>
        </p:nvSpPr>
        <p:spPr>
          <a:xfrm>
            <a:off x="5046382" y="3296533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D4723D9-68B6-CD47-B113-90A226E23B06}"/>
              </a:ext>
            </a:extLst>
          </p:cNvPr>
          <p:cNvSpPr>
            <a:spLocks noChangeAspect="1"/>
          </p:cNvSpPr>
          <p:nvPr/>
        </p:nvSpPr>
        <p:spPr>
          <a:xfrm>
            <a:off x="5046382" y="3578041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7132F82-6E92-4A4E-BB3A-EB69A318BE66}"/>
              </a:ext>
            </a:extLst>
          </p:cNvPr>
          <p:cNvSpPr>
            <a:spLocks noChangeAspect="1"/>
          </p:cNvSpPr>
          <p:nvPr/>
        </p:nvSpPr>
        <p:spPr>
          <a:xfrm>
            <a:off x="6433930" y="275596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24677-5247-0143-9AFC-D5E9D4F1E4C9}"/>
              </a:ext>
            </a:extLst>
          </p:cNvPr>
          <p:cNvSpPr txBox="1"/>
          <p:nvPr/>
        </p:nvSpPr>
        <p:spPr>
          <a:xfrm>
            <a:off x="6670800" y="2617015"/>
            <a:ext cx="10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accepted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8E6B08-0D02-3B42-BCB4-27E324DE289B}"/>
              </a:ext>
            </a:extLst>
          </p:cNvPr>
          <p:cNvSpPr>
            <a:spLocks noChangeAspect="1"/>
          </p:cNvSpPr>
          <p:nvPr/>
        </p:nvSpPr>
        <p:spPr>
          <a:xfrm>
            <a:off x="6433930" y="3187728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3EF8E2-92BD-5940-9511-A9CE6CE1BDD3}"/>
              </a:ext>
            </a:extLst>
          </p:cNvPr>
          <p:cNvSpPr txBox="1"/>
          <p:nvPr/>
        </p:nvSpPr>
        <p:spPr>
          <a:xfrm>
            <a:off x="6670800" y="3048782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chosen vertex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D58CA7-2F76-8248-96A1-018D1E6D0839}"/>
              </a:ext>
            </a:extLst>
          </p:cNvPr>
          <p:cNvSpPr txBox="1"/>
          <p:nvPr/>
        </p:nvSpPr>
        <p:spPr>
          <a:xfrm>
            <a:off x="6670800" y="3480549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1631B3-0845-CC4C-8E43-08C2084C1B83}"/>
              </a:ext>
            </a:extLst>
          </p:cNvPr>
          <p:cNvSpPr txBox="1"/>
          <p:nvPr/>
        </p:nvSpPr>
        <p:spPr>
          <a:xfrm>
            <a:off x="6670800" y="3912316"/>
            <a:ext cx="44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4D23B47-997B-F941-ACE6-B45989F4646E}"/>
              </a:ext>
            </a:extLst>
          </p:cNvPr>
          <p:cNvSpPr>
            <a:spLocks noChangeAspect="1"/>
          </p:cNvSpPr>
          <p:nvPr/>
        </p:nvSpPr>
        <p:spPr>
          <a:xfrm>
            <a:off x="6433930" y="3613885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A4505D3-F547-044E-AC51-04AA9FAE8392}"/>
              </a:ext>
            </a:extLst>
          </p:cNvPr>
          <p:cNvSpPr>
            <a:spLocks noChangeAspect="1"/>
          </p:cNvSpPr>
          <p:nvPr/>
        </p:nvSpPr>
        <p:spPr>
          <a:xfrm>
            <a:off x="6439570" y="405126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0841898-C94A-694D-B74A-0A8FF73C0A09}"/>
              </a:ext>
            </a:extLst>
          </p:cNvPr>
          <p:cNvSpPr txBox="1"/>
          <p:nvPr/>
        </p:nvSpPr>
        <p:spPr>
          <a:xfrm>
            <a:off x="3355202" y="1428808"/>
            <a:ext cx="308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 nodes on surface cells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122790E-AF73-C144-B36D-E9F5E8D07ED8}"/>
              </a:ext>
            </a:extLst>
          </p:cNvPr>
          <p:cNvSpPr>
            <a:spLocks noChangeAspect="1"/>
          </p:cNvSpPr>
          <p:nvPr/>
        </p:nvSpPr>
        <p:spPr>
          <a:xfrm>
            <a:off x="5333677" y="2467529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C0BCA-B4D7-C745-A6EF-FB20A5E3233F}"/>
              </a:ext>
            </a:extLst>
          </p:cNvPr>
          <p:cNvSpPr txBox="1"/>
          <p:nvPr/>
        </p:nvSpPr>
        <p:spPr>
          <a:xfrm>
            <a:off x="5351968" y="1983156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9075957-FF2D-D641-B77B-4BE6784F1841}"/>
              </a:ext>
            </a:extLst>
          </p:cNvPr>
          <p:cNvSpPr txBox="1"/>
          <p:nvPr/>
        </p:nvSpPr>
        <p:spPr>
          <a:xfrm>
            <a:off x="5064420" y="198315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0554663-DED0-584E-8BCC-73C130A8885E}"/>
              </a:ext>
            </a:extLst>
          </p:cNvPr>
          <p:cNvSpPr txBox="1"/>
          <p:nvPr/>
        </p:nvSpPr>
        <p:spPr>
          <a:xfrm>
            <a:off x="4776872" y="198315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AFC3181-C63A-114E-BF55-23EB4CAC17C3}"/>
              </a:ext>
            </a:extLst>
          </p:cNvPr>
          <p:cNvSpPr txBox="1"/>
          <p:nvPr/>
        </p:nvSpPr>
        <p:spPr>
          <a:xfrm>
            <a:off x="5625375" y="2259849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0D3B9C1-8E7F-7E4E-A148-32B5AEE9FEB8}"/>
              </a:ext>
            </a:extLst>
          </p:cNvPr>
          <p:cNvSpPr txBox="1"/>
          <p:nvPr/>
        </p:nvSpPr>
        <p:spPr>
          <a:xfrm>
            <a:off x="5318304" y="2259849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BB20994-4F0E-6044-9C71-142BAFE0BB42}"/>
              </a:ext>
            </a:extLst>
          </p:cNvPr>
          <p:cNvSpPr txBox="1"/>
          <p:nvPr/>
        </p:nvSpPr>
        <p:spPr>
          <a:xfrm>
            <a:off x="4776872" y="225984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AE644BF-44D5-2846-BA20-99A4BEB1D7C5}"/>
              </a:ext>
            </a:extLst>
          </p:cNvPr>
          <p:cNvSpPr txBox="1"/>
          <p:nvPr/>
        </p:nvSpPr>
        <p:spPr>
          <a:xfrm>
            <a:off x="4492507" y="225984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69B9E2-C9CE-A94C-A3D6-2803DF5D5B63}"/>
              </a:ext>
            </a:extLst>
          </p:cNvPr>
          <p:cNvSpPr txBox="1"/>
          <p:nvPr/>
        </p:nvSpPr>
        <p:spPr>
          <a:xfrm>
            <a:off x="4210267" y="252698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721E97F-5170-F04D-9B07-5D080D093F09}"/>
              </a:ext>
            </a:extLst>
          </p:cNvPr>
          <p:cNvSpPr txBox="1"/>
          <p:nvPr/>
        </p:nvSpPr>
        <p:spPr>
          <a:xfrm>
            <a:off x="4492507" y="252698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399C020-75DE-1F4B-9B54-5562A41C01DD}"/>
              </a:ext>
            </a:extLst>
          </p:cNvPr>
          <p:cNvSpPr txBox="1"/>
          <p:nvPr/>
        </p:nvSpPr>
        <p:spPr>
          <a:xfrm>
            <a:off x="5022742" y="2526983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BDAAF9F-A780-374D-A7D1-45899DD70D92}"/>
              </a:ext>
            </a:extLst>
          </p:cNvPr>
          <p:cNvSpPr txBox="1"/>
          <p:nvPr/>
        </p:nvSpPr>
        <p:spPr>
          <a:xfrm>
            <a:off x="5318304" y="2526983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B85D2D9-AD19-F944-B159-D87DCDB92686}"/>
              </a:ext>
            </a:extLst>
          </p:cNvPr>
          <p:cNvSpPr txBox="1"/>
          <p:nvPr/>
        </p:nvSpPr>
        <p:spPr>
          <a:xfrm>
            <a:off x="4210267" y="2808198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0.8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57978B-9DA6-114D-9080-8B5AA66B5B03}"/>
              </a:ext>
            </a:extLst>
          </p:cNvPr>
          <p:cNvSpPr txBox="1"/>
          <p:nvPr/>
        </p:nvSpPr>
        <p:spPr>
          <a:xfrm>
            <a:off x="4210267" y="308941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292C7D-165F-BF48-8ABE-142D4AAD0C2C}"/>
              </a:ext>
            </a:extLst>
          </p:cNvPr>
          <p:cNvSpPr txBox="1"/>
          <p:nvPr/>
        </p:nvSpPr>
        <p:spPr>
          <a:xfrm>
            <a:off x="4210267" y="3370628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5203F5D-5610-FF4E-A805-61411BDC0E22}"/>
              </a:ext>
            </a:extLst>
          </p:cNvPr>
          <p:cNvSpPr txBox="1"/>
          <p:nvPr/>
        </p:nvSpPr>
        <p:spPr>
          <a:xfrm>
            <a:off x="4735194" y="3370628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D9C2BB5-0511-4E4D-AEF5-61557F790E48}"/>
              </a:ext>
            </a:extLst>
          </p:cNvPr>
          <p:cNvSpPr txBox="1"/>
          <p:nvPr/>
        </p:nvSpPr>
        <p:spPr>
          <a:xfrm>
            <a:off x="4735194" y="3090409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DE1D3F5-4E33-494A-A37C-958E56794B12}"/>
              </a:ext>
            </a:extLst>
          </p:cNvPr>
          <p:cNvSpPr txBox="1"/>
          <p:nvPr/>
        </p:nvSpPr>
        <p:spPr>
          <a:xfrm>
            <a:off x="4735194" y="2808198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30A28D8-19D3-1D43-854B-C39EC0B26F92}"/>
              </a:ext>
            </a:extLst>
          </p:cNvPr>
          <p:cNvSpPr txBox="1"/>
          <p:nvPr/>
        </p:nvSpPr>
        <p:spPr>
          <a:xfrm>
            <a:off x="5022742" y="2808198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</p:spTree>
    <p:extLst>
      <p:ext uri="{BB962C8B-B14F-4D97-AF65-F5344CB8AC3E}">
        <p14:creationId xmlns:p14="http://schemas.microsoft.com/office/powerpoint/2010/main" val="245013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04" grpId="0"/>
      <p:bldP spid="1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24">
            <a:extLst>
              <a:ext uri="{FF2B5EF4-FFF2-40B4-BE49-F238E27FC236}">
                <a16:creationId xmlns:a16="http://schemas.microsoft.com/office/drawing/2014/main" id="{5E644744-0BCE-8A42-9256-DC8CC888D6EC}"/>
              </a:ext>
            </a:extLst>
          </p:cNvPr>
          <p:cNvSpPr txBox="1"/>
          <p:nvPr/>
        </p:nvSpPr>
        <p:spPr>
          <a:xfrm>
            <a:off x="3355202" y="1428808"/>
            <a:ext cx="321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Extrapolate and update distance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680DB2-E8DE-AC44-93D2-B326A8967FD8}"/>
              </a:ext>
            </a:extLst>
          </p:cNvPr>
          <p:cNvSpPr/>
          <p:nvPr/>
        </p:nvSpPr>
        <p:spPr>
          <a:xfrm>
            <a:off x="4522361" y="3063793"/>
            <a:ext cx="285514" cy="283497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06B6D6-CC62-504A-9DFC-F046F278A1CF}"/>
              </a:ext>
            </a:extLst>
          </p:cNvPr>
          <p:cNvSpPr/>
          <p:nvPr/>
        </p:nvSpPr>
        <p:spPr>
          <a:xfrm>
            <a:off x="4522360" y="3347291"/>
            <a:ext cx="285521" cy="273586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DF79B-0B2A-064E-87CB-638388213B71}"/>
              </a:ext>
            </a:extLst>
          </p:cNvPr>
          <p:cNvSpPr txBox="1"/>
          <p:nvPr/>
        </p:nvSpPr>
        <p:spPr>
          <a:xfrm>
            <a:off x="3308107" y="3553458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surface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5FF78E-D379-5543-9992-4723E52B88D6}"/>
              </a:ext>
            </a:extLst>
          </p:cNvPr>
          <p:cNvCxnSpPr>
            <a:cxnSpLocks/>
          </p:cNvCxnSpPr>
          <p:nvPr/>
        </p:nvCxnSpPr>
        <p:spPr>
          <a:xfrm>
            <a:off x="4234288" y="2236424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CC7D8C-FC41-C54C-8234-E19B438043F4}"/>
              </a:ext>
            </a:extLst>
          </p:cNvPr>
          <p:cNvCxnSpPr>
            <a:cxnSpLocks/>
          </p:cNvCxnSpPr>
          <p:nvPr/>
        </p:nvCxnSpPr>
        <p:spPr>
          <a:xfrm>
            <a:off x="5664442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411444-82D7-0140-AB95-2F0C446171E9}"/>
              </a:ext>
            </a:extLst>
          </p:cNvPr>
          <p:cNvSpPr txBox="1"/>
          <p:nvPr/>
        </p:nvSpPr>
        <p:spPr>
          <a:xfrm>
            <a:off x="4830346" y="392279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grid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EAC23E-DDAD-EF48-9A54-43038CE1738A}"/>
              </a:ext>
            </a:extLst>
          </p:cNvPr>
          <p:cNvCxnSpPr>
            <a:cxnSpLocks/>
          </p:cNvCxnSpPr>
          <p:nvPr/>
        </p:nvCxnSpPr>
        <p:spPr>
          <a:xfrm>
            <a:off x="5378921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6D93B5-092A-C141-B550-45534308651D}"/>
              </a:ext>
            </a:extLst>
          </p:cNvPr>
          <p:cNvCxnSpPr>
            <a:cxnSpLocks/>
          </p:cNvCxnSpPr>
          <p:nvPr/>
        </p:nvCxnSpPr>
        <p:spPr>
          <a:xfrm>
            <a:off x="5093401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2ED94FF-C206-B641-9C10-1B916B79E381}"/>
              </a:ext>
            </a:extLst>
          </p:cNvPr>
          <p:cNvCxnSpPr>
            <a:cxnSpLocks/>
          </p:cNvCxnSpPr>
          <p:nvPr/>
        </p:nvCxnSpPr>
        <p:spPr>
          <a:xfrm>
            <a:off x="4807881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9DDF14-11A8-114F-875B-F35329917298}"/>
              </a:ext>
            </a:extLst>
          </p:cNvPr>
          <p:cNvCxnSpPr>
            <a:cxnSpLocks/>
          </p:cNvCxnSpPr>
          <p:nvPr/>
        </p:nvCxnSpPr>
        <p:spPr>
          <a:xfrm>
            <a:off x="4522360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0E66CB-D1F2-3249-AE4D-77712BA53BEF}"/>
              </a:ext>
            </a:extLst>
          </p:cNvPr>
          <p:cNvCxnSpPr>
            <a:cxnSpLocks/>
          </p:cNvCxnSpPr>
          <p:nvPr/>
        </p:nvCxnSpPr>
        <p:spPr>
          <a:xfrm>
            <a:off x="4234288" y="2513315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3A28681-7EAD-EC45-9F9A-7A8C95E4514F}"/>
              </a:ext>
            </a:extLst>
          </p:cNvPr>
          <p:cNvCxnSpPr>
            <a:cxnSpLocks/>
          </p:cNvCxnSpPr>
          <p:nvPr/>
        </p:nvCxnSpPr>
        <p:spPr>
          <a:xfrm>
            <a:off x="4234288" y="2790206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6112B2-73D2-1442-911C-2DEA026A41DC}"/>
              </a:ext>
            </a:extLst>
          </p:cNvPr>
          <p:cNvCxnSpPr>
            <a:cxnSpLocks/>
          </p:cNvCxnSpPr>
          <p:nvPr/>
        </p:nvCxnSpPr>
        <p:spPr>
          <a:xfrm>
            <a:off x="4234288" y="3067097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BE4A22-2CC7-C042-8151-C4C6F3EBB751}"/>
              </a:ext>
            </a:extLst>
          </p:cNvPr>
          <p:cNvCxnSpPr>
            <a:cxnSpLocks/>
          </p:cNvCxnSpPr>
          <p:nvPr/>
        </p:nvCxnSpPr>
        <p:spPr>
          <a:xfrm>
            <a:off x="4234288" y="3343988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2A5DCE1-EF8F-494C-A7F9-1D4781B38B01}"/>
              </a:ext>
            </a:extLst>
          </p:cNvPr>
          <p:cNvCxnSpPr>
            <a:cxnSpLocks/>
          </p:cNvCxnSpPr>
          <p:nvPr/>
        </p:nvCxnSpPr>
        <p:spPr>
          <a:xfrm>
            <a:off x="4234288" y="3620877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5911F6E-2DBA-1546-871C-39A0E906784E}"/>
              </a:ext>
            </a:extLst>
          </p:cNvPr>
          <p:cNvSpPr/>
          <p:nvPr/>
        </p:nvSpPr>
        <p:spPr>
          <a:xfrm>
            <a:off x="4522153" y="2786902"/>
            <a:ext cx="285511" cy="273590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7EC9D-6AE3-6A4C-96CD-53B4A5E6890A}"/>
              </a:ext>
            </a:extLst>
          </p:cNvPr>
          <p:cNvSpPr/>
          <p:nvPr/>
        </p:nvSpPr>
        <p:spPr>
          <a:xfrm>
            <a:off x="4807663" y="2786902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E03BAB-8FD5-7142-B4AF-B5F44AB28681}"/>
              </a:ext>
            </a:extLst>
          </p:cNvPr>
          <p:cNvSpPr/>
          <p:nvPr/>
        </p:nvSpPr>
        <p:spPr>
          <a:xfrm>
            <a:off x="4808616" y="2513307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9E22FF-EAB3-4840-AB24-05885CDB2431}"/>
              </a:ext>
            </a:extLst>
          </p:cNvPr>
          <p:cNvSpPr/>
          <p:nvPr/>
        </p:nvSpPr>
        <p:spPr>
          <a:xfrm>
            <a:off x="5092732" y="2513312"/>
            <a:ext cx="285501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DDDFD6-D636-5041-B4D6-7DF1AE858E9B}"/>
              </a:ext>
            </a:extLst>
          </p:cNvPr>
          <p:cNvSpPr/>
          <p:nvPr/>
        </p:nvSpPr>
        <p:spPr>
          <a:xfrm>
            <a:off x="5092455" y="2236418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479F39-A46F-0844-A610-9AE6307CC011}"/>
              </a:ext>
            </a:extLst>
          </p:cNvPr>
          <p:cNvSpPr/>
          <p:nvPr/>
        </p:nvSpPr>
        <p:spPr>
          <a:xfrm>
            <a:off x="5376891" y="2239720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DDB02E30-9AFB-844D-9751-F7EC5D244E4D}"/>
              </a:ext>
            </a:extLst>
          </p:cNvPr>
          <p:cNvSpPr/>
          <p:nvPr/>
        </p:nvSpPr>
        <p:spPr>
          <a:xfrm>
            <a:off x="4608867" y="2313557"/>
            <a:ext cx="1156766" cy="1496443"/>
          </a:xfrm>
          <a:custGeom>
            <a:avLst/>
            <a:gdLst>
              <a:gd name="connsiteX0" fmla="*/ 0 w 1101687"/>
              <a:gd name="connsiteY0" fmla="*/ 1167788 h 1167788"/>
              <a:gd name="connsiteX1" fmla="*/ 275422 w 1101687"/>
              <a:gd name="connsiteY1" fmla="*/ 352540 h 1167788"/>
              <a:gd name="connsiteX2" fmla="*/ 1101687 w 1101687"/>
              <a:gd name="connsiteY2" fmla="*/ 0 h 116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687" h="1167788">
                <a:moveTo>
                  <a:pt x="0" y="1167788"/>
                </a:moveTo>
                <a:cubicBezTo>
                  <a:pt x="45904" y="857479"/>
                  <a:pt x="91808" y="547171"/>
                  <a:pt x="275422" y="352540"/>
                </a:cubicBezTo>
                <a:cubicBezTo>
                  <a:pt x="459037" y="157909"/>
                  <a:pt x="780362" y="78954"/>
                  <a:pt x="1101687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3C5432-0006-F449-B759-2590B7394569}"/>
              </a:ext>
            </a:extLst>
          </p:cNvPr>
          <p:cNvSpPr/>
          <p:nvPr/>
        </p:nvSpPr>
        <p:spPr>
          <a:xfrm>
            <a:off x="6340279" y="2233120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3F5518-D4EA-DE43-866C-672A43129373}"/>
              </a:ext>
            </a:extLst>
          </p:cNvPr>
          <p:cNvSpPr txBox="1"/>
          <p:nvPr/>
        </p:nvSpPr>
        <p:spPr>
          <a:xfrm>
            <a:off x="6670800" y="2185248"/>
            <a:ext cx="12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cell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DB8F145-4D8E-9348-B325-CFA6C9430CBD}"/>
              </a:ext>
            </a:extLst>
          </p:cNvPr>
          <p:cNvSpPr>
            <a:spLocks noChangeAspect="1"/>
          </p:cNvSpPr>
          <p:nvPr/>
        </p:nvSpPr>
        <p:spPr>
          <a:xfrm>
            <a:off x="5046382" y="3023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D2846CC-55C2-7B47-A019-3D52EB55031D}"/>
              </a:ext>
            </a:extLst>
          </p:cNvPr>
          <p:cNvSpPr>
            <a:spLocks noChangeAspect="1"/>
          </p:cNvSpPr>
          <p:nvPr/>
        </p:nvSpPr>
        <p:spPr>
          <a:xfrm>
            <a:off x="5046382" y="274162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93347B-8C3B-494D-A846-22725B684FB1}"/>
              </a:ext>
            </a:extLst>
          </p:cNvPr>
          <p:cNvSpPr>
            <a:spLocks noChangeAspect="1"/>
          </p:cNvSpPr>
          <p:nvPr/>
        </p:nvSpPr>
        <p:spPr>
          <a:xfrm>
            <a:off x="5046382" y="24675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46CECC7-E580-0444-9546-6D7B94EDC106}"/>
              </a:ext>
            </a:extLst>
          </p:cNvPr>
          <p:cNvSpPr>
            <a:spLocks noChangeAspect="1"/>
          </p:cNvSpPr>
          <p:nvPr/>
        </p:nvSpPr>
        <p:spPr>
          <a:xfrm>
            <a:off x="4759947" y="3023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2E16B32-A244-124D-A847-21C7F50A8525}"/>
              </a:ext>
            </a:extLst>
          </p:cNvPr>
          <p:cNvSpPr>
            <a:spLocks noChangeAspect="1"/>
          </p:cNvSpPr>
          <p:nvPr/>
        </p:nvSpPr>
        <p:spPr>
          <a:xfrm>
            <a:off x="4759947" y="274162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D7BBB42-B4FE-C649-9440-AC7794C41AFA}"/>
              </a:ext>
            </a:extLst>
          </p:cNvPr>
          <p:cNvSpPr>
            <a:spLocks noChangeAspect="1"/>
          </p:cNvSpPr>
          <p:nvPr/>
        </p:nvSpPr>
        <p:spPr>
          <a:xfrm>
            <a:off x="4759947" y="24675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29ABD7C-8BE8-0644-9644-FEFEBA3D7EDB}"/>
              </a:ext>
            </a:extLst>
          </p:cNvPr>
          <p:cNvSpPr>
            <a:spLocks noChangeAspect="1"/>
          </p:cNvSpPr>
          <p:nvPr/>
        </p:nvSpPr>
        <p:spPr>
          <a:xfrm>
            <a:off x="4477229" y="329653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A2C71AE-D200-0F4B-9777-59020C69D8FA}"/>
              </a:ext>
            </a:extLst>
          </p:cNvPr>
          <p:cNvSpPr>
            <a:spLocks noChangeAspect="1"/>
          </p:cNvSpPr>
          <p:nvPr/>
        </p:nvSpPr>
        <p:spPr>
          <a:xfrm>
            <a:off x="4477229" y="3023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E489F49-DEC8-C040-A245-11C031E8284F}"/>
              </a:ext>
            </a:extLst>
          </p:cNvPr>
          <p:cNvSpPr>
            <a:spLocks noChangeAspect="1"/>
          </p:cNvSpPr>
          <p:nvPr/>
        </p:nvSpPr>
        <p:spPr>
          <a:xfrm>
            <a:off x="4477229" y="274162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09413DF-60D2-4F45-9108-97CA3866E0E5}"/>
              </a:ext>
            </a:extLst>
          </p:cNvPr>
          <p:cNvSpPr>
            <a:spLocks noChangeAspect="1"/>
          </p:cNvSpPr>
          <p:nvPr/>
        </p:nvSpPr>
        <p:spPr>
          <a:xfrm>
            <a:off x="5333677" y="274162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B0994E0-35D9-CE4C-8C62-663003796AD5}"/>
              </a:ext>
            </a:extLst>
          </p:cNvPr>
          <p:cNvSpPr>
            <a:spLocks noChangeAspect="1"/>
          </p:cNvSpPr>
          <p:nvPr/>
        </p:nvSpPr>
        <p:spPr>
          <a:xfrm>
            <a:off x="5333677" y="24675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23710B8-CB61-CB41-99A0-164F8E4AA803}"/>
              </a:ext>
            </a:extLst>
          </p:cNvPr>
          <p:cNvSpPr>
            <a:spLocks noChangeAspect="1"/>
          </p:cNvSpPr>
          <p:nvPr/>
        </p:nvSpPr>
        <p:spPr>
          <a:xfrm>
            <a:off x="5333677" y="218570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61634B6-3183-544C-8084-9C770D7C3B01}"/>
              </a:ext>
            </a:extLst>
          </p:cNvPr>
          <p:cNvSpPr>
            <a:spLocks noChangeAspect="1"/>
          </p:cNvSpPr>
          <p:nvPr/>
        </p:nvSpPr>
        <p:spPr>
          <a:xfrm>
            <a:off x="4759947" y="329653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B3EB29F-D384-9945-9533-EF529D88EA80}"/>
              </a:ext>
            </a:extLst>
          </p:cNvPr>
          <p:cNvSpPr>
            <a:spLocks noChangeAspect="1"/>
          </p:cNvSpPr>
          <p:nvPr/>
        </p:nvSpPr>
        <p:spPr>
          <a:xfrm>
            <a:off x="4759947" y="357804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42D49EB-1DB6-0F45-B4B8-7E2835E1809A}"/>
              </a:ext>
            </a:extLst>
          </p:cNvPr>
          <p:cNvSpPr>
            <a:spLocks noChangeAspect="1"/>
          </p:cNvSpPr>
          <p:nvPr/>
        </p:nvSpPr>
        <p:spPr>
          <a:xfrm>
            <a:off x="4477229" y="357804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5A78AA-332B-1B4D-A86D-C8CBD0FF5F9A}"/>
              </a:ext>
            </a:extLst>
          </p:cNvPr>
          <p:cNvSpPr>
            <a:spLocks noChangeAspect="1"/>
          </p:cNvSpPr>
          <p:nvPr/>
        </p:nvSpPr>
        <p:spPr>
          <a:xfrm>
            <a:off x="5046382" y="218570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C9EECD2-55D4-7B44-96CE-67A4F0F0F4EE}"/>
              </a:ext>
            </a:extLst>
          </p:cNvPr>
          <p:cNvSpPr>
            <a:spLocks noChangeAspect="1"/>
          </p:cNvSpPr>
          <p:nvPr/>
        </p:nvSpPr>
        <p:spPr>
          <a:xfrm>
            <a:off x="5617289" y="24675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F4BDCBC-7D98-8448-BEF5-B7894989D041}"/>
              </a:ext>
            </a:extLst>
          </p:cNvPr>
          <p:cNvSpPr>
            <a:spLocks noChangeAspect="1"/>
          </p:cNvSpPr>
          <p:nvPr/>
        </p:nvSpPr>
        <p:spPr>
          <a:xfrm>
            <a:off x="5617289" y="218570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D0213A8-46DE-B542-9E4E-CAFEB19FA7BD}"/>
              </a:ext>
            </a:extLst>
          </p:cNvPr>
          <p:cNvSpPr>
            <a:spLocks noChangeAspect="1"/>
          </p:cNvSpPr>
          <p:nvPr/>
        </p:nvSpPr>
        <p:spPr>
          <a:xfrm>
            <a:off x="5617289" y="2741623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992ECA9-B80A-E241-93F4-5B36BDAC5DFF}"/>
              </a:ext>
            </a:extLst>
          </p:cNvPr>
          <p:cNvSpPr>
            <a:spLocks noChangeAspect="1"/>
          </p:cNvSpPr>
          <p:nvPr/>
        </p:nvSpPr>
        <p:spPr>
          <a:xfrm>
            <a:off x="5617289" y="3023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14A6556-8E02-BD43-A689-AF3993B78E43}"/>
              </a:ext>
            </a:extLst>
          </p:cNvPr>
          <p:cNvSpPr>
            <a:spLocks noChangeAspect="1"/>
          </p:cNvSpPr>
          <p:nvPr/>
        </p:nvSpPr>
        <p:spPr>
          <a:xfrm>
            <a:off x="5617289" y="3296533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4870C7E-50AA-794F-A251-8432F96E799A}"/>
              </a:ext>
            </a:extLst>
          </p:cNvPr>
          <p:cNvSpPr>
            <a:spLocks noChangeAspect="1"/>
          </p:cNvSpPr>
          <p:nvPr/>
        </p:nvSpPr>
        <p:spPr>
          <a:xfrm>
            <a:off x="5617289" y="3578041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6D01A0A-3E2E-5B46-82C4-02472E15A14B}"/>
              </a:ext>
            </a:extLst>
          </p:cNvPr>
          <p:cNvSpPr>
            <a:spLocks noChangeAspect="1"/>
          </p:cNvSpPr>
          <p:nvPr/>
        </p:nvSpPr>
        <p:spPr>
          <a:xfrm>
            <a:off x="4477229" y="218570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4B3578B-B886-2B4B-A01E-E362C0703F40}"/>
              </a:ext>
            </a:extLst>
          </p:cNvPr>
          <p:cNvSpPr>
            <a:spLocks noChangeAspect="1"/>
          </p:cNvSpPr>
          <p:nvPr/>
        </p:nvSpPr>
        <p:spPr>
          <a:xfrm>
            <a:off x="4759947" y="218570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9BD679B-0E3E-EB43-A63D-0BC1063AC1FC}"/>
              </a:ext>
            </a:extLst>
          </p:cNvPr>
          <p:cNvSpPr>
            <a:spLocks noChangeAspect="1"/>
          </p:cNvSpPr>
          <p:nvPr/>
        </p:nvSpPr>
        <p:spPr>
          <a:xfrm>
            <a:off x="4477229" y="2467529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BC2DB58-5F85-0648-A0FB-57C3AE1D7791}"/>
              </a:ext>
            </a:extLst>
          </p:cNvPr>
          <p:cNvSpPr>
            <a:spLocks noChangeAspect="1"/>
          </p:cNvSpPr>
          <p:nvPr/>
        </p:nvSpPr>
        <p:spPr>
          <a:xfrm>
            <a:off x="5333677" y="3023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BCC5817-C7C8-0842-B449-650DC5FEB474}"/>
              </a:ext>
            </a:extLst>
          </p:cNvPr>
          <p:cNvSpPr>
            <a:spLocks noChangeAspect="1"/>
          </p:cNvSpPr>
          <p:nvPr/>
        </p:nvSpPr>
        <p:spPr>
          <a:xfrm>
            <a:off x="5333677" y="3296533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8D04D01-B1B6-3241-8003-02E01BF7AF10}"/>
              </a:ext>
            </a:extLst>
          </p:cNvPr>
          <p:cNvSpPr>
            <a:spLocks noChangeAspect="1"/>
          </p:cNvSpPr>
          <p:nvPr/>
        </p:nvSpPr>
        <p:spPr>
          <a:xfrm>
            <a:off x="5333677" y="3578041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F1DBF5D-D565-8840-8FC0-71936D3CC3E5}"/>
              </a:ext>
            </a:extLst>
          </p:cNvPr>
          <p:cNvSpPr>
            <a:spLocks noChangeAspect="1"/>
          </p:cNvSpPr>
          <p:nvPr/>
        </p:nvSpPr>
        <p:spPr>
          <a:xfrm>
            <a:off x="5046382" y="3296533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D4723D9-68B6-CD47-B113-90A226E23B06}"/>
              </a:ext>
            </a:extLst>
          </p:cNvPr>
          <p:cNvSpPr>
            <a:spLocks noChangeAspect="1"/>
          </p:cNvSpPr>
          <p:nvPr/>
        </p:nvSpPr>
        <p:spPr>
          <a:xfrm>
            <a:off x="5046382" y="3578041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7132F82-6E92-4A4E-BB3A-EB69A318BE66}"/>
              </a:ext>
            </a:extLst>
          </p:cNvPr>
          <p:cNvSpPr>
            <a:spLocks noChangeAspect="1"/>
          </p:cNvSpPr>
          <p:nvPr/>
        </p:nvSpPr>
        <p:spPr>
          <a:xfrm>
            <a:off x="6433930" y="275596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24677-5247-0143-9AFC-D5E9D4F1E4C9}"/>
              </a:ext>
            </a:extLst>
          </p:cNvPr>
          <p:cNvSpPr txBox="1"/>
          <p:nvPr/>
        </p:nvSpPr>
        <p:spPr>
          <a:xfrm>
            <a:off x="6670800" y="2617015"/>
            <a:ext cx="10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accepted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8E6B08-0D02-3B42-BCB4-27E324DE289B}"/>
              </a:ext>
            </a:extLst>
          </p:cNvPr>
          <p:cNvSpPr>
            <a:spLocks noChangeAspect="1"/>
          </p:cNvSpPr>
          <p:nvPr/>
        </p:nvSpPr>
        <p:spPr>
          <a:xfrm>
            <a:off x="6433930" y="3187728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3EF8E2-92BD-5940-9511-A9CE6CE1BDD3}"/>
              </a:ext>
            </a:extLst>
          </p:cNvPr>
          <p:cNvSpPr txBox="1"/>
          <p:nvPr/>
        </p:nvSpPr>
        <p:spPr>
          <a:xfrm>
            <a:off x="6670800" y="3048782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chosen vertex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D58CA7-2F76-8248-96A1-018D1E6D0839}"/>
              </a:ext>
            </a:extLst>
          </p:cNvPr>
          <p:cNvSpPr txBox="1"/>
          <p:nvPr/>
        </p:nvSpPr>
        <p:spPr>
          <a:xfrm>
            <a:off x="6670800" y="3480549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1631B3-0845-CC4C-8E43-08C2084C1B83}"/>
              </a:ext>
            </a:extLst>
          </p:cNvPr>
          <p:cNvSpPr txBox="1"/>
          <p:nvPr/>
        </p:nvSpPr>
        <p:spPr>
          <a:xfrm>
            <a:off x="6670800" y="3912316"/>
            <a:ext cx="44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4D23B47-997B-F941-ACE6-B45989F4646E}"/>
              </a:ext>
            </a:extLst>
          </p:cNvPr>
          <p:cNvSpPr>
            <a:spLocks noChangeAspect="1"/>
          </p:cNvSpPr>
          <p:nvPr/>
        </p:nvSpPr>
        <p:spPr>
          <a:xfrm>
            <a:off x="6433930" y="3613885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A4505D3-F547-044E-AC51-04AA9FAE8392}"/>
              </a:ext>
            </a:extLst>
          </p:cNvPr>
          <p:cNvSpPr>
            <a:spLocks noChangeAspect="1"/>
          </p:cNvSpPr>
          <p:nvPr/>
        </p:nvSpPr>
        <p:spPr>
          <a:xfrm>
            <a:off x="6439570" y="405126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0841898-C94A-694D-B74A-0A8FF73C0A09}"/>
              </a:ext>
            </a:extLst>
          </p:cNvPr>
          <p:cNvSpPr txBox="1"/>
          <p:nvPr/>
        </p:nvSpPr>
        <p:spPr>
          <a:xfrm>
            <a:off x="3355202" y="1428808"/>
            <a:ext cx="284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far neighbor nodes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122790E-AF73-C144-B36D-E9F5E8D07ED8}"/>
              </a:ext>
            </a:extLst>
          </p:cNvPr>
          <p:cNvSpPr>
            <a:spLocks noChangeAspect="1"/>
          </p:cNvSpPr>
          <p:nvPr/>
        </p:nvSpPr>
        <p:spPr>
          <a:xfrm>
            <a:off x="5333677" y="2467529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B816ADA-22C3-CF49-917F-80E9848143AF}"/>
              </a:ext>
            </a:extLst>
          </p:cNvPr>
          <p:cNvSpPr>
            <a:spLocks noChangeAspect="1"/>
          </p:cNvSpPr>
          <p:nvPr/>
        </p:nvSpPr>
        <p:spPr>
          <a:xfrm>
            <a:off x="5617289" y="2741623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633E036-ED3D-5946-B941-10A10C4FA041}"/>
              </a:ext>
            </a:extLst>
          </p:cNvPr>
          <p:cNvSpPr txBox="1"/>
          <p:nvPr/>
        </p:nvSpPr>
        <p:spPr>
          <a:xfrm>
            <a:off x="5351968" y="1983156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5B360D-8FB4-924A-8B04-062D465F03AF}"/>
              </a:ext>
            </a:extLst>
          </p:cNvPr>
          <p:cNvSpPr txBox="1"/>
          <p:nvPr/>
        </p:nvSpPr>
        <p:spPr>
          <a:xfrm>
            <a:off x="5064420" y="198315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E517821-B533-6F49-967F-C8970F6811C5}"/>
              </a:ext>
            </a:extLst>
          </p:cNvPr>
          <p:cNvSpPr txBox="1"/>
          <p:nvPr/>
        </p:nvSpPr>
        <p:spPr>
          <a:xfrm>
            <a:off x="4776872" y="198315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4677DCB-D6A5-9D41-B7B7-B1729CB698BF}"/>
              </a:ext>
            </a:extLst>
          </p:cNvPr>
          <p:cNvSpPr txBox="1"/>
          <p:nvPr/>
        </p:nvSpPr>
        <p:spPr>
          <a:xfrm>
            <a:off x="5625375" y="2259849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A54AFD7-7E22-764A-95DD-09644BED0E39}"/>
              </a:ext>
            </a:extLst>
          </p:cNvPr>
          <p:cNvSpPr txBox="1"/>
          <p:nvPr/>
        </p:nvSpPr>
        <p:spPr>
          <a:xfrm>
            <a:off x="5318304" y="2259849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F69787C-6BB9-BD4E-AEFF-B81BF6E800EE}"/>
              </a:ext>
            </a:extLst>
          </p:cNvPr>
          <p:cNvSpPr txBox="1"/>
          <p:nvPr/>
        </p:nvSpPr>
        <p:spPr>
          <a:xfrm>
            <a:off x="4776872" y="225984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5D02AD-D3DE-7F4B-8716-52BBD09007DD}"/>
              </a:ext>
            </a:extLst>
          </p:cNvPr>
          <p:cNvSpPr txBox="1"/>
          <p:nvPr/>
        </p:nvSpPr>
        <p:spPr>
          <a:xfrm>
            <a:off x="4492507" y="225984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0.7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56C5641-639E-8444-9DAC-F18857112FD9}"/>
              </a:ext>
            </a:extLst>
          </p:cNvPr>
          <p:cNvSpPr txBox="1"/>
          <p:nvPr/>
        </p:nvSpPr>
        <p:spPr>
          <a:xfrm>
            <a:off x="4210267" y="252698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50DA9DF-C825-F241-A299-A6F37B32D7AC}"/>
              </a:ext>
            </a:extLst>
          </p:cNvPr>
          <p:cNvSpPr txBox="1"/>
          <p:nvPr/>
        </p:nvSpPr>
        <p:spPr>
          <a:xfrm>
            <a:off x="4492507" y="252698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2E53E11-AEB8-F74E-8E50-43F63B23C03A}"/>
              </a:ext>
            </a:extLst>
          </p:cNvPr>
          <p:cNvSpPr txBox="1"/>
          <p:nvPr/>
        </p:nvSpPr>
        <p:spPr>
          <a:xfrm>
            <a:off x="5022742" y="2526983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4B27616-9E43-244D-80BF-BF1CC38843DA}"/>
              </a:ext>
            </a:extLst>
          </p:cNvPr>
          <p:cNvSpPr txBox="1"/>
          <p:nvPr/>
        </p:nvSpPr>
        <p:spPr>
          <a:xfrm>
            <a:off x="5318304" y="2526983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FEE33FB-E5A9-A642-B48D-E1E964F149E5}"/>
              </a:ext>
            </a:extLst>
          </p:cNvPr>
          <p:cNvSpPr txBox="1"/>
          <p:nvPr/>
        </p:nvSpPr>
        <p:spPr>
          <a:xfrm>
            <a:off x="4210267" y="2808198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0.8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EAC02DA-DAFD-5A44-9A65-A714BD82A3C3}"/>
              </a:ext>
            </a:extLst>
          </p:cNvPr>
          <p:cNvSpPr txBox="1"/>
          <p:nvPr/>
        </p:nvSpPr>
        <p:spPr>
          <a:xfrm>
            <a:off x="4210267" y="308941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004563A-BEF2-1942-874E-593D67B87BE7}"/>
              </a:ext>
            </a:extLst>
          </p:cNvPr>
          <p:cNvSpPr txBox="1"/>
          <p:nvPr/>
        </p:nvSpPr>
        <p:spPr>
          <a:xfrm>
            <a:off x="4210267" y="3370628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64F2C48-FD9A-D44A-986A-8A0F682A56C6}"/>
              </a:ext>
            </a:extLst>
          </p:cNvPr>
          <p:cNvSpPr txBox="1"/>
          <p:nvPr/>
        </p:nvSpPr>
        <p:spPr>
          <a:xfrm>
            <a:off x="4735194" y="3370628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-0.6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CC458EF-5DBE-6C4F-A404-16C8C3BC7B36}"/>
              </a:ext>
            </a:extLst>
          </p:cNvPr>
          <p:cNvSpPr txBox="1"/>
          <p:nvPr/>
        </p:nvSpPr>
        <p:spPr>
          <a:xfrm>
            <a:off x="4735194" y="3090409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-0.5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03FDC9B-A09F-E04B-8921-6956FBB9D8F6}"/>
              </a:ext>
            </a:extLst>
          </p:cNvPr>
          <p:cNvSpPr txBox="1"/>
          <p:nvPr/>
        </p:nvSpPr>
        <p:spPr>
          <a:xfrm>
            <a:off x="4735194" y="2808198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5EB4C27-7E58-3E44-82A5-BC58A59AD82D}"/>
              </a:ext>
            </a:extLst>
          </p:cNvPr>
          <p:cNvSpPr txBox="1"/>
          <p:nvPr/>
        </p:nvSpPr>
        <p:spPr>
          <a:xfrm>
            <a:off x="5022742" y="2808198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C64D51-4825-F44D-9E85-65C53E64EF95}"/>
              </a:ext>
            </a:extLst>
          </p:cNvPr>
          <p:cNvCxnSpPr>
            <a:cxnSpLocks/>
          </p:cNvCxnSpPr>
          <p:nvPr/>
        </p:nvCxnSpPr>
        <p:spPr>
          <a:xfrm flipH="1">
            <a:off x="5402254" y="2543631"/>
            <a:ext cx="227190" cy="2231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A64FA0-3407-1B4A-BE38-211F379E6D38}"/>
              </a:ext>
            </a:extLst>
          </p:cNvPr>
          <p:cNvCxnSpPr>
            <a:cxnSpLocks/>
          </p:cNvCxnSpPr>
          <p:nvPr/>
        </p:nvCxnSpPr>
        <p:spPr>
          <a:xfrm>
            <a:off x="5588390" y="2589367"/>
            <a:ext cx="48485" cy="1665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EE3565A-CE05-1B48-940F-012EEB47EF9F}"/>
              </a:ext>
            </a:extLst>
          </p:cNvPr>
          <p:cNvSpPr txBox="1"/>
          <p:nvPr/>
        </p:nvSpPr>
        <p:spPr>
          <a:xfrm>
            <a:off x="5625375" y="2526983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</a:t>
            </a:r>
            <a:r>
              <a:rPr lang="en-US" altLang="zh-CN" sz="1050" dirty="0">
                <a:solidFill>
                  <a:srgbClr val="92D050"/>
                </a:solidFill>
              </a:rPr>
              <a:t>1.2</a:t>
            </a:r>
            <a:endParaRPr lang="en-US" sz="105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1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04" grpId="0"/>
      <p:bldP spid="1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F32A-5FFE-7943-93D1-A83B9DDC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085F-C1DF-3243-8AD4-6633A179D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90182-8C17-8744-A224-C10B25603820}"/>
              </a:ext>
            </a:extLst>
          </p:cNvPr>
          <p:cNvSpPr txBox="1"/>
          <p:nvPr/>
        </p:nvSpPr>
        <p:spPr>
          <a:xfrm>
            <a:off x="3673593" y="1983156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D5D6C-A04A-214F-8BD6-A5A1FB4EECBC}"/>
              </a:ext>
            </a:extLst>
          </p:cNvPr>
          <p:cNvSpPr txBox="1"/>
          <p:nvPr/>
        </p:nvSpPr>
        <p:spPr>
          <a:xfrm>
            <a:off x="3386045" y="198315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F862F-A575-CA45-B54A-A04E4B9FFBF9}"/>
              </a:ext>
            </a:extLst>
          </p:cNvPr>
          <p:cNvSpPr txBox="1"/>
          <p:nvPr/>
        </p:nvSpPr>
        <p:spPr>
          <a:xfrm>
            <a:off x="3098497" y="198315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8D6AD-9159-1749-8021-CAFE965BDF28}"/>
              </a:ext>
            </a:extLst>
          </p:cNvPr>
          <p:cNvSpPr txBox="1"/>
          <p:nvPr/>
        </p:nvSpPr>
        <p:spPr>
          <a:xfrm>
            <a:off x="3947000" y="2259849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7E205D-8B81-334C-AB1E-CE0649B73622}"/>
              </a:ext>
            </a:extLst>
          </p:cNvPr>
          <p:cNvSpPr txBox="1"/>
          <p:nvPr/>
        </p:nvSpPr>
        <p:spPr>
          <a:xfrm>
            <a:off x="3639929" y="2259849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CDE8E5-078B-4246-AC37-B3A88B868903}"/>
              </a:ext>
            </a:extLst>
          </p:cNvPr>
          <p:cNvSpPr txBox="1"/>
          <p:nvPr/>
        </p:nvSpPr>
        <p:spPr>
          <a:xfrm>
            <a:off x="3098497" y="225984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5A8D6-E43E-9147-B8C5-FC7F8481952B}"/>
              </a:ext>
            </a:extLst>
          </p:cNvPr>
          <p:cNvSpPr txBox="1"/>
          <p:nvPr/>
        </p:nvSpPr>
        <p:spPr>
          <a:xfrm>
            <a:off x="2814132" y="225984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C47E03-B2CD-7742-8120-A49E19BC2ABF}"/>
              </a:ext>
            </a:extLst>
          </p:cNvPr>
          <p:cNvSpPr txBox="1"/>
          <p:nvPr/>
        </p:nvSpPr>
        <p:spPr>
          <a:xfrm>
            <a:off x="2531892" y="252698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D44E-2005-2F43-8D1E-BBDDDEC0B42A}"/>
              </a:ext>
            </a:extLst>
          </p:cNvPr>
          <p:cNvSpPr txBox="1"/>
          <p:nvPr/>
        </p:nvSpPr>
        <p:spPr>
          <a:xfrm>
            <a:off x="2814132" y="252698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071EBD-BD0B-0A44-ABB1-34B1D8B2509B}"/>
              </a:ext>
            </a:extLst>
          </p:cNvPr>
          <p:cNvSpPr txBox="1"/>
          <p:nvPr/>
        </p:nvSpPr>
        <p:spPr>
          <a:xfrm>
            <a:off x="3344367" y="2526983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BAE539-F139-3B4C-8B56-40F79B0425C7}"/>
              </a:ext>
            </a:extLst>
          </p:cNvPr>
          <p:cNvSpPr txBox="1"/>
          <p:nvPr/>
        </p:nvSpPr>
        <p:spPr>
          <a:xfrm>
            <a:off x="3639929" y="2526983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C70D79-8AAF-9B44-92D4-E51A6DE0C98A}"/>
              </a:ext>
            </a:extLst>
          </p:cNvPr>
          <p:cNvSpPr txBox="1"/>
          <p:nvPr/>
        </p:nvSpPr>
        <p:spPr>
          <a:xfrm>
            <a:off x="2531892" y="2808198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EC60B8-F08E-A844-A84B-38F8011FB138}"/>
              </a:ext>
            </a:extLst>
          </p:cNvPr>
          <p:cNvSpPr txBox="1"/>
          <p:nvPr/>
        </p:nvSpPr>
        <p:spPr>
          <a:xfrm>
            <a:off x="2531892" y="308941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A84E47-9D4C-524E-B2A9-DFE5F58C484D}"/>
              </a:ext>
            </a:extLst>
          </p:cNvPr>
          <p:cNvSpPr txBox="1"/>
          <p:nvPr/>
        </p:nvSpPr>
        <p:spPr>
          <a:xfrm>
            <a:off x="2531892" y="3370628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DF0170-A49A-454C-B461-5736A7F24B18}"/>
              </a:ext>
            </a:extLst>
          </p:cNvPr>
          <p:cNvSpPr txBox="1"/>
          <p:nvPr/>
        </p:nvSpPr>
        <p:spPr>
          <a:xfrm>
            <a:off x="3056819" y="3370628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E79E65-A315-5B4C-980D-5892EB5B8943}"/>
              </a:ext>
            </a:extLst>
          </p:cNvPr>
          <p:cNvSpPr txBox="1"/>
          <p:nvPr/>
        </p:nvSpPr>
        <p:spPr>
          <a:xfrm>
            <a:off x="3056819" y="3090409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C32114-792E-B140-965C-1D5CC63131B9}"/>
              </a:ext>
            </a:extLst>
          </p:cNvPr>
          <p:cNvSpPr txBox="1"/>
          <p:nvPr/>
        </p:nvSpPr>
        <p:spPr>
          <a:xfrm>
            <a:off x="3056819" y="2808198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E358CF-4C0C-3D49-B839-4BE21CB6B68E}"/>
              </a:ext>
            </a:extLst>
          </p:cNvPr>
          <p:cNvSpPr txBox="1"/>
          <p:nvPr/>
        </p:nvSpPr>
        <p:spPr>
          <a:xfrm>
            <a:off x="3344367" y="2808198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</p:spTree>
    <p:extLst>
      <p:ext uri="{BB962C8B-B14F-4D97-AF65-F5344CB8AC3E}">
        <p14:creationId xmlns:p14="http://schemas.microsoft.com/office/powerpoint/2010/main" val="161024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creen Recording 2021-12-24 at 1.39.06 AM" descr="Screen Recording 2021-12-24 at 1.39.06 AM">
            <a:hlinkClick r:id="" action="ppaction://media"/>
            <a:extLst>
              <a:ext uri="{FF2B5EF4-FFF2-40B4-BE49-F238E27FC236}">
                <a16:creationId xmlns:a16="http://schemas.microsoft.com/office/drawing/2014/main" id="{9633D353-4DAE-6643-B69D-4ABA6F3A423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66677" y="643466"/>
            <a:ext cx="905864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8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5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</TotalTime>
  <Words>156</Words>
  <Application>Microsoft Macintosh PowerPoint</Application>
  <PresentationFormat>Widescreen</PresentationFormat>
  <Paragraphs>82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Wang Yixuan</cp:lastModifiedBy>
  <cp:revision>43</cp:revision>
  <dcterms:created xsi:type="dcterms:W3CDTF">2021-12-23T23:45:44Z</dcterms:created>
  <dcterms:modified xsi:type="dcterms:W3CDTF">2022-01-24T06:49:38Z</dcterms:modified>
</cp:coreProperties>
</file>