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4D1CB"/>
          </a:solidFill>
        </a:fill>
      </a:tcStyle>
    </a:wholeTbl>
    <a:band2H>
      <a:tcTxStyle b="def" i="def"/>
      <a:tcStyle>
        <a:tcBdr/>
        <a:fill>
          <a:solidFill>
            <a:srgbClr val="F2E9E7"/>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AD6D0"/>
          </a:solidFill>
        </a:fill>
      </a:tcStyle>
    </a:wholeTbl>
    <a:band2H>
      <a:tcTxStyle b="def" i="def"/>
      <a:tcStyle>
        <a:tcBdr/>
        <a:fill>
          <a:solidFill>
            <a:srgbClr val="EDECE9"/>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D4D0"/>
          </a:solidFill>
        </a:fill>
      </a:tcStyle>
    </a:wholeTbl>
    <a:band2H>
      <a:tcTxStyle b="def" i="def"/>
      <a:tcStyle>
        <a:tcBdr/>
        <a:fill>
          <a:solidFill>
            <a:srgbClr val="EAEBE9"/>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Garamond"/>
          <a:ea typeface="Garamond"/>
          <a:cs typeface="Garamond"/>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Garamond"/>
          <a:ea typeface="Garamond"/>
          <a:cs typeface="Garamon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Garamond"/>
          <a:ea typeface="Garamond"/>
          <a:cs typeface="Garamond"/>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Garamond"/>
          <a:ea typeface="Garamond"/>
          <a:cs typeface="Garamond"/>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Garamond"/>
          <a:ea typeface="Garamond"/>
          <a:cs typeface="Garamond"/>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Garamond"/>
          <a:ea typeface="Garamond"/>
          <a:cs typeface="Garamond"/>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Garamond"/>
          <a:ea typeface="Garamond"/>
          <a:cs typeface="Garamon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Garamond"/>
          <a:ea typeface="Garamond"/>
          <a:cs typeface="Garamon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Garamond"/>
          <a:ea typeface="Garamond"/>
          <a:cs typeface="Garamond"/>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Garamond"/>
          <a:ea typeface="Garamond"/>
          <a:cs typeface="Garamond"/>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39" name="Shape 239"/>
          <p:cNvSpPr/>
          <p:nvPr>
            <p:ph type="sldImg"/>
          </p:nvPr>
        </p:nvSpPr>
        <p:spPr>
          <a:xfrm>
            <a:off x="1143000" y="685800"/>
            <a:ext cx="4572000" cy="3429000"/>
          </a:xfrm>
          <a:prstGeom prst="rect">
            <a:avLst/>
          </a:prstGeom>
        </p:spPr>
        <p:txBody>
          <a:bodyPr/>
          <a:lstStyle/>
          <a:p>
            <a:pPr/>
          </a:p>
        </p:txBody>
      </p:sp>
      <p:sp>
        <p:nvSpPr>
          <p:cNvPr id="240" name="Shape 24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grpSp>
        <p:nvGrpSpPr>
          <p:cNvPr id="20" name="Group 9"/>
          <p:cNvGrpSpPr/>
          <p:nvPr/>
        </p:nvGrpSpPr>
        <p:grpSpPr>
          <a:xfrm>
            <a:off x="0" y="0"/>
            <a:ext cx="12188825" cy="6872226"/>
            <a:chOff x="0" y="0"/>
            <a:chExt cx="12188825" cy="6872225"/>
          </a:xfrm>
        </p:grpSpPr>
        <p:pic>
          <p:nvPicPr>
            <p:cNvPr id="16" name="Picture 8" descr="Picture 8"/>
            <p:cNvPicPr>
              <a:picLocks noChangeAspect="1"/>
            </p:cNvPicPr>
            <p:nvPr/>
          </p:nvPicPr>
          <p:blipFill>
            <a:blip r:embed="rId2">
              <a:extLst/>
            </a:blip>
            <a:stretch>
              <a:fillRect/>
            </a:stretch>
          </p:blipFill>
          <p:spPr>
            <a:xfrm>
              <a:off x="0" y="0"/>
              <a:ext cx="12188825" cy="6856215"/>
            </a:xfrm>
            <a:prstGeom prst="rect">
              <a:avLst/>
            </a:prstGeom>
            <a:ln w="12700" cap="flat">
              <a:noFill/>
              <a:miter lim="400000"/>
            </a:ln>
            <a:effectLst/>
          </p:spPr>
        </p:pic>
        <p:sp>
          <p:nvSpPr>
            <p:cNvPr id="17" name="Rectangle 25"/>
            <p:cNvSpPr/>
            <p:nvPr/>
          </p:nvSpPr>
          <p:spPr>
            <a:xfrm>
              <a:off x="2328331" y="1540930"/>
              <a:ext cx="7543804" cy="3835403"/>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8" name="Picture 16" descr="Picture 16"/>
            <p:cNvPicPr>
              <a:picLocks noChangeAspect="1"/>
            </p:cNvPicPr>
            <p:nvPr/>
          </p:nvPicPr>
          <p:blipFill>
            <a:blip r:embed="rId3">
              <a:extLst/>
            </a:blip>
            <a:srcRect l="2" t="0" r="47673" b="0"/>
            <a:stretch>
              <a:fillRect/>
            </a:stretch>
          </p:blipFill>
          <p:spPr>
            <a:xfrm rot="5400000">
              <a:off x="5245267" y="530352"/>
              <a:ext cx="1673353" cy="612649"/>
            </a:xfrm>
            <a:prstGeom prst="rect">
              <a:avLst/>
            </a:prstGeom>
            <a:ln w="12700" cap="flat">
              <a:noFill/>
              <a:miter lim="400000"/>
            </a:ln>
            <a:effectLst/>
          </p:spPr>
        </p:pic>
        <p:pic>
          <p:nvPicPr>
            <p:cNvPr id="19" name="Picture 17" descr="Picture 17"/>
            <p:cNvPicPr>
              <a:picLocks noChangeAspect="1"/>
            </p:cNvPicPr>
            <p:nvPr/>
          </p:nvPicPr>
          <p:blipFill>
            <a:blip r:embed="rId3">
              <a:extLst/>
            </a:blip>
            <a:srcRect l="0" t="0" r="48819" b="0"/>
            <a:stretch>
              <a:fillRect/>
            </a:stretch>
          </p:blipFill>
          <p:spPr>
            <a:xfrm rot="5400000">
              <a:off x="5263555" y="5747513"/>
              <a:ext cx="1636778" cy="612649"/>
            </a:xfrm>
            <a:prstGeom prst="rect">
              <a:avLst/>
            </a:prstGeom>
            <a:ln w="12700" cap="flat">
              <a:noFill/>
              <a:miter lim="400000"/>
            </a:ln>
            <a:effectLst/>
          </p:spPr>
        </p:pic>
      </p:grpSp>
      <p:sp>
        <p:nvSpPr>
          <p:cNvPr id="21" name="Title Text"/>
          <p:cNvSpPr txBox="1"/>
          <p:nvPr>
            <p:ph type="title"/>
          </p:nvPr>
        </p:nvSpPr>
        <p:spPr>
          <a:xfrm>
            <a:off x="2692398" y="1871130"/>
            <a:ext cx="6815670" cy="1515534"/>
          </a:xfrm>
          <a:prstGeom prst="rect">
            <a:avLst/>
          </a:prstGeom>
        </p:spPr>
        <p:txBody>
          <a:bodyPr anchor="b"/>
          <a:lstStyle>
            <a:lvl1pPr>
              <a:defRPr sz="5400"/>
            </a:lvl1pPr>
          </a:lstStyle>
          <a:p>
            <a:pPr/>
            <a:r>
              <a:t>Title Text</a:t>
            </a:r>
          </a:p>
        </p:txBody>
      </p:sp>
      <p:sp>
        <p:nvSpPr>
          <p:cNvPr id="22" name="Body Level One…"/>
          <p:cNvSpPr txBox="1"/>
          <p:nvPr>
            <p:ph type="body" sz="quarter" idx="1"/>
          </p:nvPr>
        </p:nvSpPr>
        <p:spPr>
          <a:xfrm>
            <a:off x="2692398" y="3657596"/>
            <a:ext cx="6815670" cy="1320803"/>
          </a:xfrm>
          <a:prstGeom prst="rect">
            <a:avLst/>
          </a:prstGeom>
        </p:spPr>
        <p:txBody>
          <a:bodyPr/>
          <a:lstStyle>
            <a:lvl1pPr marL="0" indent="0" algn="ctr">
              <a:buClrTx/>
              <a:buSzTx/>
              <a:buFontTx/>
              <a:buNone/>
              <a:defRPr sz="2100">
                <a:solidFill>
                  <a:srgbClr val="000000"/>
                </a:solidFill>
              </a:defRPr>
            </a:lvl1pPr>
            <a:lvl2pPr marL="0" indent="457200" algn="ctr">
              <a:buClrTx/>
              <a:buSzTx/>
              <a:buFontTx/>
              <a:buNone/>
              <a:defRPr sz="2100">
                <a:solidFill>
                  <a:srgbClr val="000000"/>
                </a:solidFill>
              </a:defRPr>
            </a:lvl2pPr>
            <a:lvl3pPr marL="0" indent="914400" algn="ctr">
              <a:buClrTx/>
              <a:buSzTx/>
              <a:buFontTx/>
              <a:buNone/>
              <a:defRPr sz="2100">
                <a:solidFill>
                  <a:srgbClr val="000000"/>
                </a:solidFill>
              </a:defRPr>
            </a:lvl3pPr>
            <a:lvl4pPr marL="0" indent="1371600" algn="ctr">
              <a:buClrTx/>
              <a:buSzTx/>
              <a:buFontTx/>
              <a:buNone/>
              <a:defRPr sz="2100">
                <a:solidFill>
                  <a:srgbClr val="000000"/>
                </a:solidFill>
              </a:defRPr>
            </a:lvl4pPr>
            <a:lvl5pPr marL="0" indent="1828800" algn="ctr">
              <a:buClrTx/>
              <a:buSzTx/>
              <a:buFontTx/>
              <a:buNone/>
              <a:defRPr sz="21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3" name="Straight Connector 14"/>
          <p:cNvSpPr/>
          <p:nvPr/>
        </p:nvSpPr>
        <p:spPr>
          <a:xfrm>
            <a:off x="2692399" y="3522131"/>
            <a:ext cx="6815667" cy="1"/>
          </a:xfrm>
          <a:prstGeom prst="line">
            <a:avLst/>
          </a:prstGeom>
          <a:ln w="15875">
            <a:solidFill>
              <a:schemeClr val="accent1"/>
            </a:solidFill>
          </a:ln>
        </p:spPr>
        <p:txBody>
          <a:bodyPr lIns="45719" rIns="45719"/>
          <a:lstStyle/>
          <a:p>
            <a:pPr/>
          </a:p>
        </p:txBody>
      </p:sp>
      <p:sp>
        <p:nvSpPr>
          <p:cNvPr id="24" name="Slide Number"/>
          <p:cNvSpPr txBox="1"/>
          <p:nvPr>
            <p:ph type="sldNum" sz="quarter" idx="2"/>
          </p:nvPr>
        </p:nvSpPr>
        <p:spPr>
          <a:xfrm>
            <a:off x="9284864" y="5055443"/>
            <a:ext cx="223203" cy="2438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anoramic Picture with Caption">
    <p:spTree>
      <p:nvGrpSpPr>
        <p:cNvPr id="1" name=""/>
        <p:cNvGrpSpPr/>
        <p:nvPr/>
      </p:nvGrpSpPr>
      <p:grpSpPr>
        <a:xfrm>
          <a:off x="0" y="0"/>
          <a:ext cx="0" cy="0"/>
          <a:chOff x="0" y="0"/>
          <a:chExt cx="0" cy="0"/>
        </a:xfrm>
      </p:grpSpPr>
      <p:grpSp>
        <p:nvGrpSpPr>
          <p:cNvPr id="148" name="Group 6"/>
          <p:cNvGrpSpPr/>
          <p:nvPr/>
        </p:nvGrpSpPr>
        <p:grpSpPr>
          <a:xfrm>
            <a:off x="0" y="-1"/>
            <a:ext cx="12188825" cy="6856216"/>
            <a:chOff x="0" y="0"/>
            <a:chExt cx="12188825" cy="6856214"/>
          </a:xfrm>
        </p:grpSpPr>
        <p:pic>
          <p:nvPicPr>
            <p:cNvPr id="144"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45"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46"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47"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49" name="Title Text"/>
          <p:cNvSpPr txBox="1"/>
          <p:nvPr>
            <p:ph type="title"/>
          </p:nvPr>
        </p:nvSpPr>
        <p:spPr>
          <a:xfrm>
            <a:off x="1295400" y="4815414"/>
            <a:ext cx="9609668" cy="566739"/>
          </a:xfrm>
          <a:prstGeom prst="rect">
            <a:avLst/>
          </a:prstGeom>
        </p:spPr>
        <p:txBody>
          <a:bodyPr anchor="b"/>
          <a:lstStyle>
            <a:lvl1pPr>
              <a:defRPr sz="2400"/>
            </a:lvl1pPr>
          </a:lstStyle>
          <a:p>
            <a:pPr/>
            <a:r>
              <a:t>Title Text</a:t>
            </a:r>
          </a:p>
        </p:txBody>
      </p:sp>
      <p:sp>
        <p:nvSpPr>
          <p:cNvPr id="150" name="Picture Placeholder 2"/>
          <p:cNvSpPr/>
          <p:nvPr>
            <p:ph type="pic" idx="21"/>
          </p:nvPr>
        </p:nvSpPr>
        <p:spPr>
          <a:xfrm>
            <a:off x="1041426" y="1041399"/>
            <a:ext cx="10105974" cy="3335869"/>
          </a:xfrm>
          <a:prstGeom prst="rect">
            <a:avLst/>
          </a:prstGeom>
          <a:ln w="57150">
            <a:solidFill>
              <a:srgbClr val="808080"/>
            </a:solidFill>
            <a:miter lim="800000"/>
          </a:ln>
        </p:spPr>
        <p:txBody>
          <a:bodyPr lIns="91439" rIns="91439">
            <a:noAutofit/>
          </a:bodyPr>
          <a:lstStyle/>
          <a:p>
            <a:pPr/>
          </a:p>
        </p:txBody>
      </p:sp>
      <p:sp>
        <p:nvSpPr>
          <p:cNvPr id="151" name="Body Level One…"/>
          <p:cNvSpPr txBox="1"/>
          <p:nvPr>
            <p:ph type="body" sz="quarter" idx="1"/>
          </p:nvPr>
        </p:nvSpPr>
        <p:spPr>
          <a:xfrm>
            <a:off x="1295400" y="5382152"/>
            <a:ext cx="9609668" cy="493713"/>
          </a:xfrm>
          <a:prstGeom prst="rect">
            <a:avLst/>
          </a:prstGeom>
        </p:spPr>
        <p:txBody>
          <a:bodyPr/>
          <a:lstStyle>
            <a:lvl1pPr marL="0" indent="0" algn="ctr">
              <a:buClrTx/>
              <a:buSzTx/>
              <a:buFontTx/>
              <a:buNone/>
              <a:defRPr sz="1400"/>
            </a:lvl1pPr>
            <a:lvl2pPr marL="0" indent="457200" algn="ctr">
              <a:buClrTx/>
              <a:buSzTx/>
              <a:buFontTx/>
              <a:buNone/>
              <a:defRPr sz="1400"/>
            </a:lvl2pPr>
            <a:lvl3pPr marL="0" indent="914400" algn="ctr">
              <a:buClrTx/>
              <a:buSzTx/>
              <a:buFontTx/>
              <a:buNone/>
              <a:defRPr sz="1400"/>
            </a:lvl3pPr>
            <a:lvl4pPr marL="0" indent="1371600" algn="ctr">
              <a:buClrTx/>
              <a:buSzTx/>
              <a:buFontTx/>
              <a:buNone/>
              <a:defRPr sz="1400"/>
            </a:lvl4pPr>
            <a:lvl5pPr marL="0" indent="1828800" algn="ctr">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grpSp>
        <p:nvGrpSpPr>
          <p:cNvPr id="163" name="Group 6"/>
          <p:cNvGrpSpPr/>
          <p:nvPr/>
        </p:nvGrpSpPr>
        <p:grpSpPr>
          <a:xfrm>
            <a:off x="0" y="-1"/>
            <a:ext cx="12188825" cy="6856216"/>
            <a:chOff x="0" y="0"/>
            <a:chExt cx="12188825" cy="6856214"/>
          </a:xfrm>
        </p:grpSpPr>
        <p:pic>
          <p:nvPicPr>
            <p:cNvPr id="159"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60"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61"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62"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64" name="Title Text"/>
          <p:cNvSpPr txBox="1"/>
          <p:nvPr>
            <p:ph type="title"/>
          </p:nvPr>
        </p:nvSpPr>
        <p:spPr>
          <a:xfrm>
            <a:off x="1303867" y="982132"/>
            <a:ext cx="9592734" cy="2954869"/>
          </a:xfrm>
          <a:prstGeom prst="rect">
            <a:avLst/>
          </a:prstGeom>
        </p:spPr>
        <p:txBody>
          <a:bodyPr/>
          <a:lstStyle>
            <a:lvl1pPr>
              <a:defRPr sz="3200"/>
            </a:lvl1pPr>
          </a:lstStyle>
          <a:p>
            <a:pPr/>
            <a:r>
              <a:t>Title Text</a:t>
            </a:r>
          </a:p>
        </p:txBody>
      </p:sp>
      <p:sp>
        <p:nvSpPr>
          <p:cNvPr id="165" name="Body Level One…"/>
          <p:cNvSpPr txBox="1"/>
          <p:nvPr>
            <p:ph type="body" sz="quarter" idx="1"/>
          </p:nvPr>
        </p:nvSpPr>
        <p:spPr>
          <a:xfrm>
            <a:off x="1303867" y="4343398"/>
            <a:ext cx="9592734" cy="1532468"/>
          </a:xfrm>
          <a:prstGeom prst="rect">
            <a:avLst/>
          </a:prstGeom>
        </p:spPr>
        <p:txBody>
          <a:bodyPr anchor="ctr"/>
          <a:lstStyle>
            <a:lvl1pPr marL="0" indent="0" algn="ctr">
              <a:buClrTx/>
              <a:buSzTx/>
              <a:buFontTx/>
              <a:buNone/>
              <a:defRPr sz="2000">
                <a:solidFill>
                  <a:srgbClr val="000000"/>
                </a:solidFill>
              </a:defRPr>
            </a:lvl1pPr>
            <a:lvl2pPr marL="0" indent="457200" algn="ctr">
              <a:buClrTx/>
              <a:buSzTx/>
              <a:buFontTx/>
              <a:buNone/>
              <a:defRPr sz="2000">
                <a:solidFill>
                  <a:srgbClr val="000000"/>
                </a:solidFill>
              </a:defRPr>
            </a:lvl2pPr>
            <a:lvl3pPr marL="0" indent="914400" algn="ctr">
              <a:buClrTx/>
              <a:buSzTx/>
              <a:buFontTx/>
              <a:buNone/>
              <a:defRPr sz="2000">
                <a:solidFill>
                  <a:srgbClr val="000000"/>
                </a:solidFill>
              </a:defRPr>
            </a:lvl3pPr>
            <a:lvl4pPr marL="0" indent="1371600" algn="ctr">
              <a:buClrTx/>
              <a:buSzTx/>
              <a:buFontTx/>
              <a:buNone/>
              <a:defRPr sz="2000">
                <a:solidFill>
                  <a:srgbClr val="000000"/>
                </a:solidFill>
              </a:defRPr>
            </a:lvl4pPr>
            <a:lvl5pPr marL="0" indent="1828800" algn="ctr">
              <a:buClrTx/>
              <a:buSzTx/>
              <a:buFontTx/>
              <a:buNone/>
              <a:defRPr sz="2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66" name="Straight Connector 14"/>
          <p:cNvSpPr/>
          <p:nvPr/>
        </p:nvSpPr>
        <p:spPr>
          <a:xfrm>
            <a:off x="1396169" y="4140198"/>
            <a:ext cx="9407299" cy="1"/>
          </a:xfrm>
          <a:prstGeom prst="line">
            <a:avLst/>
          </a:prstGeom>
          <a:ln w="15875">
            <a:solidFill>
              <a:schemeClr val="accent1"/>
            </a:solidFill>
          </a:ln>
        </p:spPr>
        <p:txBody>
          <a:bodyPr lIns="45719" rIns="45719"/>
          <a:lstStyle/>
          <a:p>
            <a:pP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grpSp>
        <p:nvGrpSpPr>
          <p:cNvPr id="178" name="Group 6"/>
          <p:cNvGrpSpPr/>
          <p:nvPr/>
        </p:nvGrpSpPr>
        <p:grpSpPr>
          <a:xfrm>
            <a:off x="0" y="-1"/>
            <a:ext cx="12188825" cy="6856216"/>
            <a:chOff x="0" y="0"/>
            <a:chExt cx="12188825" cy="6856214"/>
          </a:xfrm>
        </p:grpSpPr>
        <p:pic>
          <p:nvPicPr>
            <p:cNvPr id="174"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75"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76"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77"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79" name="Title Text"/>
          <p:cNvSpPr txBox="1"/>
          <p:nvPr>
            <p:ph type="title"/>
          </p:nvPr>
        </p:nvSpPr>
        <p:spPr>
          <a:xfrm>
            <a:off x="1446212" y="982132"/>
            <a:ext cx="9296399" cy="2370669"/>
          </a:xfrm>
          <a:prstGeom prst="rect">
            <a:avLst/>
          </a:prstGeom>
        </p:spPr>
        <p:txBody>
          <a:bodyPr/>
          <a:lstStyle>
            <a:lvl1pPr>
              <a:defRPr sz="3200">
                <a:solidFill>
                  <a:srgbClr val="000000"/>
                </a:solidFill>
              </a:defRPr>
            </a:lvl1pPr>
          </a:lstStyle>
          <a:p>
            <a:pPr/>
            <a:r>
              <a:t>Title Text</a:t>
            </a:r>
          </a:p>
        </p:txBody>
      </p:sp>
      <p:sp>
        <p:nvSpPr>
          <p:cNvPr id="180" name="Body Level One…"/>
          <p:cNvSpPr txBox="1"/>
          <p:nvPr>
            <p:ph type="body" sz="quarter" idx="1"/>
          </p:nvPr>
        </p:nvSpPr>
        <p:spPr>
          <a:xfrm>
            <a:off x="1674811" y="3352800"/>
            <a:ext cx="8839204" cy="584200"/>
          </a:xfrm>
          <a:prstGeom prst="rect">
            <a:avLst/>
          </a:prstGeom>
        </p:spPr>
        <p:txBody>
          <a:bodyPr anchor="ctr"/>
          <a:lstStyle>
            <a:lvl1pPr marL="0" indent="0" algn="r">
              <a:buClrTx/>
              <a:buSzTx/>
              <a:buFontTx/>
              <a:buNone/>
              <a:defRPr sz="2000"/>
            </a:lvl1pPr>
            <a:lvl2pPr marL="0" indent="457200" algn="r">
              <a:buClrTx/>
              <a:buSzTx/>
              <a:buFontTx/>
              <a:buNone/>
              <a:defRPr sz="2000"/>
            </a:lvl2pPr>
            <a:lvl3pPr marL="0" indent="914400" algn="r">
              <a:buClrTx/>
              <a:buSzTx/>
              <a:buFontTx/>
              <a:buNone/>
              <a:defRPr sz="2000"/>
            </a:lvl3pPr>
            <a:lvl4pPr marL="0" indent="1371600" algn="r">
              <a:buClrTx/>
              <a:buSzTx/>
              <a:buFontTx/>
              <a:buNone/>
              <a:defRPr sz="2000"/>
            </a:lvl4pPr>
            <a:lvl5pPr marL="0" indent="1828800" algn="r">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81" name="Text Placeholder 2"/>
          <p:cNvSpPr/>
          <p:nvPr>
            <p:ph type="body" sz="quarter" idx="21"/>
          </p:nvPr>
        </p:nvSpPr>
        <p:spPr>
          <a:xfrm>
            <a:off x="1295400" y="4343398"/>
            <a:ext cx="9609668" cy="1532468"/>
          </a:xfrm>
          <a:prstGeom prst="rect">
            <a:avLst/>
          </a:prstGeom>
        </p:spPr>
        <p:txBody>
          <a:bodyPr anchor="ctr"/>
          <a:lstStyle/>
          <a:p>
            <a:pPr marL="0" indent="0" algn="ctr">
              <a:buClrTx/>
              <a:buSzTx/>
              <a:buFontTx/>
              <a:buNone/>
              <a:defRPr sz="2000">
                <a:solidFill>
                  <a:srgbClr val="000000"/>
                </a:solidFill>
              </a:defRPr>
            </a:pPr>
          </a:p>
        </p:txBody>
      </p:sp>
      <p:sp>
        <p:nvSpPr>
          <p:cNvPr id="182" name="TextBox 13"/>
          <p:cNvSpPr txBox="1"/>
          <p:nvPr/>
        </p:nvSpPr>
        <p:spPr>
          <a:xfrm>
            <a:off x="907732" y="555129"/>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lvl1pPr>
          </a:lstStyle>
          <a:p>
            <a:pPr/>
            <a:r>
              <a:t>“</a:t>
            </a:r>
          </a:p>
        </p:txBody>
      </p:sp>
      <p:sp>
        <p:nvSpPr>
          <p:cNvPr id="183" name="TextBox 14"/>
          <p:cNvSpPr txBox="1"/>
          <p:nvPr/>
        </p:nvSpPr>
        <p:spPr>
          <a:xfrm>
            <a:off x="10645986" y="2503038"/>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lvl1pPr>
          </a:lstStyle>
          <a:p>
            <a:pPr/>
            <a:r>
              <a:t>”</a:t>
            </a:r>
          </a:p>
        </p:txBody>
      </p:sp>
      <p:sp>
        <p:nvSpPr>
          <p:cNvPr id="184" name="Straight Connector 18"/>
          <p:cNvSpPr/>
          <p:nvPr/>
        </p:nvSpPr>
        <p:spPr>
          <a:xfrm>
            <a:off x="1396169" y="4140198"/>
            <a:ext cx="9407299" cy="1"/>
          </a:xfrm>
          <a:prstGeom prst="line">
            <a:avLst/>
          </a:prstGeom>
          <a:ln w="15875">
            <a:solidFill>
              <a:schemeClr val="accent1"/>
            </a:solidFill>
          </a:ln>
        </p:spPr>
        <p:txBody>
          <a:bodyPr lIns="45719" rIns="45719"/>
          <a:lstStyle/>
          <a:p>
            <a:pPr/>
          </a:p>
        </p:txBody>
      </p:sp>
      <p:sp>
        <p:nvSpPr>
          <p:cNvPr id="1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grpSp>
        <p:nvGrpSpPr>
          <p:cNvPr id="196" name="Group 6"/>
          <p:cNvGrpSpPr/>
          <p:nvPr/>
        </p:nvGrpSpPr>
        <p:grpSpPr>
          <a:xfrm>
            <a:off x="0" y="-1"/>
            <a:ext cx="12188825" cy="6856216"/>
            <a:chOff x="0" y="0"/>
            <a:chExt cx="12188825" cy="6856214"/>
          </a:xfrm>
        </p:grpSpPr>
        <p:pic>
          <p:nvPicPr>
            <p:cNvPr id="192"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93"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94"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95"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97" name="Title Text"/>
          <p:cNvSpPr txBox="1"/>
          <p:nvPr>
            <p:ph type="title"/>
          </p:nvPr>
        </p:nvSpPr>
        <p:spPr>
          <a:xfrm>
            <a:off x="1295402" y="3308580"/>
            <a:ext cx="9609668" cy="1468801"/>
          </a:xfrm>
          <a:prstGeom prst="rect">
            <a:avLst/>
          </a:prstGeom>
        </p:spPr>
        <p:txBody>
          <a:bodyPr anchor="b"/>
          <a:lstStyle>
            <a:lvl1pPr algn="l">
              <a:defRPr sz="3200"/>
            </a:lvl1pPr>
          </a:lstStyle>
          <a:p>
            <a:pPr/>
            <a:r>
              <a:t>Title Text</a:t>
            </a:r>
          </a:p>
        </p:txBody>
      </p:sp>
      <p:sp>
        <p:nvSpPr>
          <p:cNvPr id="198" name="Body Level One…"/>
          <p:cNvSpPr txBox="1"/>
          <p:nvPr>
            <p:ph type="body" sz="quarter" idx="1"/>
          </p:nvPr>
        </p:nvSpPr>
        <p:spPr>
          <a:xfrm>
            <a:off x="1295400" y="4777380"/>
            <a:ext cx="9609669" cy="860401"/>
          </a:xfrm>
          <a:prstGeom prst="rect">
            <a:avLst/>
          </a:prstGeom>
        </p:spPr>
        <p:txBody>
          <a:bodyPr/>
          <a:lstStyle>
            <a:lvl1pPr marL="0" indent="0">
              <a:buClrTx/>
              <a:buSzTx/>
              <a:buFontTx/>
              <a:buNone/>
              <a:defRPr sz="2000">
                <a:solidFill>
                  <a:srgbClr val="000000"/>
                </a:solidFill>
              </a:defRPr>
            </a:lvl1pPr>
            <a:lvl2pPr marL="0" indent="457200">
              <a:buClrTx/>
              <a:buSzTx/>
              <a:buFontTx/>
              <a:buNone/>
              <a:defRPr sz="2000">
                <a:solidFill>
                  <a:srgbClr val="000000"/>
                </a:solidFill>
              </a:defRPr>
            </a:lvl2pPr>
            <a:lvl3pPr marL="0" indent="914400">
              <a:buClrTx/>
              <a:buSzTx/>
              <a:buFontTx/>
              <a:buNone/>
              <a:defRPr sz="2000">
                <a:solidFill>
                  <a:srgbClr val="000000"/>
                </a:solidFill>
              </a:defRPr>
            </a:lvl3pPr>
            <a:lvl4pPr marL="0" indent="1371600">
              <a:buClrTx/>
              <a:buSzTx/>
              <a:buFontTx/>
              <a:buNone/>
              <a:defRPr sz="2000">
                <a:solidFill>
                  <a:srgbClr val="000000"/>
                </a:solidFill>
              </a:defRPr>
            </a:lvl4pPr>
            <a:lvl5pPr marL="0" indent="1828800">
              <a:buClrTx/>
              <a:buSzTx/>
              <a:buFontTx/>
              <a:buNone/>
              <a:defRPr sz="20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Name Card">
    <p:spTree>
      <p:nvGrpSpPr>
        <p:cNvPr id="1" name=""/>
        <p:cNvGrpSpPr/>
        <p:nvPr/>
      </p:nvGrpSpPr>
      <p:grpSpPr>
        <a:xfrm>
          <a:off x="0" y="0"/>
          <a:ext cx="0" cy="0"/>
          <a:chOff x="0" y="0"/>
          <a:chExt cx="0" cy="0"/>
        </a:xfrm>
      </p:grpSpPr>
      <p:grpSp>
        <p:nvGrpSpPr>
          <p:cNvPr id="210" name="Group 6"/>
          <p:cNvGrpSpPr/>
          <p:nvPr/>
        </p:nvGrpSpPr>
        <p:grpSpPr>
          <a:xfrm>
            <a:off x="0" y="-1"/>
            <a:ext cx="12188825" cy="6856216"/>
            <a:chOff x="0" y="0"/>
            <a:chExt cx="12188825" cy="6856214"/>
          </a:xfrm>
        </p:grpSpPr>
        <p:pic>
          <p:nvPicPr>
            <p:cNvPr id="206"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207"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208"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209"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211" name="Title Text"/>
          <p:cNvSpPr txBox="1"/>
          <p:nvPr>
            <p:ph type="title"/>
          </p:nvPr>
        </p:nvSpPr>
        <p:spPr>
          <a:xfrm>
            <a:off x="1446212" y="982132"/>
            <a:ext cx="9296399" cy="2243669"/>
          </a:xfrm>
          <a:prstGeom prst="rect">
            <a:avLst/>
          </a:prstGeom>
        </p:spPr>
        <p:txBody>
          <a:bodyPr/>
          <a:lstStyle>
            <a:lvl1pPr>
              <a:defRPr sz="3200">
                <a:solidFill>
                  <a:srgbClr val="000000"/>
                </a:solidFill>
              </a:defRPr>
            </a:lvl1pPr>
          </a:lstStyle>
          <a:p>
            <a:pPr/>
            <a:r>
              <a:t>Title Text</a:t>
            </a:r>
          </a:p>
        </p:txBody>
      </p:sp>
      <p:sp>
        <p:nvSpPr>
          <p:cNvPr id="212" name="Body Level One…"/>
          <p:cNvSpPr txBox="1"/>
          <p:nvPr>
            <p:ph type="body" sz="quarter" idx="1"/>
          </p:nvPr>
        </p:nvSpPr>
        <p:spPr>
          <a:xfrm>
            <a:off x="1295400" y="3639311"/>
            <a:ext cx="9609669" cy="886969"/>
          </a:xfrm>
          <a:prstGeom prst="rect">
            <a:avLst/>
          </a:prstGeom>
        </p:spPr>
        <p:txBody>
          <a:bodyPr anchor="b"/>
          <a:lstStyle>
            <a:lvl1pPr marL="0" indent="0">
              <a:buClrTx/>
              <a:buSzTx/>
              <a:buFontTx/>
              <a:buNone/>
              <a:defRPr>
                <a:solidFill>
                  <a:srgbClr val="000000"/>
                </a:solidFill>
              </a:defRPr>
            </a:lvl1pPr>
            <a:lvl2pPr marL="0" indent="457200">
              <a:buClrTx/>
              <a:buSzTx/>
              <a:buFontTx/>
              <a:buNone/>
              <a:defRPr>
                <a:solidFill>
                  <a:srgbClr val="000000"/>
                </a:solidFill>
              </a:defRPr>
            </a:lvl2pPr>
            <a:lvl3pPr marL="0" indent="914400">
              <a:buClrTx/>
              <a:buSzTx/>
              <a:buFontTx/>
              <a:buNone/>
              <a:defRPr>
                <a:solidFill>
                  <a:srgbClr val="000000"/>
                </a:solidFill>
              </a:defRPr>
            </a:lvl3pPr>
            <a:lvl4pPr marL="0" indent="1371600">
              <a:buClrTx/>
              <a:buSzTx/>
              <a:buFontTx/>
              <a:buNone/>
              <a:defRPr>
                <a:solidFill>
                  <a:srgbClr val="000000"/>
                </a:solidFill>
              </a:defRPr>
            </a:lvl4pPr>
            <a:lvl5pPr marL="0" indent="1828800">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13" name="Text Placeholder 2"/>
          <p:cNvSpPr/>
          <p:nvPr>
            <p:ph type="body" sz="quarter" idx="21"/>
          </p:nvPr>
        </p:nvSpPr>
        <p:spPr>
          <a:xfrm>
            <a:off x="1295400" y="4529666"/>
            <a:ext cx="9609670" cy="1346201"/>
          </a:xfrm>
          <a:prstGeom prst="rect">
            <a:avLst/>
          </a:prstGeom>
        </p:spPr>
        <p:txBody>
          <a:bodyPr/>
          <a:lstStyle/>
          <a:p>
            <a:pPr marL="0" indent="0">
              <a:buClrTx/>
              <a:buSzTx/>
              <a:buFontTx/>
              <a:buNone/>
              <a:defRPr sz="1800">
                <a:solidFill>
                  <a:srgbClr val="000000"/>
                </a:solidFill>
              </a:defRPr>
            </a:pPr>
          </a:p>
        </p:txBody>
      </p:sp>
      <p:sp>
        <p:nvSpPr>
          <p:cNvPr id="214" name="TextBox 11"/>
          <p:cNvSpPr txBox="1"/>
          <p:nvPr/>
        </p:nvSpPr>
        <p:spPr>
          <a:xfrm>
            <a:off x="907732" y="555129"/>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8000"/>
            </a:lvl1pPr>
          </a:lstStyle>
          <a:p>
            <a:pPr/>
            <a:r>
              <a:t>“</a:t>
            </a:r>
          </a:p>
        </p:txBody>
      </p:sp>
      <p:sp>
        <p:nvSpPr>
          <p:cNvPr id="215" name="TextBox 12"/>
          <p:cNvSpPr txBox="1"/>
          <p:nvPr/>
        </p:nvSpPr>
        <p:spPr>
          <a:xfrm>
            <a:off x="10645986" y="2274428"/>
            <a:ext cx="518161" cy="1234441"/>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r">
              <a:defRPr sz="8000"/>
            </a:lvl1pPr>
          </a:lstStyle>
          <a:p>
            <a:pPr/>
            <a:r>
              <a:t>”</a:t>
            </a:r>
          </a:p>
        </p:txBody>
      </p:sp>
      <p:sp>
        <p:nvSpPr>
          <p:cNvPr id="216" name="Straight Connector 25"/>
          <p:cNvSpPr/>
          <p:nvPr/>
        </p:nvSpPr>
        <p:spPr>
          <a:xfrm>
            <a:off x="1396169" y="3429000"/>
            <a:ext cx="9407299" cy="0"/>
          </a:xfrm>
          <a:prstGeom prst="line">
            <a:avLst/>
          </a:prstGeom>
          <a:ln w="15875">
            <a:solidFill>
              <a:schemeClr val="accent1"/>
            </a:solidFill>
          </a:ln>
        </p:spPr>
        <p:txBody>
          <a:bodyPr lIns="45719" rIns="45719"/>
          <a:lstStyle/>
          <a:p>
            <a:pPr/>
          </a:p>
        </p:txBody>
      </p:sp>
      <p:sp>
        <p:nvSpPr>
          <p:cNvPr id="2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rue or False">
    <p:spTree>
      <p:nvGrpSpPr>
        <p:cNvPr id="1" name=""/>
        <p:cNvGrpSpPr/>
        <p:nvPr/>
      </p:nvGrpSpPr>
      <p:grpSpPr>
        <a:xfrm>
          <a:off x="0" y="0"/>
          <a:ext cx="0" cy="0"/>
          <a:chOff x="0" y="0"/>
          <a:chExt cx="0" cy="0"/>
        </a:xfrm>
      </p:grpSpPr>
      <p:grpSp>
        <p:nvGrpSpPr>
          <p:cNvPr id="228" name="Group 6"/>
          <p:cNvGrpSpPr/>
          <p:nvPr/>
        </p:nvGrpSpPr>
        <p:grpSpPr>
          <a:xfrm>
            <a:off x="0" y="-1"/>
            <a:ext cx="12188825" cy="6856216"/>
            <a:chOff x="0" y="0"/>
            <a:chExt cx="12188825" cy="6856214"/>
          </a:xfrm>
        </p:grpSpPr>
        <p:pic>
          <p:nvPicPr>
            <p:cNvPr id="224"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225"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226"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227"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229" name="Title Text"/>
          <p:cNvSpPr txBox="1"/>
          <p:nvPr>
            <p:ph type="title"/>
          </p:nvPr>
        </p:nvSpPr>
        <p:spPr>
          <a:xfrm>
            <a:off x="1295400" y="982132"/>
            <a:ext cx="9609668" cy="2243669"/>
          </a:xfrm>
          <a:prstGeom prst="rect">
            <a:avLst/>
          </a:prstGeom>
        </p:spPr>
        <p:txBody>
          <a:bodyPr/>
          <a:lstStyle/>
          <a:p>
            <a:pPr/>
            <a:r>
              <a:t>Title Text</a:t>
            </a:r>
          </a:p>
        </p:txBody>
      </p:sp>
      <p:sp>
        <p:nvSpPr>
          <p:cNvPr id="230" name="Body Level One…"/>
          <p:cNvSpPr txBox="1"/>
          <p:nvPr>
            <p:ph type="body" sz="quarter" idx="1"/>
          </p:nvPr>
        </p:nvSpPr>
        <p:spPr>
          <a:xfrm>
            <a:off x="1295400" y="3630167"/>
            <a:ext cx="9609669" cy="841249"/>
          </a:xfrm>
          <a:prstGeom prst="rect">
            <a:avLst/>
          </a:prstGeom>
        </p:spPr>
        <p:txBody>
          <a:bodyPr anchor="b"/>
          <a:lstStyle>
            <a:lvl1pPr marL="0" indent="0">
              <a:buClrTx/>
              <a:buSzTx/>
              <a:buFontTx/>
              <a:buNone/>
              <a:defRPr sz="2800">
                <a:solidFill>
                  <a:srgbClr val="000000"/>
                </a:solidFill>
              </a:defRPr>
            </a:lvl1pPr>
            <a:lvl2pPr marL="0" indent="457200">
              <a:buClrTx/>
              <a:buSzTx/>
              <a:buFontTx/>
              <a:buNone/>
              <a:defRPr sz="2800">
                <a:solidFill>
                  <a:srgbClr val="000000"/>
                </a:solidFill>
              </a:defRPr>
            </a:lvl2pPr>
            <a:lvl3pPr marL="0" indent="914400">
              <a:buClrTx/>
              <a:buSzTx/>
              <a:buFontTx/>
              <a:buNone/>
              <a:defRPr sz="2800">
                <a:solidFill>
                  <a:srgbClr val="000000"/>
                </a:solidFill>
              </a:defRPr>
            </a:lvl3pPr>
            <a:lvl4pPr marL="0" indent="1371600">
              <a:buClrTx/>
              <a:buSzTx/>
              <a:buFontTx/>
              <a:buNone/>
              <a:defRPr sz="2800">
                <a:solidFill>
                  <a:srgbClr val="000000"/>
                </a:solidFill>
              </a:defRPr>
            </a:lvl4pPr>
            <a:lvl5pPr marL="0" indent="1828800">
              <a:buClrTx/>
              <a:buSzTx/>
              <a:buFontTx/>
              <a:buNone/>
              <a:defRPr sz="28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231" name="Text Placeholder 2"/>
          <p:cNvSpPr/>
          <p:nvPr>
            <p:ph type="body" sz="quarter" idx="21"/>
          </p:nvPr>
        </p:nvSpPr>
        <p:spPr>
          <a:xfrm>
            <a:off x="1295400" y="4470398"/>
            <a:ext cx="9609671" cy="1405468"/>
          </a:xfrm>
          <a:prstGeom prst="rect">
            <a:avLst/>
          </a:prstGeom>
        </p:spPr>
        <p:txBody>
          <a:bodyPr/>
          <a:lstStyle/>
          <a:p>
            <a:pPr marL="0" indent="0">
              <a:buClrTx/>
              <a:buSzTx/>
              <a:buFontTx/>
              <a:buNone/>
              <a:defRPr sz="1800">
                <a:solidFill>
                  <a:srgbClr val="000000"/>
                </a:solidFill>
              </a:defRPr>
            </a:pPr>
          </a:p>
        </p:txBody>
      </p:sp>
      <p:sp>
        <p:nvSpPr>
          <p:cNvPr id="232" name="Straight Connector 14"/>
          <p:cNvSpPr/>
          <p:nvPr/>
        </p:nvSpPr>
        <p:spPr>
          <a:xfrm>
            <a:off x="1396169" y="3429000"/>
            <a:ext cx="9407299" cy="0"/>
          </a:xfrm>
          <a:prstGeom prst="line">
            <a:avLst/>
          </a:prstGeom>
          <a:ln w="15875">
            <a:solidFill>
              <a:schemeClr val="accent1"/>
            </a:solidFill>
          </a:ln>
        </p:spPr>
        <p:txBody>
          <a:bodyPr lIns="45719" rIns="45719"/>
          <a:lstStyle/>
          <a:p>
            <a:pPr/>
          </a:p>
        </p:txBody>
      </p:sp>
      <p:sp>
        <p:nvSpPr>
          <p:cNvPr id="23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grpSp>
        <p:nvGrpSpPr>
          <p:cNvPr id="35" name="Group 6"/>
          <p:cNvGrpSpPr/>
          <p:nvPr/>
        </p:nvGrpSpPr>
        <p:grpSpPr>
          <a:xfrm>
            <a:off x="0" y="-1"/>
            <a:ext cx="12188825" cy="6856216"/>
            <a:chOff x="0" y="0"/>
            <a:chExt cx="12188825" cy="6856214"/>
          </a:xfrm>
        </p:grpSpPr>
        <p:pic>
          <p:nvPicPr>
            <p:cNvPr id="31"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32"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33"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34"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36" name="Straight Connector 6"/>
          <p:cNvSpPr/>
          <p:nvPr/>
        </p:nvSpPr>
        <p:spPr>
          <a:xfrm>
            <a:off x="1396169" y="2421465"/>
            <a:ext cx="9407299" cy="1"/>
          </a:xfrm>
          <a:prstGeom prst="line">
            <a:avLst/>
          </a:prstGeom>
          <a:ln w="15875">
            <a:solidFill>
              <a:schemeClr val="accent1"/>
            </a:solidFill>
          </a:ln>
        </p:spPr>
        <p:txBody>
          <a:bodyPr lIns="45719" rIns="45719"/>
          <a:lstStyle/>
          <a:p>
            <a:pPr/>
          </a:p>
        </p:txBody>
      </p:sp>
      <p:sp>
        <p:nvSpPr>
          <p:cNvPr id="37" name="Title Text"/>
          <p:cNvSpPr txBox="1"/>
          <p:nvPr>
            <p:ph type="title"/>
          </p:nvPr>
        </p:nvSpPr>
        <p:spPr>
          <a:xfrm>
            <a:off x="1295402" y="982132"/>
            <a:ext cx="9601197" cy="1303868"/>
          </a:xfrm>
          <a:prstGeom prst="rect">
            <a:avLst/>
          </a:prstGeom>
        </p:spPr>
        <p:txBody>
          <a:bodyPr/>
          <a:lstStyle/>
          <a:p>
            <a:pPr/>
            <a:r>
              <a:t>Title Text</a:t>
            </a:r>
          </a:p>
        </p:txBody>
      </p:sp>
      <p:sp>
        <p:nvSpPr>
          <p:cNvPr id="38" name="Body Level One…"/>
          <p:cNvSpPr txBox="1"/>
          <p:nvPr>
            <p:ph type="body" sz="half" idx="1"/>
          </p:nvPr>
        </p:nvSpPr>
        <p:spPr>
          <a:xfrm>
            <a:off x="1295400" y="2556931"/>
            <a:ext cx="9601198" cy="33189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grpSp>
        <p:nvGrpSpPr>
          <p:cNvPr id="50" name="Group 6"/>
          <p:cNvGrpSpPr/>
          <p:nvPr/>
        </p:nvGrpSpPr>
        <p:grpSpPr>
          <a:xfrm>
            <a:off x="0" y="-1"/>
            <a:ext cx="12188825" cy="6856216"/>
            <a:chOff x="0" y="0"/>
            <a:chExt cx="12188825" cy="6856214"/>
          </a:xfrm>
        </p:grpSpPr>
        <p:pic>
          <p:nvPicPr>
            <p:cNvPr id="46"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47"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48"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49"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51" name="Title Text"/>
          <p:cNvSpPr txBox="1"/>
          <p:nvPr>
            <p:ph type="title"/>
          </p:nvPr>
        </p:nvSpPr>
        <p:spPr>
          <a:xfrm>
            <a:off x="2015069" y="1752606"/>
            <a:ext cx="8158689" cy="1822514"/>
          </a:xfrm>
          <a:prstGeom prst="rect">
            <a:avLst/>
          </a:prstGeom>
        </p:spPr>
        <p:txBody>
          <a:bodyPr anchor="b"/>
          <a:lstStyle/>
          <a:p>
            <a:pPr/>
            <a:r>
              <a:t>Title Text</a:t>
            </a:r>
          </a:p>
        </p:txBody>
      </p:sp>
      <p:sp>
        <p:nvSpPr>
          <p:cNvPr id="52" name="Body Level One…"/>
          <p:cNvSpPr txBox="1"/>
          <p:nvPr>
            <p:ph type="body" sz="quarter" idx="1"/>
          </p:nvPr>
        </p:nvSpPr>
        <p:spPr>
          <a:xfrm>
            <a:off x="2015066" y="3846050"/>
            <a:ext cx="8158692" cy="954548"/>
          </a:xfrm>
          <a:prstGeom prst="rect">
            <a:avLst/>
          </a:prstGeom>
        </p:spPr>
        <p:txBody>
          <a:bodyPr/>
          <a:lstStyle>
            <a:lvl1pPr marL="0" indent="0" algn="ctr">
              <a:buClrTx/>
              <a:buSzTx/>
              <a:buFontTx/>
              <a:buNone/>
              <a:defRPr>
                <a:solidFill>
                  <a:srgbClr val="000000"/>
                </a:solidFill>
              </a:defRPr>
            </a:lvl1pPr>
            <a:lvl2pPr marL="0" indent="457200" algn="ctr">
              <a:buClrTx/>
              <a:buSzTx/>
              <a:buFontTx/>
              <a:buNone/>
              <a:defRPr>
                <a:solidFill>
                  <a:srgbClr val="000000"/>
                </a:solidFill>
              </a:defRPr>
            </a:lvl2pPr>
            <a:lvl3pPr marL="0" indent="914400" algn="ctr">
              <a:buClrTx/>
              <a:buSzTx/>
              <a:buFontTx/>
              <a:buNone/>
              <a:defRPr>
                <a:solidFill>
                  <a:srgbClr val="000000"/>
                </a:solidFill>
              </a:defRPr>
            </a:lvl3pPr>
            <a:lvl4pPr marL="0" indent="1371600" algn="ctr">
              <a:buClrTx/>
              <a:buSzTx/>
              <a:buFontTx/>
              <a:buNone/>
              <a:defRPr>
                <a:solidFill>
                  <a:srgbClr val="000000"/>
                </a:solidFill>
              </a:defRPr>
            </a:lvl4pPr>
            <a:lvl5pPr marL="0" indent="1828800" algn="ctr">
              <a:buClrTx/>
              <a:buSzTx/>
              <a:buFontTx/>
              <a:buNone/>
              <a:defRPr>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53" name="Straight Connector 15"/>
          <p:cNvSpPr/>
          <p:nvPr/>
        </p:nvSpPr>
        <p:spPr>
          <a:xfrm>
            <a:off x="2012723" y="3710585"/>
            <a:ext cx="8163381" cy="1"/>
          </a:xfrm>
          <a:prstGeom prst="line">
            <a:avLst/>
          </a:prstGeom>
          <a:ln w="15875">
            <a:solidFill>
              <a:schemeClr val="accent1"/>
            </a:solidFill>
          </a:ln>
        </p:spPr>
        <p:txBody>
          <a:bodyPr lIns="45719" rIns="45719"/>
          <a:lstStyle/>
          <a:p>
            <a:pPr/>
          </a:p>
        </p:txBody>
      </p:sp>
      <p:sp>
        <p:nvSpPr>
          <p:cNvPr id="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grpSp>
        <p:nvGrpSpPr>
          <p:cNvPr id="65" name="Group 6"/>
          <p:cNvGrpSpPr/>
          <p:nvPr/>
        </p:nvGrpSpPr>
        <p:grpSpPr>
          <a:xfrm>
            <a:off x="0" y="-1"/>
            <a:ext cx="12188825" cy="6856216"/>
            <a:chOff x="0" y="0"/>
            <a:chExt cx="12188825" cy="6856214"/>
          </a:xfrm>
        </p:grpSpPr>
        <p:pic>
          <p:nvPicPr>
            <p:cNvPr id="61"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62"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63"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64"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66" name="Title Text"/>
          <p:cNvSpPr txBox="1"/>
          <p:nvPr>
            <p:ph type="title"/>
          </p:nvPr>
        </p:nvSpPr>
        <p:spPr>
          <a:xfrm>
            <a:off x="1295402" y="982132"/>
            <a:ext cx="9601197" cy="1303868"/>
          </a:xfrm>
          <a:prstGeom prst="rect">
            <a:avLst/>
          </a:prstGeom>
        </p:spPr>
        <p:txBody>
          <a:bodyPr/>
          <a:lstStyle/>
          <a:p>
            <a:pPr/>
            <a:r>
              <a:t>Title Text</a:t>
            </a:r>
          </a:p>
        </p:txBody>
      </p:sp>
      <p:sp>
        <p:nvSpPr>
          <p:cNvPr id="67" name="Body Level One…"/>
          <p:cNvSpPr txBox="1"/>
          <p:nvPr>
            <p:ph type="body" sz="quarter" idx="1"/>
          </p:nvPr>
        </p:nvSpPr>
        <p:spPr>
          <a:xfrm>
            <a:off x="1298447" y="2560320"/>
            <a:ext cx="4718305" cy="331012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8" name="Straight Connector 7"/>
          <p:cNvSpPr/>
          <p:nvPr/>
        </p:nvSpPr>
        <p:spPr>
          <a:xfrm>
            <a:off x="1396169" y="2421465"/>
            <a:ext cx="9407299" cy="1"/>
          </a:xfrm>
          <a:prstGeom prst="line">
            <a:avLst/>
          </a:prstGeom>
          <a:ln w="15875">
            <a:solidFill>
              <a:schemeClr val="accent1"/>
            </a:solidFill>
          </a:ln>
        </p:spPr>
        <p:txBody>
          <a:bodyPr lIns="45719" rIns="45719"/>
          <a:lstStyle/>
          <a:p>
            <a:pP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grpSp>
        <p:nvGrpSpPr>
          <p:cNvPr id="80" name="Group 6"/>
          <p:cNvGrpSpPr/>
          <p:nvPr/>
        </p:nvGrpSpPr>
        <p:grpSpPr>
          <a:xfrm>
            <a:off x="0" y="-1"/>
            <a:ext cx="12188825" cy="6856216"/>
            <a:chOff x="0" y="0"/>
            <a:chExt cx="12188825" cy="6856214"/>
          </a:xfrm>
        </p:grpSpPr>
        <p:pic>
          <p:nvPicPr>
            <p:cNvPr id="76"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77"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78"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79"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81" name="Title Text"/>
          <p:cNvSpPr txBox="1"/>
          <p:nvPr>
            <p:ph type="title"/>
          </p:nvPr>
        </p:nvSpPr>
        <p:spPr>
          <a:xfrm>
            <a:off x="1295402" y="982132"/>
            <a:ext cx="9601197" cy="1303868"/>
          </a:xfrm>
          <a:prstGeom prst="rect">
            <a:avLst/>
          </a:prstGeom>
        </p:spPr>
        <p:txBody>
          <a:bodyPr/>
          <a:lstStyle/>
          <a:p>
            <a:pPr/>
            <a:r>
              <a:t>Title Text</a:t>
            </a:r>
          </a:p>
        </p:txBody>
      </p:sp>
      <p:sp>
        <p:nvSpPr>
          <p:cNvPr id="82" name="Body Level One…"/>
          <p:cNvSpPr txBox="1"/>
          <p:nvPr>
            <p:ph type="body" sz="quarter" idx="1"/>
          </p:nvPr>
        </p:nvSpPr>
        <p:spPr>
          <a:xfrm>
            <a:off x="1295400" y="2658533"/>
            <a:ext cx="4718304" cy="576263"/>
          </a:xfrm>
          <a:prstGeom prst="rect">
            <a:avLst/>
          </a:prstGeom>
        </p:spPr>
        <p:txBody>
          <a:bodyPr anchor="b"/>
          <a:lstStyle>
            <a:lvl1pPr marL="0" indent="0">
              <a:buClrTx/>
              <a:buSzTx/>
              <a:buFontTx/>
              <a:buNone/>
              <a:defRPr sz="2800">
                <a:solidFill>
                  <a:schemeClr val="accent1"/>
                </a:solidFill>
              </a:defRPr>
            </a:lvl1pPr>
            <a:lvl2pPr marL="0" indent="457200">
              <a:buClrTx/>
              <a:buSzTx/>
              <a:buFontTx/>
              <a:buNone/>
              <a:defRPr sz="2800">
                <a:solidFill>
                  <a:schemeClr val="accent1"/>
                </a:solidFill>
              </a:defRPr>
            </a:lvl2pPr>
            <a:lvl3pPr marL="0" indent="914400">
              <a:buClrTx/>
              <a:buSzTx/>
              <a:buFontTx/>
              <a:buNone/>
              <a:defRPr sz="2800">
                <a:solidFill>
                  <a:schemeClr val="accent1"/>
                </a:solidFill>
              </a:defRPr>
            </a:lvl3pPr>
            <a:lvl4pPr marL="0" indent="1371600">
              <a:buClrTx/>
              <a:buSzTx/>
              <a:buFontTx/>
              <a:buNone/>
              <a:defRPr sz="2800">
                <a:solidFill>
                  <a:schemeClr val="accent1"/>
                </a:solidFill>
              </a:defRPr>
            </a:lvl4pPr>
            <a:lvl5pPr marL="0" indent="1828800">
              <a:buClrTx/>
              <a:buSzTx/>
              <a:buFontTx/>
              <a:buNone/>
              <a:defRPr sz="2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83" name="Text Placeholder 4"/>
          <p:cNvSpPr/>
          <p:nvPr>
            <p:ph type="body" sz="quarter" idx="21"/>
          </p:nvPr>
        </p:nvSpPr>
        <p:spPr>
          <a:xfrm>
            <a:off x="6180671" y="2658533"/>
            <a:ext cx="4718305" cy="576263"/>
          </a:xfrm>
          <a:prstGeom prst="rect">
            <a:avLst/>
          </a:prstGeom>
        </p:spPr>
        <p:txBody>
          <a:bodyPr anchor="b"/>
          <a:lstStyle/>
          <a:p>
            <a:pPr marL="0" indent="0">
              <a:buClrTx/>
              <a:buSzTx/>
              <a:buFontTx/>
              <a:buNone/>
              <a:defRPr sz="2800">
                <a:solidFill>
                  <a:schemeClr val="accent1"/>
                </a:solidFill>
              </a:defRPr>
            </a:pPr>
          </a:p>
        </p:txBody>
      </p:sp>
      <p:sp>
        <p:nvSpPr>
          <p:cNvPr id="84" name="Straight Connector 17"/>
          <p:cNvSpPr/>
          <p:nvPr/>
        </p:nvSpPr>
        <p:spPr>
          <a:xfrm>
            <a:off x="1396169" y="2421465"/>
            <a:ext cx="9407299" cy="1"/>
          </a:xfrm>
          <a:prstGeom prst="line">
            <a:avLst/>
          </a:prstGeom>
          <a:ln w="15875">
            <a:solidFill>
              <a:schemeClr val="accent1"/>
            </a:solidFill>
          </a:ln>
        </p:spPr>
        <p:txBody>
          <a:bodyPr lIns="45719" rIns="45719"/>
          <a:lstStyle/>
          <a:p>
            <a:pP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grpSp>
        <p:nvGrpSpPr>
          <p:cNvPr id="96" name="Group 6"/>
          <p:cNvGrpSpPr/>
          <p:nvPr/>
        </p:nvGrpSpPr>
        <p:grpSpPr>
          <a:xfrm>
            <a:off x="0" y="-1"/>
            <a:ext cx="12188825" cy="6856216"/>
            <a:chOff x="0" y="0"/>
            <a:chExt cx="12188825" cy="6856214"/>
          </a:xfrm>
        </p:grpSpPr>
        <p:pic>
          <p:nvPicPr>
            <p:cNvPr id="92"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93"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94"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95"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97" name="Title Text"/>
          <p:cNvSpPr txBox="1"/>
          <p:nvPr>
            <p:ph type="title"/>
          </p:nvPr>
        </p:nvSpPr>
        <p:spPr>
          <a:xfrm>
            <a:off x="1295402" y="982132"/>
            <a:ext cx="9601197" cy="1303868"/>
          </a:xfrm>
          <a:prstGeom prst="rect">
            <a:avLst/>
          </a:prstGeom>
        </p:spPr>
        <p:txBody>
          <a:bodyPr/>
          <a:lstStyle/>
          <a:p>
            <a:pPr/>
            <a:r>
              <a:t>Title Text</a:t>
            </a:r>
          </a:p>
        </p:txBody>
      </p:sp>
      <p:sp>
        <p:nvSpPr>
          <p:cNvPr id="98" name="Straight Connector 13"/>
          <p:cNvSpPr/>
          <p:nvPr/>
        </p:nvSpPr>
        <p:spPr>
          <a:xfrm>
            <a:off x="1396169" y="2421465"/>
            <a:ext cx="9407299" cy="1"/>
          </a:xfrm>
          <a:prstGeom prst="line">
            <a:avLst/>
          </a:prstGeom>
          <a:ln w="15875">
            <a:solidFill>
              <a:schemeClr val="accent1"/>
            </a:solidFill>
          </a:ln>
        </p:spPr>
        <p:txBody>
          <a:bodyPr lIns="45719" rIns="45719"/>
          <a:lstStyle/>
          <a:p>
            <a:pP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grpSp>
        <p:nvGrpSpPr>
          <p:cNvPr id="117" name="Group 6"/>
          <p:cNvGrpSpPr/>
          <p:nvPr/>
        </p:nvGrpSpPr>
        <p:grpSpPr>
          <a:xfrm>
            <a:off x="0" y="-1"/>
            <a:ext cx="12188825" cy="6856216"/>
            <a:chOff x="0" y="0"/>
            <a:chExt cx="12188825" cy="6856214"/>
          </a:xfrm>
        </p:grpSpPr>
        <p:pic>
          <p:nvPicPr>
            <p:cNvPr id="113"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14"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15"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16"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18" name="Title Text"/>
          <p:cNvSpPr txBox="1"/>
          <p:nvPr>
            <p:ph type="title"/>
          </p:nvPr>
        </p:nvSpPr>
        <p:spPr>
          <a:xfrm>
            <a:off x="1293811" y="1388534"/>
            <a:ext cx="3718455" cy="1371601"/>
          </a:xfrm>
          <a:prstGeom prst="rect">
            <a:avLst/>
          </a:prstGeom>
        </p:spPr>
        <p:txBody>
          <a:bodyPr anchor="b"/>
          <a:lstStyle>
            <a:lvl1pPr>
              <a:defRPr sz="2400"/>
            </a:lvl1pPr>
          </a:lstStyle>
          <a:p>
            <a:pPr/>
            <a:r>
              <a:t>Title Text</a:t>
            </a:r>
          </a:p>
        </p:txBody>
      </p:sp>
      <p:sp>
        <p:nvSpPr>
          <p:cNvPr id="119" name="Body Level One…"/>
          <p:cNvSpPr txBox="1"/>
          <p:nvPr>
            <p:ph type="body" sz="half" idx="1"/>
          </p:nvPr>
        </p:nvSpPr>
        <p:spPr>
          <a:xfrm>
            <a:off x="5418668" y="982131"/>
            <a:ext cx="5469467" cy="489373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0" name="Text Placeholder 3"/>
          <p:cNvSpPr/>
          <p:nvPr>
            <p:ph type="body" sz="quarter" idx="21"/>
          </p:nvPr>
        </p:nvSpPr>
        <p:spPr>
          <a:xfrm>
            <a:off x="1293811" y="3031064"/>
            <a:ext cx="3718455" cy="2438406"/>
          </a:xfrm>
          <a:prstGeom prst="rect">
            <a:avLst/>
          </a:prstGeom>
        </p:spPr>
        <p:txBody>
          <a:bodyPr/>
          <a:lstStyle/>
          <a:p>
            <a:pPr marL="0" indent="0" algn="ctr">
              <a:buClrTx/>
              <a:buSzTx/>
              <a:buFontTx/>
              <a:buNone/>
              <a:defRPr sz="1600"/>
            </a:pPr>
          </a:p>
        </p:txBody>
      </p:sp>
      <p:sp>
        <p:nvSpPr>
          <p:cNvPr id="121" name="Straight Connector 15"/>
          <p:cNvSpPr/>
          <p:nvPr/>
        </p:nvSpPr>
        <p:spPr>
          <a:xfrm>
            <a:off x="1396169" y="2912533"/>
            <a:ext cx="3514499" cy="1"/>
          </a:xfrm>
          <a:prstGeom prst="line">
            <a:avLst/>
          </a:prstGeom>
          <a:ln w="15875">
            <a:solidFill>
              <a:schemeClr val="accent1"/>
            </a:solidFill>
          </a:ln>
        </p:spPr>
        <p:txBody>
          <a:bodyPr lIns="45719" rIns="45719"/>
          <a:lstStyle/>
          <a:p>
            <a:pPr/>
          </a:p>
        </p:txBody>
      </p:sp>
      <p:sp>
        <p:nvSpPr>
          <p:cNvPr id="1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grpSp>
        <p:nvGrpSpPr>
          <p:cNvPr id="133" name="Group 6"/>
          <p:cNvGrpSpPr/>
          <p:nvPr/>
        </p:nvGrpSpPr>
        <p:grpSpPr>
          <a:xfrm>
            <a:off x="0" y="-1"/>
            <a:ext cx="12188825" cy="6856216"/>
            <a:chOff x="0" y="0"/>
            <a:chExt cx="12188825" cy="6856214"/>
          </a:xfrm>
        </p:grpSpPr>
        <p:pic>
          <p:nvPicPr>
            <p:cNvPr id="129" name="Picture 7" descr="Picture 7"/>
            <p:cNvPicPr>
              <a:picLocks noChangeAspect="1"/>
            </p:cNvPicPr>
            <p:nvPr/>
          </p:nvPicPr>
          <p:blipFill>
            <a:blip r:embed="rId2">
              <a:extLst/>
            </a:blip>
            <a:stretch>
              <a:fillRect/>
            </a:stretch>
          </p:blipFill>
          <p:spPr>
            <a:xfrm>
              <a:off x="0" y="-1"/>
              <a:ext cx="12188825" cy="6856215"/>
            </a:xfrm>
            <a:prstGeom prst="rect">
              <a:avLst/>
            </a:prstGeom>
            <a:ln w="12700" cap="flat">
              <a:noFill/>
              <a:miter lim="400000"/>
            </a:ln>
            <a:effectLst/>
          </p:spPr>
        </p:pic>
        <p:sp>
          <p:nvSpPr>
            <p:cNvPr id="130"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131" name="Picture 9" descr="Picture 9"/>
            <p:cNvPicPr>
              <a:picLocks noChangeAspect="1"/>
            </p:cNvPicPr>
            <p:nvPr/>
          </p:nvPicPr>
          <p:blipFill>
            <a:blip r:embed="rId3">
              <a:extLst/>
            </a:blip>
            <a:srcRect l="0" t="0" r="5093" b="0"/>
            <a:stretch>
              <a:fillRect/>
            </a:stretch>
          </p:blipFill>
          <p:spPr>
            <a:xfrm rot="5400000">
              <a:off x="5706471" y="76264"/>
              <a:ext cx="758953" cy="606426"/>
            </a:xfrm>
            <a:prstGeom prst="rect">
              <a:avLst/>
            </a:prstGeom>
            <a:ln w="12700" cap="flat">
              <a:noFill/>
              <a:miter lim="400000"/>
            </a:ln>
            <a:effectLst/>
          </p:spPr>
        </p:pic>
        <p:pic>
          <p:nvPicPr>
            <p:cNvPr id="132" name="Picture 10" descr="Picture 10"/>
            <p:cNvPicPr>
              <a:picLocks noChangeAspect="1"/>
            </p:cNvPicPr>
            <p:nvPr/>
          </p:nvPicPr>
          <p:blipFill>
            <a:blip r:embed="rId3">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134" name="Title Text"/>
          <p:cNvSpPr txBox="1"/>
          <p:nvPr>
            <p:ph type="title"/>
          </p:nvPr>
        </p:nvSpPr>
        <p:spPr>
          <a:xfrm>
            <a:off x="1295399" y="1883831"/>
            <a:ext cx="6241816" cy="1371601"/>
          </a:xfrm>
          <a:prstGeom prst="rect">
            <a:avLst/>
          </a:prstGeom>
        </p:spPr>
        <p:txBody>
          <a:bodyPr anchor="b"/>
          <a:lstStyle>
            <a:lvl1pPr>
              <a:defRPr sz="2800"/>
            </a:lvl1pPr>
          </a:lstStyle>
          <a:p>
            <a:pPr/>
            <a:r>
              <a:t>Title Text</a:t>
            </a:r>
          </a:p>
        </p:txBody>
      </p:sp>
      <p:sp>
        <p:nvSpPr>
          <p:cNvPr id="135" name="Picture Placeholder 2"/>
          <p:cNvSpPr/>
          <p:nvPr>
            <p:ph type="pic" sz="quarter" idx="21"/>
          </p:nvPr>
        </p:nvSpPr>
        <p:spPr>
          <a:xfrm>
            <a:off x="8094830" y="1041400"/>
            <a:ext cx="3063348" cy="4775200"/>
          </a:xfrm>
          <a:prstGeom prst="rect">
            <a:avLst/>
          </a:prstGeom>
          <a:ln w="57150">
            <a:solidFill>
              <a:srgbClr val="808080"/>
            </a:solidFill>
            <a:miter lim="800000"/>
          </a:ln>
        </p:spPr>
        <p:txBody>
          <a:bodyPr lIns="91439" rIns="91439">
            <a:noAutofit/>
          </a:bodyPr>
          <a:lstStyle/>
          <a:p>
            <a:pPr/>
          </a:p>
        </p:txBody>
      </p:sp>
      <p:sp>
        <p:nvSpPr>
          <p:cNvPr id="136" name="Body Level One…"/>
          <p:cNvSpPr txBox="1"/>
          <p:nvPr>
            <p:ph type="body" sz="quarter" idx="1"/>
          </p:nvPr>
        </p:nvSpPr>
        <p:spPr>
          <a:xfrm>
            <a:off x="1295399" y="3255431"/>
            <a:ext cx="6241816" cy="1828801"/>
          </a:xfrm>
          <a:prstGeom prst="rect">
            <a:avLst/>
          </a:prstGeom>
        </p:spPr>
        <p:txBody>
          <a:bodyPr/>
          <a:lstStyle>
            <a:lvl1pPr marL="0" indent="0" algn="ctr">
              <a:buClrTx/>
              <a:buSzTx/>
              <a:buFontTx/>
              <a:buNone/>
              <a:defRPr sz="1800"/>
            </a:lvl1pPr>
            <a:lvl2pPr marL="0" indent="457200" algn="ctr">
              <a:buClrTx/>
              <a:buSzTx/>
              <a:buFontTx/>
              <a:buNone/>
              <a:defRPr sz="1800"/>
            </a:lvl2pPr>
            <a:lvl3pPr marL="0" indent="914400" algn="ctr">
              <a:buClrTx/>
              <a:buSzTx/>
              <a:buFontTx/>
              <a:buNone/>
              <a:defRPr sz="1800"/>
            </a:lvl3pPr>
            <a:lvl4pPr marL="0" indent="1371600" algn="ctr">
              <a:buClrTx/>
              <a:buSzTx/>
              <a:buFontTx/>
              <a:buNone/>
              <a:defRPr sz="1800"/>
            </a:lvl4pPr>
            <a:lvl5pPr marL="0" indent="1828800" algn="ctr">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grpSp>
        <p:nvGrpSpPr>
          <p:cNvPr id="6" name="Group 6"/>
          <p:cNvGrpSpPr/>
          <p:nvPr/>
        </p:nvGrpSpPr>
        <p:grpSpPr>
          <a:xfrm>
            <a:off x="0" y="-1"/>
            <a:ext cx="12188825" cy="6856216"/>
            <a:chOff x="0" y="0"/>
            <a:chExt cx="12188825" cy="6856214"/>
          </a:xfrm>
        </p:grpSpPr>
        <p:pic>
          <p:nvPicPr>
            <p:cNvPr id="2" name="Picture 7" descr="Picture 7"/>
            <p:cNvPicPr>
              <a:picLocks noChangeAspect="1"/>
            </p:cNvPicPr>
            <p:nvPr/>
          </p:nvPicPr>
          <p:blipFill>
            <a:blip r:embed="rId3">
              <a:extLst/>
            </a:blip>
            <a:stretch>
              <a:fillRect/>
            </a:stretch>
          </p:blipFill>
          <p:spPr>
            <a:xfrm>
              <a:off x="0" y="-1"/>
              <a:ext cx="12188825" cy="6856215"/>
            </a:xfrm>
            <a:prstGeom prst="rect">
              <a:avLst/>
            </a:prstGeom>
            <a:ln w="12700" cap="flat">
              <a:noFill/>
              <a:miter lim="400000"/>
            </a:ln>
            <a:effectLst/>
          </p:spPr>
        </p:pic>
        <p:sp>
          <p:nvSpPr>
            <p:cNvPr id="3" name="Rectangle 8"/>
            <p:cNvSpPr/>
            <p:nvPr/>
          </p:nvSpPr>
          <p:spPr>
            <a:xfrm>
              <a:off x="608012" y="609599"/>
              <a:ext cx="10972801" cy="5638801"/>
            </a:xfrm>
            <a:prstGeom prst="rect">
              <a:avLst/>
            </a:prstGeom>
            <a:noFill/>
            <a:ln w="15875" cap="flat">
              <a:solidFill>
                <a:schemeClr val="accent1"/>
              </a:solidFill>
              <a:prstDash val="solid"/>
              <a:miter lim="800000"/>
            </a:ln>
            <a:effectLst/>
          </p:spPr>
          <p:txBody>
            <a:bodyPr wrap="square" lIns="45719" tIns="45719" rIns="45719" bIns="45719" numCol="1" anchor="t">
              <a:noAutofit/>
            </a:bodyPr>
            <a:lstStyle/>
            <a:p>
              <a:pPr/>
            </a:p>
          </p:txBody>
        </p:sp>
        <p:pic>
          <p:nvPicPr>
            <p:cNvPr id="4" name="Picture 9" descr="Picture 9"/>
            <p:cNvPicPr>
              <a:picLocks noChangeAspect="1"/>
            </p:cNvPicPr>
            <p:nvPr/>
          </p:nvPicPr>
          <p:blipFill>
            <a:blip r:embed="rId4">
              <a:extLst/>
            </a:blip>
            <a:srcRect l="0" t="0" r="5093" b="0"/>
            <a:stretch>
              <a:fillRect/>
            </a:stretch>
          </p:blipFill>
          <p:spPr>
            <a:xfrm rot="5400000">
              <a:off x="5706471" y="76264"/>
              <a:ext cx="758953" cy="606426"/>
            </a:xfrm>
            <a:prstGeom prst="rect">
              <a:avLst/>
            </a:prstGeom>
            <a:ln w="12700" cap="flat">
              <a:noFill/>
              <a:miter lim="400000"/>
            </a:ln>
            <a:effectLst/>
          </p:spPr>
        </p:pic>
        <p:pic>
          <p:nvPicPr>
            <p:cNvPr id="5" name="Picture 10" descr="Picture 10"/>
            <p:cNvPicPr>
              <a:picLocks noChangeAspect="1"/>
            </p:cNvPicPr>
            <p:nvPr/>
          </p:nvPicPr>
          <p:blipFill>
            <a:blip r:embed="rId4">
              <a:extLst/>
            </a:blip>
            <a:srcRect l="0" t="0" r="5093" b="0"/>
            <a:stretch>
              <a:fillRect/>
            </a:stretch>
          </p:blipFill>
          <p:spPr>
            <a:xfrm rot="5400000">
              <a:off x="5706469" y="6173525"/>
              <a:ext cx="758953" cy="606426"/>
            </a:xfrm>
            <a:prstGeom prst="rect">
              <a:avLst/>
            </a:prstGeom>
            <a:ln w="12700" cap="flat">
              <a:noFill/>
              <a:miter lim="400000"/>
            </a:ln>
            <a:effectLst/>
          </p:spPr>
        </p:pic>
      </p:grpSp>
      <p:sp>
        <p:nvSpPr>
          <p:cNvPr id="7"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8"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10673395" y="5986779"/>
            <a:ext cx="223204" cy="243841"/>
          </a:xfrm>
          <a:prstGeom prst="rect">
            <a:avLst/>
          </a:prstGeom>
          <a:ln w="12700">
            <a:miter lim="400000"/>
          </a:ln>
        </p:spPr>
        <p:txBody>
          <a:bodyPr wrap="none" lIns="45719" rIns="45719" anchor="ctr">
            <a:spAutoFit/>
          </a:bodyPr>
          <a:lstStyle>
            <a:lvl1pPr algn="r">
              <a:defRPr sz="10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262626"/>
          </a:solidFill>
          <a:uFillTx/>
          <a:latin typeface="Garamond"/>
          <a:ea typeface="Garamond"/>
          <a:cs typeface="Garamond"/>
          <a:sym typeface="Garamond"/>
        </a:defRPr>
      </a:lvl9pPr>
    </p:titleStyle>
    <p:bodyStyle>
      <a:lvl1pPr marL="285750" marR="0" indent="-28575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1pPr>
      <a:lvl2pPr marL="800100" marR="0" indent="-34290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2pPr>
      <a:lvl3pPr marL="1295400" marR="0" indent="-381000"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3pPr>
      <a:lvl4pPr marL="1628775" marR="0" indent="-25717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4pPr>
      <a:lvl5pPr marL="2122714" marR="0" indent="-293914"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5pPr>
      <a:lvl6pPr marL="26778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6pPr>
      <a:lvl7pPr marL="31350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7pPr>
      <a:lvl8pPr marL="35922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8pPr>
      <a:lvl9pPr marL="4049485" marR="0" indent="-391885" algn="l" defTabSz="457200" rtl="0" latinLnBrk="0">
        <a:lnSpc>
          <a:spcPct val="100000"/>
        </a:lnSpc>
        <a:spcBef>
          <a:spcPts val="600"/>
        </a:spcBef>
        <a:spcAft>
          <a:spcPts val="0"/>
        </a:spcAft>
        <a:buClr>
          <a:schemeClr val="accent1"/>
        </a:buClr>
        <a:buSzPct val="115000"/>
        <a:buFont typeface="Arial"/>
        <a:buChar char="•"/>
        <a:tabLst/>
        <a:defRPr b="0" baseline="0" cap="none" i="0" spc="0" strike="noStrike" sz="2400" u="none">
          <a:solidFill>
            <a:srgbClr val="262626"/>
          </a:solidFill>
          <a:uFillTx/>
          <a:latin typeface="Garamond"/>
          <a:ea typeface="Garamond"/>
          <a:cs typeface="Garamond"/>
          <a:sym typeface="Garamond"/>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Garamon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Title 1"/>
          <p:cNvSpPr txBox="1"/>
          <p:nvPr>
            <p:ph type="ctrTitle"/>
          </p:nvPr>
        </p:nvSpPr>
        <p:spPr>
          <a:xfrm>
            <a:off x="2692398" y="1871130"/>
            <a:ext cx="6815669" cy="1515534"/>
          </a:xfrm>
          <a:prstGeom prst="rect">
            <a:avLst/>
          </a:prstGeom>
        </p:spPr>
        <p:txBody>
          <a:bodyPr/>
          <a:lstStyle>
            <a:lvl1pPr>
              <a:defRPr b="1" sz="3200">
                <a:latin typeface="Constantia"/>
                <a:ea typeface="Constantia"/>
                <a:cs typeface="Constantia"/>
                <a:sym typeface="Constantia"/>
              </a:defRPr>
            </a:lvl1pPr>
          </a:lstStyle>
          <a:p>
            <a:pPr/>
            <a:r>
              <a:t>Energy Consumption Forecasting for Smart Grid Optimization</a:t>
            </a:r>
          </a:p>
        </p:txBody>
      </p:sp>
      <p:sp>
        <p:nvSpPr>
          <p:cNvPr id="243" name="Subtitle 2"/>
          <p:cNvSpPr txBox="1"/>
          <p:nvPr>
            <p:ph type="subTitle" sz="quarter" idx="1"/>
          </p:nvPr>
        </p:nvSpPr>
        <p:spPr>
          <a:xfrm>
            <a:off x="2692398" y="3657596"/>
            <a:ext cx="6815669" cy="1320803"/>
          </a:xfrm>
          <a:prstGeom prst="rect">
            <a:avLst/>
          </a:prstGeom>
        </p:spPr>
        <p:txBody>
          <a:bodyPr/>
          <a:lstStyle/>
          <a:p>
            <a:pPr>
              <a:defRPr sz="2000">
                <a:latin typeface="Constantia"/>
                <a:ea typeface="Constantia"/>
                <a:cs typeface="Constantia"/>
                <a:sym typeface="Constantia"/>
              </a:defRPr>
            </a:pPr>
            <a:r>
              <a:t>To analyze, predict, and optimize energy consumption patterns in a smart home setting using machine learning</a:t>
            </a:r>
            <a:r>
              <a:rPr>
                <a:latin typeface="Garamond"/>
                <a:ea typeface="Garamond"/>
                <a:cs typeface="Garamond"/>
                <a:sym typeface="Garamond"/>
              </a:rPr>
              <a:t>.</a:t>
            </a:r>
          </a:p>
        </p:txBody>
      </p:sp>
      <p:sp>
        <p:nvSpPr>
          <p:cNvPr id="244" name="Made by:…"/>
          <p:cNvSpPr txBox="1"/>
          <p:nvPr/>
        </p:nvSpPr>
        <p:spPr>
          <a:xfrm>
            <a:off x="2207003" y="5652061"/>
            <a:ext cx="3562994" cy="907416"/>
          </a:xfrm>
          <a:prstGeom prst="rect">
            <a:avLst/>
          </a:prstGeom>
          <a:solidFill>
            <a:srgbClr val="FFFFFF"/>
          </a:solidFill>
          <a:ln w="15875">
            <a:solidFill>
              <a:schemeClr val="accent1"/>
            </a:solidFill>
          </a:ln>
          <a:extLst>
            <a:ext uri="{C572A759-6A51-4108-AA02-DFA0A04FC94B}">
              <ma14:wrappingTextBoxFlag xmlns:ma14="http://schemas.microsoft.com/office/mac/drawingml/2011/main" val="1"/>
            </a:ext>
          </a:extLst>
        </p:spPr>
        <p:txBody>
          <a:bodyPr lIns="45719" rIns="45719">
            <a:spAutoFit/>
          </a:bodyPr>
          <a:lstStyle/>
          <a:p>
            <a:pPr/>
            <a:r>
              <a:t>Made by:</a:t>
            </a:r>
          </a:p>
          <a:p>
            <a:pPr/>
            <a:r>
              <a:t>KRISH CHOUDHARY </a:t>
            </a:r>
          </a:p>
        </p:txBody>
      </p:sp>
      <p:pic>
        <p:nvPicPr>
          <p:cNvPr id="245" name="Screenshot 2024-11-25 at 1.44.20 AM.png" descr="Screenshot 2024-11-25 at 1.44.20 AM.png"/>
          <p:cNvPicPr>
            <a:picLocks noChangeAspect="1"/>
          </p:cNvPicPr>
          <p:nvPr/>
        </p:nvPicPr>
        <p:blipFill>
          <a:blip r:embed="rId2">
            <a:extLst/>
          </a:blip>
          <a:stretch>
            <a:fillRect/>
          </a:stretch>
        </p:blipFill>
        <p:spPr>
          <a:xfrm>
            <a:off x="2339619" y="1569858"/>
            <a:ext cx="962256" cy="79058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Title 1"/>
          <p:cNvSpPr txBox="1"/>
          <p:nvPr>
            <p:ph type="title"/>
          </p:nvPr>
        </p:nvSpPr>
        <p:spPr>
          <a:xfrm>
            <a:off x="1295400" y="982132"/>
            <a:ext cx="9601197" cy="1303868"/>
          </a:xfrm>
          <a:prstGeom prst="rect">
            <a:avLst/>
          </a:prstGeom>
        </p:spPr>
        <p:txBody>
          <a:bodyPr/>
          <a:lstStyle>
            <a:lvl1pPr>
              <a:defRPr b="1">
                <a:latin typeface="Constantia"/>
                <a:ea typeface="Constantia"/>
                <a:cs typeface="Constantia"/>
                <a:sym typeface="Constantia"/>
              </a:defRPr>
            </a:lvl1pPr>
          </a:lstStyle>
          <a:p>
            <a:pPr/>
            <a:r>
              <a:t>Clustering</a:t>
            </a:r>
          </a:p>
        </p:txBody>
      </p:sp>
      <p:sp>
        <p:nvSpPr>
          <p:cNvPr id="275" name="Content Placeholder 2"/>
          <p:cNvSpPr txBox="1"/>
          <p:nvPr>
            <p:ph type="body" sz="half" idx="1"/>
          </p:nvPr>
        </p:nvSpPr>
        <p:spPr>
          <a:xfrm>
            <a:off x="1403555" y="2645423"/>
            <a:ext cx="9601198" cy="3318937"/>
          </a:xfrm>
          <a:prstGeom prst="rect">
            <a:avLst/>
          </a:prstGeom>
        </p:spPr>
        <p:txBody>
          <a:bodyPr/>
          <a:lstStyle/>
          <a:p>
            <a:pPr>
              <a:defRPr sz="2200">
                <a:latin typeface="Constantia"/>
                <a:ea typeface="Constantia"/>
                <a:cs typeface="Constantia"/>
                <a:sym typeface="Constantia"/>
              </a:defRPr>
            </a:pPr>
            <a:r>
              <a:t>Used K means clustering to identify clusters based on energy consumption patterns to support grid optimization.</a:t>
            </a:r>
          </a:p>
          <a:p>
            <a:pPr>
              <a:defRPr sz="2200">
                <a:latin typeface="Constantia"/>
                <a:ea typeface="Constantia"/>
                <a:cs typeface="Constantia"/>
                <a:sym typeface="Constantia"/>
              </a:defRPr>
            </a:pPr>
            <a:r>
              <a:t>Three clusters were found:</a:t>
            </a:r>
          </a:p>
          <a:p>
            <a:pPr marL="457200" indent="-457200">
              <a:buFontTx/>
              <a:buAutoNum type="alphaLcParenR" startAt="1"/>
              <a:defRPr sz="2200">
                <a:latin typeface="Constantia"/>
                <a:ea typeface="Constantia"/>
                <a:cs typeface="Constantia"/>
                <a:sym typeface="Constantia"/>
              </a:defRPr>
            </a:pPr>
            <a:r>
              <a:t>High Consumption(Peak energy users)</a:t>
            </a:r>
          </a:p>
          <a:p>
            <a:pPr marL="457200" indent="-457200">
              <a:buFontTx/>
              <a:buAutoNum type="alphaLcParenR" startAt="1"/>
              <a:defRPr sz="2200">
                <a:latin typeface="Constantia"/>
                <a:ea typeface="Constantia"/>
                <a:cs typeface="Constantia"/>
                <a:sym typeface="Constantia"/>
              </a:defRPr>
            </a:pPr>
            <a:r>
              <a:t>Medium Consumption(Average users)</a:t>
            </a:r>
          </a:p>
          <a:p>
            <a:pPr marL="457200" indent="-457200">
              <a:buFontTx/>
              <a:buAutoNum type="alphaLcParenR" startAt="1"/>
              <a:defRPr sz="2200">
                <a:latin typeface="Constantia"/>
                <a:ea typeface="Constantia"/>
                <a:cs typeface="Constantia"/>
                <a:sym typeface="Constantia"/>
              </a:defRPr>
            </a:pPr>
            <a:r>
              <a:t>Low Consumption(Energy efficient users)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7" name="Title 1"/>
          <p:cNvSpPr txBox="1"/>
          <p:nvPr>
            <p:ph type="title"/>
          </p:nvPr>
        </p:nvSpPr>
        <p:spPr>
          <a:xfrm>
            <a:off x="1295401" y="982132"/>
            <a:ext cx="9601198" cy="1303868"/>
          </a:xfrm>
          <a:prstGeom prst="rect">
            <a:avLst/>
          </a:prstGeom>
        </p:spPr>
        <p:txBody>
          <a:bodyPr/>
          <a:lstStyle/>
          <a:p>
            <a:pPr/>
          </a:p>
        </p:txBody>
      </p:sp>
      <p:pic>
        <p:nvPicPr>
          <p:cNvPr id="278" name="Content Placeholder 4" descr="Content Placeholder 4"/>
          <p:cNvPicPr>
            <a:picLocks noChangeAspect="1"/>
          </p:cNvPicPr>
          <p:nvPr/>
        </p:nvPicPr>
        <p:blipFill>
          <a:blip r:embed="rId2">
            <a:extLst/>
          </a:blip>
          <a:stretch>
            <a:fillRect/>
          </a:stretch>
        </p:blipFill>
        <p:spPr>
          <a:xfrm>
            <a:off x="609600" y="599767"/>
            <a:ext cx="10943304" cy="5643719"/>
          </a:xfrm>
          <a:prstGeom prst="rect">
            <a:avLst/>
          </a:prstGeom>
          <a:ln w="28575">
            <a:solidFill>
              <a:srgbClr val="000000"/>
            </a:solidFill>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Title 1"/>
          <p:cNvSpPr txBox="1"/>
          <p:nvPr>
            <p:ph type="title"/>
          </p:nvPr>
        </p:nvSpPr>
        <p:spPr>
          <a:xfrm>
            <a:off x="1020098" y="362700"/>
            <a:ext cx="9601198" cy="1303868"/>
          </a:xfrm>
          <a:prstGeom prst="rect">
            <a:avLst/>
          </a:prstGeom>
        </p:spPr>
        <p:txBody>
          <a:bodyPr/>
          <a:lstStyle>
            <a:lvl1pPr>
              <a:defRPr b="1" sz="3500">
                <a:latin typeface="Constantia"/>
                <a:ea typeface="Constantia"/>
                <a:cs typeface="Constantia"/>
                <a:sym typeface="Constantia"/>
              </a:defRPr>
            </a:lvl1pPr>
          </a:lstStyle>
          <a:p>
            <a:pPr/>
            <a:r>
              <a:t>Classification</a:t>
            </a:r>
          </a:p>
        </p:txBody>
      </p:sp>
      <p:sp>
        <p:nvSpPr>
          <p:cNvPr id="281" name="TextBox 3"/>
          <p:cNvSpPr txBox="1"/>
          <p:nvPr/>
        </p:nvSpPr>
        <p:spPr>
          <a:xfrm>
            <a:off x="743809" y="1325653"/>
            <a:ext cx="11792675" cy="1348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Clr>
                <a:schemeClr val="accent1"/>
              </a:buClr>
              <a:buSzPct val="100000"/>
              <a:buFont typeface="Arial"/>
              <a:buChar char="•"/>
              <a:defRPr sz="2000">
                <a:latin typeface="Constantia"/>
                <a:ea typeface="Constantia"/>
                <a:cs typeface="Constantia"/>
                <a:sym typeface="Constantia"/>
              </a:defRPr>
            </a:pPr>
            <a:r>
              <a:t>Used Random Forest to classify energy usage as “efficient” or “inefficient” to provide insights for optimization .</a:t>
            </a:r>
          </a:p>
          <a:p>
            <a:pPr marL="285750" indent="-285750">
              <a:buClr>
                <a:schemeClr val="accent1"/>
              </a:buClr>
              <a:buSzPct val="100000"/>
              <a:buFont typeface="Arial"/>
              <a:buChar char="•"/>
              <a:defRPr sz="2000">
                <a:latin typeface="Constantia"/>
                <a:ea typeface="Constantia"/>
                <a:cs typeface="Constantia"/>
                <a:sym typeface="Constantia"/>
              </a:defRPr>
            </a:pPr>
            <a:r>
              <a:t>Accuracy-95.33%</a:t>
            </a:r>
          </a:p>
        </p:txBody>
      </p:sp>
      <p:pic>
        <p:nvPicPr>
          <p:cNvPr id="282" name="Content Placeholder 7" descr="Content Placeholder 7"/>
          <p:cNvPicPr>
            <a:picLocks noChangeAspect="1"/>
          </p:cNvPicPr>
          <p:nvPr/>
        </p:nvPicPr>
        <p:blipFill>
          <a:blip r:embed="rId2">
            <a:extLst/>
          </a:blip>
          <a:stretch>
            <a:fillRect/>
          </a:stretch>
        </p:blipFill>
        <p:spPr>
          <a:xfrm>
            <a:off x="609600" y="2381735"/>
            <a:ext cx="10972800" cy="3871582"/>
          </a:xfrm>
          <a:prstGeom prst="rect">
            <a:avLst/>
          </a:prstGeom>
          <a:ln w="28575">
            <a:solidFill>
              <a:srgbClr val="000000"/>
            </a:solidFill>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4" name="Title 1"/>
          <p:cNvSpPr txBox="1"/>
          <p:nvPr>
            <p:ph type="title"/>
          </p:nvPr>
        </p:nvSpPr>
        <p:spPr>
          <a:xfrm>
            <a:off x="1295401" y="982132"/>
            <a:ext cx="9601198" cy="1303868"/>
          </a:xfrm>
          <a:prstGeom prst="rect">
            <a:avLst/>
          </a:prstGeom>
        </p:spPr>
        <p:txBody>
          <a:bodyPr/>
          <a:lstStyle>
            <a:lvl1pPr>
              <a:defRPr b="1">
                <a:latin typeface="Constantia"/>
                <a:ea typeface="Constantia"/>
                <a:cs typeface="Constantia"/>
                <a:sym typeface="Constantia"/>
              </a:defRPr>
            </a:lvl1pPr>
          </a:lstStyle>
          <a:p>
            <a:pPr/>
            <a:r>
              <a:t>Conclusion</a:t>
            </a:r>
          </a:p>
        </p:txBody>
      </p:sp>
      <p:sp>
        <p:nvSpPr>
          <p:cNvPr id="285" name="Content Placeholder 2"/>
          <p:cNvSpPr txBox="1"/>
          <p:nvPr>
            <p:ph type="body" idx="1"/>
          </p:nvPr>
        </p:nvSpPr>
        <p:spPr>
          <a:xfrm>
            <a:off x="1032386" y="2556930"/>
            <a:ext cx="10225549" cy="3509572"/>
          </a:xfrm>
          <a:prstGeom prst="rect">
            <a:avLst/>
          </a:prstGeom>
        </p:spPr>
        <p:txBody>
          <a:bodyPr/>
          <a:lstStyle/>
          <a:p>
            <a:pPr marL="271462" indent="-271462" defTabSz="434340">
              <a:lnSpc>
                <a:spcPct val="80000"/>
              </a:lnSpc>
              <a:spcBef>
                <a:spcPts val="500"/>
              </a:spcBef>
              <a:defRPr b="1" sz="1994">
                <a:latin typeface="Constantia"/>
                <a:ea typeface="Constantia"/>
                <a:cs typeface="Constantia"/>
                <a:sym typeface="Constantia"/>
              </a:defRPr>
            </a:pPr>
            <a:r>
              <a:t>Forecasting</a:t>
            </a:r>
            <a:r>
              <a:rPr b="0"/>
              <a:t>: While ARIMA showed slightly lower prediction errors, SARIMAX offered greater interpretability by incorporating weather features, such as temperature and humidity, into the model. This provided valuable insights.</a:t>
            </a:r>
            <a:endParaRPr sz="855"/>
          </a:p>
          <a:p>
            <a:pPr marL="271462" indent="-271462" defTabSz="434340">
              <a:lnSpc>
                <a:spcPct val="80000"/>
              </a:lnSpc>
              <a:spcBef>
                <a:spcPts val="500"/>
              </a:spcBef>
              <a:defRPr b="1" sz="1994">
                <a:latin typeface="Constantia"/>
                <a:ea typeface="Constantia"/>
                <a:cs typeface="Constantia"/>
                <a:sym typeface="Constantia"/>
              </a:defRPr>
            </a:pPr>
            <a:r>
              <a:t>Clustering:</a:t>
            </a:r>
            <a:r>
              <a:rPr b="0"/>
              <a:t> Identified distinct consumer behavior patterns to support personalized energy solutions.</a:t>
            </a:r>
            <a:endParaRPr sz="855"/>
          </a:p>
          <a:p>
            <a:pPr marL="271462" indent="-271462" defTabSz="434340">
              <a:lnSpc>
                <a:spcPct val="80000"/>
              </a:lnSpc>
              <a:spcBef>
                <a:spcPts val="500"/>
              </a:spcBef>
              <a:defRPr b="1" sz="1994">
                <a:latin typeface="Constantia"/>
                <a:ea typeface="Constantia"/>
                <a:cs typeface="Constantia"/>
                <a:sym typeface="Constantia"/>
              </a:defRPr>
            </a:pPr>
            <a:r>
              <a:t>Classification:</a:t>
            </a:r>
            <a:r>
              <a:rPr b="0"/>
              <a:t> Random Forest successfully labeled energy usage efficiency, providing actionable recommendations.</a:t>
            </a:r>
            <a:endParaRPr sz="855"/>
          </a:p>
          <a:p>
            <a:pPr marL="0" indent="0" defTabSz="434340">
              <a:lnSpc>
                <a:spcPct val="80000"/>
              </a:lnSpc>
              <a:spcBef>
                <a:spcPts val="500"/>
              </a:spcBef>
              <a:buSzTx/>
              <a:buNone/>
              <a:defRPr sz="5035">
                <a:latin typeface="Constantia"/>
                <a:ea typeface="Constantia"/>
                <a:cs typeface="Constantia"/>
                <a:sym typeface="Constantia"/>
              </a:defRPr>
            </a:pPr>
          </a:p>
          <a:p>
            <a:pPr marL="0" indent="0" defTabSz="434340">
              <a:lnSpc>
                <a:spcPct val="80000"/>
              </a:lnSpc>
              <a:spcBef>
                <a:spcPts val="500"/>
              </a:spcBef>
              <a:buSzTx/>
              <a:buNone/>
              <a:defRPr sz="1994">
                <a:latin typeface="Constantia"/>
                <a:ea typeface="Constantia"/>
                <a:cs typeface="Constantia"/>
                <a:sym typeface="Constantia"/>
              </a:defRPr>
            </a:pPr>
            <a:r>
              <a:t>   This project demonstrates how machine learning can enhance smart grid optimization, reduce wastage, and improve sustainability.</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Title 1"/>
          <p:cNvSpPr txBox="1"/>
          <p:nvPr>
            <p:ph type="title"/>
          </p:nvPr>
        </p:nvSpPr>
        <p:spPr>
          <a:xfrm>
            <a:off x="1295401" y="982132"/>
            <a:ext cx="9601198" cy="1303868"/>
          </a:xfrm>
          <a:prstGeom prst="rect">
            <a:avLst/>
          </a:prstGeom>
        </p:spPr>
        <p:txBody>
          <a:bodyPr/>
          <a:lstStyle>
            <a:lvl1pPr>
              <a:defRPr b="1" sz="5400">
                <a:latin typeface="Constantia"/>
                <a:ea typeface="Constantia"/>
                <a:cs typeface="Constantia"/>
                <a:sym typeface="Constantia"/>
              </a:defRPr>
            </a:lvl1pPr>
          </a:lstStyle>
          <a:p>
            <a:pPr/>
            <a:r>
              <a:t>Introduction</a:t>
            </a:r>
          </a:p>
        </p:txBody>
      </p:sp>
      <p:sp>
        <p:nvSpPr>
          <p:cNvPr id="248" name="Content Placeholder 2"/>
          <p:cNvSpPr txBox="1"/>
          <p:nvPr>
            <p:ph type="body" idx="1"/>
          </p:nvPr>
        </p:nvSpPr>
        <p:spPr>
          <a:xfrm>
            <a:off x="1295400" y="2467897"/>
            <a:ext cx="9601197" cy="3529780"/>
          </a:xfrm>
          <a:prstGeom prst="rect">
            <a:avLst/>
          </a:prstGeom>
        </p:spPr>
        <p:txBody>
          <a:bodyPr/>
          <a:lstStyle>
            <a:lvl1pPr marL="0" indent="0">
              <a:buSzTx/>
              <a:buNone/>
              <a:defRPr sz="2000">
                <a:latin typeface="Constantia"/>
                <a:ea typeface="Constantia"/>
                <a:cs typeface="Constantia"/>
                <a:sym typeface="Constantia"/>
              </a:defRPr>
            </a:lvl1pPr>
          </a:lstStyle>
          <a:p>
            <a:pPr/>
            <a:r>
              <a:t>As energy consumption patterns become more complex with the usage of renewable resources of energy, the need for efficient analysis and optimization of energy consumption has become highly necessary, this way we can improve energy efficiency and support grid optimization.</a:t>
            </a:r>
          </a:p>
        </p:txBody>
      </p:sp>
      <p:pic>
        <p:nvPicPr>
          <p:cNvPr id="249" name="Picture 4" descr="Picture 4"/>
          <p:cNvPicPr>
            <a:picLocks noChangeAspect="1"/>
          </p:cNvPicPr>
          <p:nvPr/>
        </p:nvPicPr>
        <p:blipFill>
          <a:blip r:embed="rId2">
            <a:extLst/>
          </a:blip>
          <a:stretch>
            <a:fillRect/>
          </a:stretch>
        </p:blipFill>
        <p:spPr>
          <a:xfrm>
            <a:off x="3445726" y="3898430"/>
            <a:ext cx="5300548" cy="2506336"/>
          </a:xfrm>
          <a:prstGeom prst="rect">
            <a:avLst/>
          </a:prstGeom>
          <a:ln w="28575">
            <a:solidFill>
              <a:srgbClr val="000000"/>
            </a:solidFill>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itle 1"/>
          <p:cNvSpPr txBox="1"/>
          <p:nvPr>
            <p:ph type="title"/>
          </p:nvPr>
        </p:nvSpPr>
        <p:spPr>
          <a:xfrm>
            <a:off x="1295401" y="982132"/>
            <a:ext cx="9601198" cy="1303868"/>
          </a:xfrm>
          <a:prstGeom prst="rect">
            <a:avLst/>
          </a:prstGeom>
        </p:spPr>
        <p:txBody>
          <a:bodyPr/>
          <a:lstStyle>
            <a:lvl1pPr>
              <a:defRPr b="1" sz="4800">
                <a:latin typeface="Constantia"/>
                <a:ea typeface="Constantia"/>
                <a:cs typeface="Constantia"/>
                <a:sym typeface="Constantia"/>
              </a:defRPr>
            </a:lvl1pPr>
          </a:lstStyle>
          <a:p>
            <a:pPr/>
            <a:r>
              <a:t>Key Goals</a:t>
            </a:r>
          </a:p>
        </p:txBody>
      </p:sp>
      <p:sp>
        <p:nvSpPr>
          <p:cNvPr id="252" name="Content Placeholder 2"/>
          <p:cNvSpPr txBox="1"/>
          <p:nvPr>
            <p:ph type="body" idx="1"/>
          </p:nvPr>
        </p:nvSpPr>
        <p:spPr>
          <a:xfrm>
            <a:off x="1140541" y="2477728"/>
            <a:ext cx="10038737" cy="3608441"/>
          </a:xfrm>
          <a:prstGeom prst="rect">
            <a:avLst/>
          </a:prstGeom>
        </p:spPr>
        <p:txBody>
          <a:bodyPr/>
          <a:lstStyle/>
          <a:p>
            <a:pPr>
              <a:defRPr sz="2100">
                <a:latin typeface="Constantia"/>
                <a:ea typeface="Constantia"/>
                <a:cs typeface="Constantia"/>
                <a:sym typeface="Constantia"/>
              </a:defRPr>
            </a:pPr>
            <a:r>
              <a:t>Collecting high-frequency energy consumption data from smart meters installed in households.</a:t>
            </a:r>
          </a:p>
          <a:p>
            <a:pPr>
              <a:defRPr sz="2100">
                <a:latin typeface="Constantia"/>
                <a:ea typeface="Constantia"/>
                <a:cs typeface="Constantia"/>
                <a:sym typeface="Constantia"/>
              </a:defRPr>
            </a:pPr>
            <a:r>
              <a:t>Developing accurate forecasting model to predict future energy consumption using time series forecasting.</a:t>
            </a:r>
          </a:p>
          <a:p>
            <a:pPr>
              <a:defRPr sz="2100">
                <a:latin typeface="Constantia"/>
                <a:ea typeface="Constantia"/>
                <a:cs typeface="Constantia"/>
                <a:sym typeface="Constantia"/>
              </a:defRPr>
            </a:pPr>
            <a:r>
              <a:t>Identifying consumption patterns and grouping them using clustering.</a:t>
            </a:r>
          </a:p>
          <a:p>
            <a:pPr>
              <a:defRPr sz="2100">
                <a:latin typeface="Constantia"/>
                <a:ea typeface="Constantia"/>
                <a:cs typeface="Constantia"/>
                <a:sym typeface="Constantia"/>
              </a:defRPr>
            </a:pPr>
            <a:r>
              <a:t>Classifying energy as efficient/inefficient for better management.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Title 1"/>
          <p:cNvSpPr txBox="1"/>
          <p:nvPr>
            <p:ph type="title"/>
          </p:nvPr>
        </p:nvSpPr>
        <p:spPr>
          <a:xfrm>
            <a:off x="1295401" y="982132"/>
            <a:ext cx="9601198" cy="1303868"/>
          </a:xfrm>
          <a:prstGeom prst="rect">
            <a:avLst/>
          </a:prstGeom>
        </p:spPr>
        <p:txBody>
          <a:bodyPr/>
          <a:lstStyle>
            <a:lvl1pPr>
              <a:defRPr b="1">
                <a:latin typeface="Constantia"/>
                <a:ea typeface="Constantia"/>
                <a:cs typeface="Constantia"/>
                <a:sym typeface="Constantia"/>
              </a:defRPr>
            </a:lvl1pPr>
          </a:lstStyle>
          <a:p>
            <a:pPr/>
            <a:r>
              <a:t>Methodology</a:t>
            </a:r>
          </a:p>
        </p:txBody>
      </p:sp>
      <p:sp>
        <p:nvSpPr>
          <p:cNvPr id="255" name="Content Placeholder 2"/>
          <p:cNvSpPr txBox="1"/>
          <p:nvPr>
            <p:ph type="body" sz="half" idx="1"/>
          </p:nvPr>
        </p:nvSpPr>
        <p:spPr>
          <a:xfrm>
            <a:off x="1295400" y="2556931"/>
            <a:ext cx="9601197" cy="3318938"/>
          </a:xfrm>
          <a:prstGeom prst="rect">
            <a:avLst/>
          </a:prstGeom>
        </p:spPr>
        <p:txBody>
          <a:bodyPr/>
          <a:lstStyle/>
          <a:p>
            <a:pPr marL="277177" indent="-277177" defTabSz="443484">
              <a:spcBef>
                <a:spcPts val="500"/>
              </a:spcBef>
              <a:defRPr b="1" sz="1746">
                <a:latin typeface="Constantia"/>
                <a:ea typeface="Constantia"/>
                <a:cs typeface="Constantia"/>
                <a:sym typeface="Constantia"/>
              </a:defRPr>
            </a:pPr>
            <a:r>
              <a:t>Data Pre-processing:</a:t>
            </a:r>
          </a:p>
          <a:p>
            <a:pPr marL="443484" indent="-443484" defTabSz="443484">
              <a:spcBef>
                <a:spcPts val="500"/>
              </a:spcBef>
              <a:buFontTx/>
              <a:buAutoNum type="alphaLcParenR" startAt="1"/>
              <a:defRPr sz="1746">
                <a:latin typeface="Constantia"/>
                <a:ea typeface="Constantia"/>
                <a:cs typeface="Constantia"/>
                <a:sym typeface="Constantia"/>
              </a:defRPr>
            </a:pPr>
            <a:r>
              <a:t>Imputation of missing values using mean/mode for numeric columns.</a:t>
            </a:r>
          </a:p>
          <a:p>
            <a:pPr marL="443484" indent="-443484" defTabSz="443484">
              <a:spcBef>
                <a:spcPts val="500"/>
              </a:spcBef>
              <a:buFontTx/>
              <a:buAutoNum type="alphaLcParenR" startAt="1"/>
              <a:defRPr sz="1746">
                <a:latin typeface="Constantia"/>
                <a:ea typeface="Constantia"/>
                <a:cs typeface="Constantia"/>
                <a:sym typeface="Constantia"/>
              </a:defRPr>
            </a:pPr>
            <a:r>
              <a:t>Aggregated minute-level data to daily totals for trend analysis and prediction.</a:t>
            </a:r>
          </a:p>
          <a:p>
            <a:pPr marL="443484" indent="-443484" defTabSz="443484">
              <a:spcBef>
                <a:spcPts val="500"/>
              </a:spcBef>
              <a:buFontTx/>
              <a:buAutoNum type="alphaLcParenR" startAt="1"/>
              <a:defRPr sz="1746">
                <a:latin typeface="Constantia"/>
                <a:ea typeface="Constantia"/>
                <a:cs typeface="Constantia"/>
                <a:sym typeface="Constantia"/>
              </a:defRPr>
            </a:pPr>
            <a:r>
              <a:t>Standardized numerical features for uniformity.</a:t>
            </a:r>
          </a:p>
          <a:p>
            <a:pPr marL="443484" indent="-443484" defTabSz="443484">
              <a:spcBef>
                <a:spcPts val="500"/>
              </a:spcBef>
              <a:buFontTx/>
              <a:buAutoNum type="alphaLcParenR" startAt="1"/>
              <a:defRPr sz="1746">
                <a:latin typeface="Constantia"/>
                <a:ea typeface="Constantia"/>
                <a:cs typeface="Constantia"/>
                <a:sym typeface="Constantia"/>
              </a:defRPr>
            </a:pPr>
            <a:r>
              <a:t>Removed features with correlation&gt;0.8 after feature selection.</a:t>
            </a:r>
            <a:r>
              <a:rPr b="1"/>
              <a:t> </a:t>
            </a:r>
            <a:endParaRPr b="1"/>
          </a:p>
          <a:p>
            <a:pPr marL="277177" indent="-277177" defTabSz="443484">
              <a:spcBef>
                <a:spcPts val="500"/>
              </a:spcBef>
              <a:defRPr b="1" sz="1746">
                <a:latin typeface="Constantia"/>
                <a:ea typeface="Constantia"/>
                <a:cs typeface="Constantia"/>
                <a:sym typeface="Constantia"/>
              </a:defRPr>
            </a:pPr>
            <a:r>
              <a:t>Models and Techniques used</a:t>
            </a:r>
          </a:p>
          <a:p>
            <a:pPr marL="332613" indent="-332613" defTabSz="443484">
              <a:spcBef>
                <a:spcPts val="500"/>
              </a:spcBef>
              <a:buFontTx/>
              <a:buAutoNum type="alphaLcParenR" startAt="1"/>
              <a:defRPr sz="1746">
                <a:latin typeface="Constantia"/>
                <a:ea typeface="Constantia"/>
                <a:cs typeface="Constantia"/>
                <a:sym typeface="Constantia"/>
              </a:defRPr>
            </a:pPr>
            <a:r>
              <a:t>Forecasting</a:t>
            </a:r>
          </a:p>
          <a:p>
            <a:pPr marL="332613" indent="-332613" defTabSz="443484">
              <a:spcBef>
                <a:spcPts val="500"/>
              </a:spcBef>
              <a:buFontTx/>
              <a:buAutoNum type="alphaLcParenR" startAt="1"/>
              <a:defRPr sz="1746">
                <a:latin typeface="Constantia"/>
                <a:ea typeface="Constantia"/>
                <a:cs typeface="Constantia"/>
                <a:sym typeface="Constantia"/>
              </a:defRPr>
            </a:pPr>
            <a:r>
              <a:t>Clustering</a:t>
            </a:r>
          </a:p>
          <a:p>
            <a:pPr marL="332613" indent="-332613" defTabSz="443484">
              <a:spcBef>
                <a:spcPts val="500"/>
              </a:spcBef>
              <a:buFontTx/>
              <a:buAutoNum type="alphaLcParenR" startAt="1"/>
              <a:defRPr sz="1746">
                <a:latin typeface="Constantia"/>
                <a:ea typeface="Constantia"/>
                <a:cs typeface="Constantia"/>
                <a:sym typeface="Constantia"/>
              </a:defRPr>
            </a:pPr>
            <a:r>
              <a:t>Classification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Picture 4" descr="Picture 4"/>
          <p:cNvPicPr>
            <a:picLocks noChangeAspect="1"/>
          </p:cNvPicPr>
          <p:nvPr/>
        </p:nvPicPr>
        <p:blipFill>
          <a:blip r:embed="rId2">
            <a:extLst/>
          </a:blip>
          <a:stretch>
            <a:fillRect/>
          </a:stretch>
        </p:blipFill>
        <p:spPr>
          <a:xfrm>
            <a:off x="599767" y="619432"/>
            <a:ext cx="10953137" cy="5633885"/>
          </a:xfrm>
          <a:prstGeom prst="rect">
            <a:avLst/>
          </a:prstGeom>
          <a:ln w="28575">
            <a:solidFill>
              <a:srgbClr val="000000"/>
            </a:solidFill>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Title 1"/>
          <p:cNvSpPr txBox="1"/>
          <p:nvPr>
            <p:ph type="title"/>
          </p:nvPr>
        </p:nvSpPr>
        <p:spPr>
          <a:xfrm>
            <a:off x="1562101" y="657667"/>
            <a:ext cx="9067798" cy="679522"/>
          </a:xfrm>
          <a:prstGeom prst="rect">
            <a:avLst/>
          </a:prstGeom>
        </p:spPr>
        <p:txBody>
          <a:bodyPr/>
          <a:lstStyle>
            <a:lvl1pPr>
              <a:defRPr b="1" sz="2800">
                <a:latin typeface="Constantia"/>
                <a:ea typeface="Constantia"/>
                <a:cs typeface="Constantia"/>
                <a:sym typeface="Constantia"/>
              </a:defRPr>
            </a:lvl1pPr>
          </a:lstStyle>
          <a:p>
            <a:pPr/>
            <a:r>
              <a:t>Exploratory Data Analysis</a:t>
            </a:r>
          </a:p>
        </p:txBody>
      </p:sp>
      <p:sp>
        <p:nvSpPr>
          <p:cNvPr id="260" name="Content Placeholder 2"/>
          <p:cNvSpPr txBox="1"/>
          <p:nvPr>
            <p:ph type="body" sz="quarter" idx="1"/>
          </p:nvPr>
        </p:nvSpPr>
        <p:spPr>
          <a:xfrm>
            <a:off x="1327353" y="1244119"/>
            <a:ext cx="9812596" cy="1032388"/>
          </a:xfrm>
          <a:prstGeom prst="rect">
            <a:avLst/>
          </a:prstGeom>
        </p:spPr>
        <p:txBody>
          <a:bodyPr/>
          <a:lstStyle/>
          <a:p>
            <a:pPr marL="251459" indent="-251459" defTabSz="402336">
              <a:spcBef>
                <a:spcPts val="500"/>
              </a:spcBef>
              <a:defRPr b="1" sz="1760">
                <a:latin typeface="Constantia"/>
                <a:ea typeface="Constantia"/>
                <a:cs typeface="Constantia"/>
                <a:sym typeface="Constantia"/>
              </a:defRPr>
            </a:pPr>
            <a:r>
              <a:t>Correlation Analysis:</a:t>
            </a:r>
          </a:p>
          <a:p>
            <a:pPr marL="0" indent="0" defTabSz="402336">
              <a:spcBef>
                <a:spcPts val="500"/>
              </a:spcBef>
              <a:buSzTx/>
              <a:buNone/>
              <a:defRPr b="1" sz="1760">
                <a:latin typeface="Constantia"/>
                <a:ea typeface="Constantia"/>
                <a:cs typeface="Constantia"/>
                <a:sym typeface="Constantia"/>
              </a:defRPr>
            </a:pPr>
            <a:r>
              <a:t>    </a:t>
            </a:r>
            <a:r>
              <a:rPr b="0"/>
              <a:t>Identified significant correlations among appliance loads (e.g., Kitchen appliances with Dishwasher) and among weather  features like apparent temperature etc.</a:t>
            </a:r>
          </a:p>
        </p:txBody>
      </p:sp>
      <p:pic>
        <p:nvPicPr>
          <p:cNvPr id="261" name="Picture 3" descr="Picture 3"/>
          <p:cNvPicPr>
            <a:picLocks noChangeAspect="1"/>
          </p:cNvPicPr>
          <p:nvPr/>
        </p:nvPicPr>
        <p:blipFill>
          <a:blip r:embed="rId2">
            <a:extLst/>
          </a:blip>
          <a:stretch>
            <a:fillRect/>
          </a:stretch>
        </p:blipFill>
        <p:spPr>
          <a:xfrm>
            <a:off x="609600" y="2359742"/>
            <a:ext cx="10962969" cy="3913240"/>
          </a:xfrm>
          <a:prstGeom prst="rect">
            <a:avLst/>
          </a:prstGeom>
          <a:ln w="28575">
            <a:solidFill>
              <a:srgbClr val="000000"/>
            </a:solidFill>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xfrm>
            <a:off x="1295401" y="982132"/>
            <a:ext cx="9601198" cy="1303868"/>
          </a:xfrm>
          <a:prstGeom prst="rect">
            <a:avLst/>
          </a:prstGeom>
        </p:spPr>
        <p:txBody>
          <a:bodyPr/>
          <a:lstStyle>
            <a:lvl1pPr>
              <a:defRPr b="1">
                <a:latin typeface="Constantia"/>
                <a:ea typeface="Constantia"/>
                <a:cs typeface="Constantia"/>
                <a:sym typeface="Constantia"/>
              </a:defRPr>
            </a:lvl1pPr>
          </a:lstStyle>
          <a:p>
            <a:pPr/>
            <a:r>
              <a:t>Forecasting models</a:t>
            </a:r>
          </a:p>
        </p:txBody>
      </p:sp>
      <p:sp>
        <p:nvSpPr>
          <p:cNvPr id="264" name="Content Placeholder 2"/>
          <p:cNvSpPr txBox="1"/>
          <p:nvPr>
            <p:ph type="body" sz="half" idx="1"/>
          </p:nvPr>
        </p:nvSpPr>
        <p:spPr>
          <a:xfrm>
            <a:off x="1295400" y="2556931"/>
            <a:ext cx="9601197" cy="3318938"/>
          </a:xfrm>
          <a:prstGeom prst="rect">
            <a:avLst/>
          </a:prstGeom>
        </p:spPr>
        <p:txBody>
          <a:bodyPr/>
          <a:lstStyle/>
          <a:p>
            <a:pPr>
              <a:defRPr b="1" sz="2200">
                <a:latin typeface="Constantia"/>
                <a:ea typeface="Constantia"/>
                <a:cs typeface="Constantia"/>
                <a:sym typeface="Constantia"/>
              </a:defRPr>
            </a:pPr>
            <a:r>
              <a:t>Arima and Sarimax Models</a:t>
            </a:r>
          </a:p>
          <a:p>
            <a:pPr marL="457200" indent="-457200">
              <a:buFontTx/>
              <a:buAutoNum type="alphaLcParenR" startAt="1"/>
              <a:defRPr sz="2000">
                <a:latin typeface="Constantia"/>
                <a:ea typeface="Constantia"/>
                <a:cs typeface="Constantia"/>
                <a:sym typeface="Constantia"/>
              </a:defRPr>
            </a:pPr>
            <a:r>
              <a:t>Purpose:- Predict daily Energy Consumption for efficient planning</a:t>
            </a:r>
          </a:p>
          <a:p>
            <a:pPr marL="457200" indent="-457200">
              <a:buFontTx/>
              <a:buAutoNum type="alphaLcParenR" startAt="1"/>
              <a:defRPr sz="2000">
                <a:latin typeface="Constantia"/>
                <a:ea typeface="Constantia"/>
                <a:cs typeface="Constantia"/>
                <a:sym typeface="Constantia"/>
              </a:defRPr>
            </a:pPr>
            <a:r>
              <a:t>Arima:- Uses historical consumption patterns for prediction. It is simple and effective for basic trend forecasting. </a:t>
            </a:r>
          </a:p>
          <a:p>
            <a:pPr marL="457200" indent="-457200">
              <a:buFontTx/>
              <a:buAutoNum type="alphaLcParenR" startAt="1"/>
              <a:defRPr sz="2000">
                <a:latin typeface="Constantia"/>
                <a:ea typeface="Constantia"/>
                <a:cs typeface="Constantia"/>
                <a:sym typeface="Constantia"/>
              </a:defRPr>
            </a:pPr>
            <a:r>
              <a:t>Sarimax:- Also incorporates external variables(eg: temperature , humidity etc). It gives improved accuracy for energy demand forecasting.</a:t>
            </a:r>
          </a:p>
          <a:p>
            <a:pPr marL="0" indent="0">
              <a:buSzTx/>
              <a:buNone/>
              <a:defRPr sz="2000">
                <a:latin typeface="Constantia"/>
                <a:ea typeface="Constantia"/>
                <a:cs typeface="Constantia"/>
                <a:sym typeface="Constantia"/>
              </a:defRPr>
            </a:pPr>
          </a:p>
          <a:p>
            <a:pPr marL="0" indent="0">
              <a:buSzTx/>
              <a:buNone/>
              <a:defRPr sz="1700">
                <a:latin typeface="Constantia"/>
                <a:ea typeface="Constantia"/>
                <a:cs typeface="Constantia"/>
                <a:sym typeface="Constantia"/>
              </a:defRPr>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66" name="Picture 2" descr="Picture 2"/>
          <p:cNvPicPr>
            <a:picLocks noChangeAspect="1"/>
          </p:cNvPicPr>
          <p:nvPr/>
        </p:nvPicPr>
        <p:blipFill>
          <a:blip r:embed="rId2">
            <a:extLst/>
          </a:blip>
          <a:stretch>
            <a:fillRect/>
          </a:stretch>
        </p:blipFill>
        <p:spPr>
          <a:xfrm>
            <a:off x="639096" y="2330244"/>
            <a:ext cx="10923639" cy="3932903"/>
          </a:xfrm>
          <a:prstGeom prst="rect">
            <a:avLst/>
          </a:prstGeom>
          <a:ln w="28575">
            <a:solidFill>
              <a:srgbClr val="000000"/>
            </a:solidFill>
          </a:ln>
        </p:spPr>
      </p:pic>
      <p:sp>
        <p:nvSpPr>
          <p:cNvPr id="267" name="TextBox 13"/>
          <p:cNvSpPr txBox="1"/>
          <p:nvPr/>
        </p:nvSpPr>
        <p:spPr>
          <a:xfrm>
            <a:off x="3680984" y="702836"/>
            <a:ext cx="6447816" cy="624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latin typeface="Constantia"/>
                <a:ea typeface="Constantia"/>
                <a:cs typeface="Constantia"/>
                <a:sym typeface="Constantia"/>
              </a:defRPr>
            </a:lvl1pPr>
          </a:lstStyle>
          <a:p>
            <a:pPr/>
            <a:r>
              <a:t>Arima Accuracy Metrics</a:t>
            </a:r>
          </a:p>
        </p:txBody>
      </p:sp>
      <p:sp>
        <p:nvSpPr>
          <p:cNvPr id="268" name="TextBox 15"/>
          <p:cNvSpPr txBox="1"/>
          <p:nvPr/>
        </p:nvSpPr>
        <p:spPr>
          <a:xfrm>
            <a:off x="920790" y="1494087"/>
            <a:ext cx="3005724" cy="1082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Clr>
                <a:schemeClr val="accent1"/>
              </a:buClr>
              <a:buSzPct val="100000"/>
              <a:buFont typeface="Arial"/>
              <a:buChar char="•"/>
              <a:defRPr sz="2000">
                <a:latin typeface="Constantia"/>
                <a:ea typeface="Constantia"/>
                <a:cs typeface="Constantia"/>
                <a:sym typeface="Constantia"/>
              </a:defRPr>
            </a:pPr>
            <a:r>
              <a:t>RMSE:- 273.41 kW</a:t>
            </a:r>
          </a:p>
          <a:p>
            <a:pPr marL="342900" indent="-342900">
              <a:buClr>
                <a:schemeClr val="accent1"/>
              </a:buClr>
              <a:buSzPct val="100000"/>
              <a:buFont typeface="Arial"/>
              <a:buChar char="•"/>
              <a:defRPr sz="2000">
                <a:latin typeface="Constantia"/>
                <a:ea typeface="Constantia"/>
                <a:cs typeface="Constantia"/>
                <a:sym typeface="Constantia"/>
              </a:defRPr>
            </a:pPr>
            <a:r>
              <a:t>MAPE:- 17.2%</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extBox 1"/>
          <p:cNvSpPr txBox="1"/>
          <p:nvPr/>
        </p:nvSpPr>
        <p:spPr>
          <a:xfrm>
            <a:off x="3467344" y="698091"/>
            <a:ext cx="6309361"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200">
                <a:latin typeface="Constantia"/>
                <a:ea typeface="Constantia"/>
                <a:cs typeface="Constantia"/>
                <a:sym typeface="Constantia"/>
              </a:defRPr>
            </a:lvl1pPr>
          </a:lstStyle>
          <a:p>
            <a:pPr/>
            <a:r>
              <a:t>Sarimax Accuracy Metrics</a:t>
            </a:r>
          </a:p>
        </p:txBody>
      </p:sp>
      <p:sp>
        <p:nvSpPr>
          <p:cNvPr id="271" name="TextBox 4"/>
          <p:cNvSpPr txBox="1"/>
          <p:nvPr/>
        </p:nvSpPr>
        <p:spPr>
          <a:xfrm>
            <a:off x="917151" y="1341983"/>
            <a:ext cx="3786108" cy="1742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342900" indent="-342900">
              <a:buClr>
                <a:schemeClr val="accent1"/>
              </a:buClr>
              <a:buSzPct val="100000"/>
              <a:buFont typeface="Arial"/>
              <a:buChar char="•"/>
              <a:defRPr sz="2000">
                <a:latin typeface="Constantia"/>
                <a:ea typeface="Constantia"/>
                <a:cs typeface="Constantia"/>
                <a:sym typeface="Constantia"/>
              </a:defRPr>
            </a:pPr>
            <a:r>
              <a:t>RMSE:- 294.79 kW</a:t>
            </a:r>
          </a:p>
          <a:p>
            <a:pPr marL="342900" indent="-342900">
              <a:buClr>
                <a:schemeClr val="accent1"/>
              </a:buClr>
              <a:buSzPct val="100000"/>
              <a:buFont typeface="Arial"/>
              <a:buChar char="•"/>
              <a:defRPr sz="2000">
                <a:latin typeface="Constantia"/>
                <a:ea typeface="Constantia"/>
                <a:cs typeface="Constantia"/>
                <a:sym typeface="Constantia"/>
              </a:defRPr>
            </a:pPr>
            <a:r>
              <a:t>MAPE:- 18.21%</a:t>
            </a:r>
          </a:p>
          <a:p>
            <a:pPr marL="342900" indent="-342900">
              <a:buClr>
                <a:schemeClr val="accent1"/>
              </a:buClr>
              <a:buSzPct val="100000"/>
              <a:buFont typeface="Arial"/>
              <a:buChar char="•"/>
              <a:defRPr sz="2000">
                <a:latin typeface="Constantia"/>
                <a:ea typeface="Constantia"/>
                <a:cs typeface="Constantia"/>
                <a:sym typeface="Constantia"/>
              </a:defRPr>
            </a:pPr>
          </a:p>
          <a:p>
            <a:pPr marL="342900" indent="-342900">
              <a:buClr>
                <a:schemeClr val="accent1"/>
              </a:buClr>
              <a:buSzPct val="100000"/>
              <a:buFont typeface="Arial"/>
              <a:buChar char="•"/>
              <a:defRPr sz="2000">
                <a:latin typeface="Constantia"/>
                <a:ea typeface="Constantia"/>
                <a:cs typeface="Constantia"/>
                <a:sym typeface="Constantia"/>
              </a:defRPr>
            </a:pPr>
          </a:p>
        </p:txBody>
      </p:sp>
      <p:pic>
        <p:nvPicPr>
          <p:cNvPr id="272" name="Picture 5" descr="Picture 5"/>
          <p:cNvPicPr>
            <a:picLocks noChangeAspect="1"/>
          </p:cNvPicPr>
          <p:nvPr/>
        </p:nvPicPr>
        <p:blipFill>
          <a:blip r:embed="rId2">
            <a:extLst/>
          </a:blip>
          <a:stretch>
            <a:fillRect/>
          </a:stretch>
        </p:blipFill>
        <p:spPr>
          <a:xfrm>
            <a:off x="619433" y="2142201"/>
            <a:ext cx="10953137" cy="4101283"/>
          </a:xfrm>
          <a:prstGeom prst="rect">
            <a:avLst/>
          </a:prstGeom>
          <a:ln w="28575">
            <a:solidFill>
              <a:srgbClr val="000000"/>
            </a:solidFill>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B15E28"/>
      </a:accent1>
      <a:accent2>
        <a:srgbClr val="B13228"/>
      </a:accent2>
      <a:accent3>
        <a:srgbClr val="8B7B56"/>
      </a:accent3>
      <a:accent4>
        <a:srgbClr val="E09C41"/>
      </a:accent4>
      <a:accent5>
        <a:srgbClr val="9EAE51"/>
      </a:accent5>
      <a:accent6>
        <a:srgbClr val="6E7355"/>
      </a:accent6>
      <a:hlink>
        <a:srgbClr val="0000FF"/>
      </a:hlink>
      <a:folHlink>
        <a:srgbClr val="FF00FF"/>
      </a:folHlink>
    </a:clrScheme>
    <a:fontScheme name="Organic">
      <a:majorFont>
        <a:latin typeface="Calibri"/>
        <a:ea typeface="Calibri"/>
        <a:cs typeface="Calibri"/>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A7A7A7"/>
      </a:dk2>
      <a:lt2>
        <a:srgbClr val="535353"/>
      </a:lt2>
      <a:accent1>
        <a:srgbClr val="B15E28"/>
      </a:accent1>
      <a:accent2>
        <a:srgbClr val="B13228"/>
      </a:accent2>
      <a:accent3>
        <a:srgbClr val="8B7B56"/>
      </a:accent3>
      <a:accent4>
        <a:srgbClr val="E09C41"/>
      </a:accent4>
      <a:accent5>
        <a:srgbClr val="9EAE51"/>
      </a:accent5>
      <a:accent6>
        <a:srgbClr val="6E7355"/>
      </a:accent6>
      <a:hlink>
        <a:srgbClr val="0000FF"/>
      </a:hlink>
      <a:folHlink>
        <a:srgbClr val="FF00FF"/>
      </a:folHlink>
    </a:clrScheme>
    <a:fontScheme name="Organic">
      <a:majorFont>
        <a:latin typeface="Calibri"/>
        <a:ea typeface="Calibri"/>
        <a:cs typeface="Calibri"/>
      </a:majorFont>
      <a:minorFont>
        <a:latin typeface="Helvetica"/>
        <a:ea typeface="Helvetica"/>
        <a:cs typeface="Helvetica"/>
      </a:minorFont>
    </a:fontScheme>
    <a:fmtScheme name="Orga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Garamond"/>
            <a:ea typeface="Garamond"/>
            <a:cs typeface="Garamond"/>
            <a:sym typeface="Garamon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