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9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2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D5E7-E9C6-4610-85F0-5CA43F84059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G</a:t>
            </a:r>
            <a:r>
              <a:rPr lang="en-IN" b="1" dirty="0" smtClean="0">
                <a:latin typeface="Arial Black" panose="020B0A04020102020204" pitchFamily="34" charset="0"/>
              </a:rPr>
              <a:t>itHub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3322711"/>
            <a:ext cx="6172200" cy="350995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version control platform where one can store and manager code keeping track of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people on the team can review code and merge changes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Helps simplify development process and enhances </a:t>
            </a:r>
            <a:r>
              <a:rPr lang="en-IN" dirty="0" smtClean="0"/>
              <a:t>productivity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</a:t>
            </a:r>
            <a:r>
              <a:rPr lang="en-IN" dirty="0" smtClean="0"/>
              <a:t>are the commands I used to push files from my local system to my GitHub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First I cloned the GitHub repository on my local machine and used add and commit commands to get the files ready for pushing it onto the master branch of my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commands can be used to push changes into the branch when necessary</a:t>
            </a:r>
            <a:endParaRPr lang="en-IN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7373"/>
            <a:ext cx="6172200" cy="28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1" y="4450080"/>
            <a:ext cx="5750559" cy="187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3" y="201244"/>
            <a:ext cx="5853838" cy="176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881" y="2249880"/>
            <a:ext cx="5870846" cy="1715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51192" y="111596"/>
            <a:ext cx="568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Arial Black" panose="020B0A04020102020204" pitchFamily="34" charset="0"/>
              </a:rPr>
              <a:t>Network Graph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GitHub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chaitanya</dc:creator>
  <cp:lastModifiedBy>krishna chaitanya</cp:lastModifiedBy>
  <cp:revision>6</cp:revision>
  <dcterms:created xsi:type="dcterms:W3CDTF">2023-05-28T17:01:58Z</dcterms:created>
  <dcterms:modified xsi:type="dcterms:W3CDTF">2023-05-29T18:21:59Z</dcterms:modified>
</cp:coreProperties>
</file>