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99E3-BF07-DA7A-DBA4-96D801E9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474C1-3479-0A92-5C39-5CF1CD753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2A41-A2B7-0EAD-FFFD-990EF6CD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0D4E-CFE2-A039-5C01-C3B328D1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638E-BFCB-D4E4-D8B8-5608E1DE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2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13A0-BF9F-E535-9885-C8DC251C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E270F-E473-926D-6F6B-7224357F9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B816-EAC5-1EF2-AAEA-0B1A4FE2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CD69-C153-3C4E-92C6-D229044E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9FBE-347D-A6AF-D105-4FFE353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7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117E-3EE4-FA54-A9C7-FB2F82A66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CE4F-3166-18F5-AEB5-8F08C4433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A8751-ED96-1D1F-CE46-07D149D4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953F-CC2E-8CC6-D6E8-F98949CE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75A6-EE29-4050-CA5E-031547C6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3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D708-6C42-8609-011F-C54BEE1E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E9C29-F8B1-DE1C-2A8A-A6E95E5BA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B2D2B-A590-4486-A242-BC7930E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1396-EB94-98E8-EAA1-2EA1E0C5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8222-863C-2576-270B-69D9E2C3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14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6504-AC60-2838-F2E9-FC99F4BB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CFE34-A9E9-98C7-5590-B662D83A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704A-FE4A-66DE-EDB5-E1C4B642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BB67B-90DA-2E3E-9D0B-0DD77A03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B084-75C6-82E0-43F6-83388396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7991-5853-1426-F7F5-8DACEE77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DCFE-DDCD-9F81-6B5C-B12C2426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1837-1D00-588C-12C5-4C42BE37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A33B-52FA-E82C-9D00-479825E5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77508-C451-F6EA-9643-D06AA3FD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20B9-B435-A33C-D98D-2082D3FE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130-D9E0-147E-E9A3-B37A679F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4562-1EA7-CA7D-BB08-81CEFBB2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D127E-7940-8B7C-7924-18BCA0D92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C3E1-7B98-E310-8612-A92A879D4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35ECB-965C-3AEF-C7FD-71EFCEE0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1E15-0EBA-9D57-0231-BD1A3E85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53247-28D5-E5DB-AB40-A9E2C07F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74C7E-F68B-3899-8226-36D2D104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9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2B34-5DEC-D468-907C-0D254710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E1C3C-B621-BFCF-12BB-135D7C18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DBD4-30B1-810F-9E9E-6008ACB1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21A9D-3B4E-0D58-A323-585B870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9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16DB08-D8E6-8D86-A59B-6587193C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D7A19-C9DC-066D-76B8-10F8C253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5A219-8E33-3FD1-7422-02C317FB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17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560C-1CA4-1F3D-2341-C3874958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626F-2F3D-0D38-5DA3-E2E82F981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0DA8-F4BB-D3EC-54BB-C92FD193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EAF82-641B-4A4E-4D2A-38619151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14401-4441-E953-5886-D5214990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94D9-5ECF-1C57-CBC1-1573A79E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1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87D-0C6C-75D6-1E02-28F12F72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1DD63-0721-26AD-F88D-FB3D6F359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08846-6F55-5FC4-1B87-459A57C4D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8DDF-1EF2-511E-8AE0-9A74619A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79EF-04A2-0109-AB67-D8E0620E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61026-9DFB-389F-D574-DFBB2EA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1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46CD2-7FE9-0C54-B4C9-3F7133AE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7C191-C34C-A7DC-209C-447EA93F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1189-0F1E-32AA-9BB4-320E9C0D1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2C99-DBAA-4AA7-8155-8C413843362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F512-3EB0-0ECA-9900-AC373F79B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2415-4B33-92E2-049C-FEDA6B458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08985-A1B8-44AB-99CB-BFC85B448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5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226E-42C7-C7CE-2837-4ED38AA1A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170A5-2EFA-D94E-F807-7C4703DB9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14027-02E8-649E-E74A-BFBF5F318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90"/>
            <a:ext cx="12192000" cy="67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D3DF-8B26-327C-C575-358443A9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5CB1D-FC7D-5AE6-5708-3BC613396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1808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7CEF-6288-9F22-6F9B-604AB7BD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B3819-F40C-FF98-777A-3C2563D93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007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1D7E-5177-D80C-6827-D6479584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3732C-509C-594B-7F0B-EA7B78E36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1178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385C-310E-D275-36CD-5C46A24A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C9AC-9917-FD45-FB5B-4EEA0909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A4D2B-2EDD-67AA-88C5-0A04BA7D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 tripathi</dc:creator>
  <cp:lastModifiedBy>krish chaudhary</cp:lastModifiedBy>
  <cp:revision>3</cp:revision>
  <dcterms:created xsi:type="dcterms:W3CDTF">2025-09-13T21:51:56Z</dcterms:created>
  <dcterms:modified xsi:type="dcterms:W3CDTF">2025-09-14T07:33:04Z</dcterms:modified>
</cp:coreProperties>
</file>