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9" r:id="rId5"/>
    <p:sldId id="258" r:id="rId6"/>
    <p:sldId id="257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6AD3-2CF9-1A57-5EF9-CF6CF1BBF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7A0F6-6D3D-3415-4056-BE9ADC86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BD1CC-4BBC-0A6D-CDD0-C8348B74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D736-EAE4-EBD1-55D0-B9FD787F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45F5-14DC-0D58-39C0-6FF9E845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7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0DD7-C078-8CEF-3461-8E9B48F6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D7684-2CDA-1EDB-2A39-9D118E59D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1D9B-5158-C3DD-1EF9-C8C0B69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528E-4C28-9BB9-E523-603E5C05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77F8-9423-FAC3-82BA-9D6A8956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28B6B-97B0-D39E-DB92-BA71B6EAC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E6F8-6F9D-8536-25B4-5BABA10B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AD87-5D33-E81B-BDBE-AB56BD02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D62B1-9A1F-8B3C-4DF7-C33B8046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86B4-5AD1-ABE2-5BA3-026B19EE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D5FF-8C6D-B550-EAEB-847C9369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3645-AC39-D886-B179-14025522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8C6D-60E4-CDEB-BFC7-23D80FD5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1888-E057-2982-1955-A6C6ED89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9AFE-6FDD-CE73-51FD-210619C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7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9018-D6E3-1458-57A4-91A3AF08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70457-3F2E-579A-0407-D6200023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610C-EB9B-21E3-37E9-FF9AE5CD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7912F-A344-3AF6-4E52-6BFEB123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E7D9-D9C2-8BE9-8168-D3567FA6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4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2F24-631B-ECA4-050D-D34042C4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CEDF-A6CF-81E7-5F26-608F49CCD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8AA8E-67D6-D0BF-2FCF-E86CEDB7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78F69-A9D8-FDED-110E-050BF160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EEF4A-56C7-C765-D3BF-F02A97E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744F-5512-630B-B49F-85DEF80A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34BB-B532-2E2D-8717-867F54E2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E5B82-BF2D-FFE3-2434-F895F971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2BD93-68FD-F8F0-2B3B-7223D5A4F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590EC-9F43-4DDB-7BC2-30DAA329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0B133-986C-899E-FD78-0AD32E616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1DC5C-F91D-223E-6E99-20B33B8A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EF381-73FC-7712-39CD-61611CCA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6944E-0323-A02D-4F0C-142C9746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0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27B6-DF57-037E-252C-750DB507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6A0DE-DE90-6A58-1530-30E85A67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A4C93-7D80-E97D-94D9-A4295B26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575D-D510-33AF-2152-C1321842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8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0C2ED-1E22-A4D5-384F-8A5DF7EB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ADB26-32A2-BC11-BA28-DEAB19C1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D277-47F5-FF2F-8AC4-A0374AFF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2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ABDA-59DF-0744-3063-02D9672E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D313-18A6-38DA-DF0A-618BD8A85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D3E54-C6B4-0618-DE65-D02D99F25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D555F-71B1-FE37-F4CA-0CC46D99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0A55E-74CD-30C6-F26C-FA2B286D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BB490-2ACA-3F85-D44E-309E3071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8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CE57-04F8-4627-C5B8-605BB97A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69B17-6FD2-DE77-B3CF-5606534E8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9D74C-C773-DCBE-FAD8-3F48D0A7B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EB6B-C949-4CD7-47B8-83DB8161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4DF5-B550-263B-2CFD-275AA77F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3675-D5B0-E094-6BA2-E5C3D21F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57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0C8FB-C185-9E58-3FE3-394D39A6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56761-6711-7C7E-FFF4-2AC7B2229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813D-D7F8-FDAF-B356-971133170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A50AE-39BE-41F0-8710-0FA10AD91433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B744-6F99-AE84-6C37-A40D2B578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BAC3-B2C4-718B-DFB0-7F032D5E8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91C03-364A-45A3-941A-19C939FF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5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9170-C348-EA0D-018B-9BD132D1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08359E-0C86-B74B-2865-BF0002E4F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5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921F-3841-D2B0-D3CC-1E82D8D8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3AFD5F8-8DBD-0CCD-0F75-29F0FD58A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6982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4B38-8494-4E14-FCAC-FB946542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93242-4C1F-F53B-AF8E-5EF670BE4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358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83E-3158-A162-3D93-5BA20F92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E2D85-8B1F-E717-A32E-8BF85F64B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278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C030-FE0A-5B8A-F157-9769AF73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41D54-73CB-749A-00B3-3A8B4F430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9452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2AB9-B0C4-263D-4E81-B46AAFF4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0E988-1AE2-6B3F-695F-2FA0B9585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1237" cy="6858000"/>
          </a:xfrm>
        </p:spPr>
      </p:pic>
    </p:spTree>
    <p:extLst>
      <p:ext uri="{BB962C8B-B14F-4D97-AF65-F5344CB8AC3E}">
        <p14:creationId xmlns:p14="http://schemas.microsoft.com/office/powerpoint/2010/main" val="389637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0FDA-97AE-62A2-A30E-AE6E13800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C49F9-3997-6F39-FD43-6E49C39D9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9BAA5-B0EB-C240-E234-D2695D8A6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33"/>
            <a:ext cx="12192000" cy="67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 chaudhary</dc:creator>
  <cp:lastModifiedBy>krish chaudhary</cp:lastModifiedBy>
  <cp:revision>1</cp:revision>
  <dcterms:created xsi:type="dcterms:W3CDTF">2025-09-12T10:47:13Z</dcterms:created>
  <dcterms:modified xsi:type="dcterms:W3CDTF">2025-09-12T10:47:13Z</dcterms:modified>
</cp:coreProperties>
</file>