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3"/>
  </p:notesMasterIdLst>
  <p:sldIdLst>
    <p:sldId id="268" r:id="rId2"/>
    <p:sldId id="256" r:id="rId3"/>
    <p:sldId id="262" r:id="rId4"/>
    <p:sldId id="263" r:id="rId5"/>
    <p:sldId id="260" r:id="rId6"/>
    <p:sldId id="261" r:id="rId7"/>
    <p:sldId id="258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670" autoAdjust="0"/>
  </p:normalViewPr>
  <p:slideViewPr>
    <p:cSldViewPr snapToGrid="0">
      <p:cViewPr varScale="1">
        <p:scale>
          <a:sx n="82" d="100"/>
          <a:sy n="82" d="100"/>
        </p:scale>
        <p:origin x="1149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439E-FD20-4F89-B831-856C1B3DCD81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E3D67-690A-4052-8E36-D4884B937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9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229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time are you saving with the overlooked conveniences of being able to access accounts from your own computer? </a:t>
            </a:r>
          </a:p>
          <a:p>
            <a:r>
              <a:rPr lang="en-US" dirty="0"/>
              <a:t>We’re bringing this capability to everyone with [OS]</a:t>
            </a:r>
            <a:r>
              <a:rPr lang="en-CA" dirty="0"/>
              <a:t>.</a:t>
            </a:r>
          </a:p>
          <a:p>
            <a:r>
              <a:rPr lang="en-US" dirty="0"/>
              <a:t>Torontonians have enough in their lives to keep track of. We’ll keep track of </a:t>
            </a:r>
            <a:r>
              <a:rPr lang="en-US" i="1" dirty="0"/>
              <a:t>this</a:t>
            </a:r>
            <a:r>
              <a:rPr lang="en-US" dirty="0"/>
              <a:t>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88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47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7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Toronto families lead busy lives.</a:t>
            </a:r>
          </a:p>
          <a:p>
            <a:endParaRPr lang="en-US" dirty="0"/>
          </a:p>
          <a:p>
            <a:r>
              <a:rPr lang="en-US" dirty="0"/>
              <a:t>With the working (sometimes multiple jobs), commuting, and the endless number of responsibilities that come with [adulting], Torontonians don’t want to have to spend lots of time on tasks that should be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20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logging into an account.</a:t>
            </a:r>
          </a:p>
          <a:p>
            <a:endParaRPr lang="en-US" dirty="0"/>
          </a:p>
          <a:p>
            <a:r>
              <a:rPr lang="en-US" dirty="0"/>
              <a:t>It’s a simple task: you go to the website, you click “sign in”, you enter your login id and password, and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42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when you have multiple accounts for multiple services, you have to spend time: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Navigating to each site website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Providing a separate login ID and password to every single site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</a:t>
            </a:r>
            <a:r>
              <a:rPr lang="en-CA" dirty="0"/>
              <a:t> process that should be easy becomes more and more time consuming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</a:t>
            </a:r>
            <a:r>
              <a:rPr lang="en-CA" dirty="0"/>
              <a:t>t home, you can save your logins and passwords, but families who don’t have access to home computers can’t save their account information on public terminals.</a:t>
            </a:r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r>
              <a:rPr lang="en-US" dirty="0"/>
              <a:t>M</a:t>
            </a:r>
            <a:r>
              <a:rPr lang="en-CA" dirty="0" err="1"/>
              <a:t>aybe</a:t>
            </a:r>
            <a:r>
              <a:rPr lang="en-CA" dirty="0"/>
              <a:t> the computer they’re using doesn’t have a bookmark to the site they’re looking for. </a:t>
            </a:r>
          </a:p>
          <a:p>
            <a:pPr marL="0" indent="0">
              <a:buFontTx/>
              <a:buNone/>
            </a:pPr>
            <a:r>
              <a:rPr lang="en-CA" dirty="0"/>
              <a:t>Then they have to take the extra step of searching for the site, which takes more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240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[Our solution] makes the process easy again. [OS] is an application designed for public computers, such as library computers.</a:t>
            </a:r>
          </a:p>
          <a:p>
            <a:endParaRPr lang="en-US" dirty="0"/>
          </a:p>
          <a:p>
            <a:r>
              <a:rPr lang="en-US" dirty="0"/>
              <a:t>A single sign-on to our app will: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 users with a landing page that will take them directly to the web sites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 users into all of their saved accounts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making the process simple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81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step sign-in: log in done and you’re done</a:t>
            </a:r>
          </a:p>
          <a:p>
            <a:r>
              <a:rPr lang="en-US" dirty="0"/>
              <a:t>Landing page: go directly to the sites you need, without having to search for them</a:t>
            </a:r>
          </a:p>
          <a:p>
            <a:r>
              <a:rPr lang="en-US" dirty="0"/>
              <a:t>Continuous integration: our log-in algorithm allows us to continuously add sites that users need to our service</a:t>
            </a:r>
          </a:p>
          <a:p>
            <a:r>
              <a:rPr lang="en-US" dirty="0"/>
              <a:t>Data security: we protect your account information in an encrypted database</a:t>
            </a:r>
          </a:p>
          <a:p>
            <a:r>
              <a:rPr lang="en-US" dirty="0"/>
              <a:t>Account timeout: if you forget to log out, we’ll make sure you’re logged out after a certain period of time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28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37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0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5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7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6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2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7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9B2930-ABF4-4E4C-9F8C-F4EDDA4076AC}"/>
              </a:ext>
            </a:extLst>
          </p:cNvPr>
          <p:cNvSpPr txBox="1">
            <a:spLocks/>
          </p:cNvSpPr>
          <p:nvPr/>
        </p:nvSpPr>
        <p:spPr>
          <a:xfrm>
            <a:off x="449561" y="604795"/>
            <a:ext cx="11292879" cy="147501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City of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</a:br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swald Regular" panose="02000503000000000000" pitchFamily="2" charset="0"/>
                <a:cs typeface="+mj-cs"/>
              </a:rPr>
              <a:t>Account Management Solution</a:t>
            </a:r>
            <a:endParaRPr kumimoji="0" lang="en-CA" sz="28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18FD2-CE42-4680-B5AE-B21F2738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6" y="3034385"/>
            <a:ext cx="3475655" cy="17424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ACB3F6-6D26-42B1-8BEF-D27F599B528E}"/>
              </a:ext>
            </a:extLst>
          </p:cNvPr>
          <p:cNvCxnSpPr/>
          <p:nvPr/>
        </p:nvCxnSpPr>
        <p:spPr>
          <a:xfrm>
            <a:off x="3446297" y="3034385"/>
            <a:ext cx="1005407" cy="3856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F34B52-BBFE-454B-8065-6F24C090CB99}"/>
              </a:ext>
            </a:extLst>
          </p:cNvPr>
          <p:cNvCxnSpPr>
            <a:cxnSpLocks/>
          </p:cNvCxnSpPr>
          <p:nvPr/>
        </p:nvCxnSpPr>
        <p:spPr>
          <a:xfrm flipV="1">
            <a:off x="3446297" y="4391161"/>
            <a:ext cx="1005407" cy="3856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3EDE36-A73D-4980-8DDB-3619D523C41D}"/>
              </a:ext>
            </a:extLst>
          </p:cNvPr>
          <p:cNvSpPr/>
          <p:nvPr/>
        </p:nvSpPr>
        <p:spPr>
          <a:xfrm>
            <a:off x="7727670" y="3676496"/>
            <a:ext cx="1378261" cy="6826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A0205F2-1856-467A-8B5A-D5C1DDC71869}"/>
              </a:ext>
            </a:extLst>
          </p:cNvPr>
          <p:cNvSpPr txBox="1">
            <a:spLocks/>
          </p:cNvSpPr>
          <p:nvPr/>
        </p:nvSpPr>
        <p:spPr>
          <a:xfrm>
            <a:off x="449561" y="5555500"/>
            <a:ext cx="11292878" cy="1052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ctr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Simple, Secure, Convenient</a:t>
            </a: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n-US" sz="1800" cap="none" dirty="0">
                <a:solidFill>
                  <a:srgbClr val="4590B8"/>
                </a:solidFill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Making a simple process simple again, for everyone.</a:t>
            </a:r>
            <a:endParaRPr lang="en-CA" sz="1800" cap="none" dirty="0">
              <a:solidFill>
                <a:srgbClr val="4590B8"/>
              </a:solidFill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A8B352A-8DF7-4A90-8EA8-ABAA557C9938}"/>
              </a:ext>
            </a:extLst>
          </p:cNvPr>
          <p:cNvSpPr txBox="1">
            <a:spLocks/>
          </p:cNvSpPr>
          <p:nvPr/>
        </p:nvSpPr>
        <p:spPr>
          <a:xfrm>
            <a:off x="449560" y="1845907"/>
            <a:ext cx="10993546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Presented by Team Cool Force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4DF027-6B8F-4980-AD84-4E9CC99F9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334" y="185707"/>
            <a:ext cx="2139904" cy="14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538B78-CCBE-466F-A6FD-ADA5859B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71952"/>
            <a:ext cx="11029615" cy="914095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Calibri" panose="020F0502020204030204" pitchFamily="34" charset="0"/>
                <a:cs typeface="Calibri" panose="020F0502020204030204" pitchFamily="34" charset="0"/>
              </a:rPr>
              <a:t>How much time are you saving?</a:t>
            </a:r>
            <a:endParaRPr lang="en-CA" sz="4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AAE58-4A4A-407B-BB69-18AA64FD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6AE5F1-E9AD-42B8-B5B8-4FACBEDE3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Oswald Regular" panose="02000503000000000000" pitchFamily="2" charset="0"/>
              </a:rPr>
              <a:t>Thank you!</a:t>
            </a:r>
            <a:endParaRPr lang="en-CA" sz="6000" b="1" dirty="0">
              <a:latin typeface="Oswald Regular" panose="02000503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F7E516-CC38-420A-BA7B-8B0AE67E85F4}"/>
              </a:ext>
            </a:extLst>
          </p:cNvPr>
          <p:cNvSpPr txBox="1">
            <a:spLocks/>
          </p:cNvSpPr>
          <p:nvPr/>
        </p:nvSpPr>
        <p:spPr>
          <a:xfrm>
            <a:off x="581191" y="3429000"/>
            <a:ext cx="11029615" cy="91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cap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What questions do you have?</a:t>
            </a:r>
            <a:endParaRPr lang="en-CA" sz="4400" b="1" cap="none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6AE24-2C6B-4A70-9087-050DB6F5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D97D-5CAF-4860-8225-3E2C1EB4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latin typeface="Roboto" pitchFamily="2" charset="0"/>
                <a:ea typeface="Roboto" pitchFamily="2" charset="0"/>
              </a:rPr>
              <a:t>City of</a:t>
            </a:r>
            <a:br>
              <a:rPr lang="en-US" cap="none" dirty="0"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latin typeface="Oswald Regular" panose="02000503000000000000" pitchFamily="2" charset="0"/>
              </a:rPr>
              <a:t>Account Management Solution</a:t>
            </a:r>
            <a:endParaRPr lang="en-CA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9687F-0218-462C-8021-24ABA59E4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Presented by Team Cool Force</a:t>
            </a:r>
            <a:endParaRPr lang="en-CA" b="1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E1393-7557-4EF1-8D26-C150BE2B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27" y="677384"/>
            <a:ext cx="2139904" cy="14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773479"/>
            <a:ext cx="11029615" cy="1035208"/>
          </a:xfrm>
        </p:spPr>
        <p:txBody>
          <a:bodyPr>
            <a:normAutofit/>
          </a:bodyPr>
          <a:lstStyle/>
          <a:p>
            <a:pPr algn="ctr"/>
            <a:r>
              <a:rPr lang="en-US" sz="48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Time: </a:t>
            </a:r>
            <a:r>
              <a:rPr lang="en-US" sz="48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we can never have enough</a:t>
            </a:r>
            <a:endParaRPr lang="en-CA" sz="4800" cap="none" dirty="0"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61C55-93BC-4CAB-8FE7-EDEE338C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FDECB-7EA9-428F-B96C-01090FD3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83" y="722843"/>
            <a:ext cx="10040233" cy="54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0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809E7C-25D8-441E-A035-DED8C615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29" y="2648351"/>
            <a:ext cx="1910526" cy="1910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63926E-821F-4ED9-9ACD-5D0676D9C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489" y="1406079"/>
            <a:ext cx="2455777" cy="674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CCD0FE-6AD9-4580-91DF-05AFF3168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302" y="2775621"/>
            <a:ext cx="1962150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7BB805-5838-47F4-9168-681D234B7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44" y="2773589"/>
            <a:ext cx="2626034" cy="1785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FADFA1-0BD5-4F74-88CF-87866CF6E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2990" y="1375690"/>
            <a:ext cx="4426804" cy="6449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93CC1E-0E3E-4FEE-BF31-2130CF183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7299" y="3932617"/>
            <a:ext cx="1962150" cy="502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7B9EEE-A889-4AA2-9DD7-8D61E3DD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1432" y="4948904"/>
            <a:ext cx="2419811" cy="11852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202954-51F8-4619-8171-8C269B5564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545" y="5025227"/>
            <a:ext cx="3730802" cy="11781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159D55-B102-4358-BFA1-63D5EB59AA8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2028"/>
          <a:stretch/>
        </p:blipFill>
        <p:spPr>
          <a:xfrm>
            <a:off x="891836" y="971209"/>
            <a:ext cx="2399449" cy="14539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C3FFED-B0A6-4266-B054-2250DECF7571}"/>
              </a:ext>
            </a:extLst>
          </p:cNvPr>
          <p:cNvSpPr txBox="1"/>
          <p:nvPr/>
        </p:nvSpPr>
        <p:spPr>
          <a:xfrm>
            <a:off x="8988788" y="5352691"/>
            <a:ext cx="2209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itchFamily="2" charset="0"/>
                <a:ea typeface="Roboto" pitchFamily="2" charset="0"/>
              </a:rPr>
              <a:t>…and more?!</a:t>
            </a:r>
            <a:endParaRPr lang="en-CA" sz="2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E9BDE-9EC0-457F-AEE3-94A3900779B9}"/>
              </a:ext>
            </a:extLst>
          </p:cNvPr>
          <p:cNvSpPr txBox="1"/>
          <p:nvPr/>
        </p:nvSpPr>
        <p:spPr>
          <a:xfrm>
            <a:off x="3177287" y="3244334"/>
            <a:ext cx="58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Solution (insert a picture of our login page?)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816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Oswald Regular" panose="02000503000000000000" pitchFamily="2" charset="0"/>
              </a:rPr>
              <a:t>Simple, Secure, Convenient</a:t>
            </a:r>
            <a:endParaRPr lang="en-CA" sz="4000" dirty="0">
              <a:latin typeface="Oswald Regular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3BF9-24DF-4FD5-BCC2-4656934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One step sign in process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Landing page for convenient navigation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Continuous integration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Data security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Account timeout</a:t>
            </a:r>
            <a:endParaRPr lang="en-CA" sz="32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96EA8-9B6C-47BE-B4C5-5A5C6850B3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3351" y="5486400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7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E9BDE-9EC0-457F-AEE3-94A3900779B9}"/>
              </a:ext>
            </a:extLst>
          </p:cNvPr>
          <p:cNvSpPr txBox="1"/>
          <p:nvPr/>
        </p:nvSpPr>
        <p:spPr>
          <a:xfrm>
            <a:off x="3177287" y="3244334"/>
            <a:ext cx="58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Live demo part + any additional technical details go here?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Oswald Regular" panose="02000503000000000000" pitchFamily="2" charset="0"/>
              </a:rPr>
              <a:t>Ideas for Future Implementation</a:t>
            </a:r>
            <a:endParaRPr lang="en-CA" sz="4000" dirty="0">
              <a:latin typeface="Oswald Regular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3BF9-24DF-4FD5-BCC2-4656934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Ability for users to be able to save account information from any web site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Host as a web service, for accessibility from any computer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Mobile capabilities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Multilingual platform</a:t>
            </a:r>
            <a:endParaRPr lang="en-CA" sz="32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C4B8F-82AE-48B7-9C3D-90EF7A87D2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3351" y="5486400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72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212</TotalTime>
  <Words>517</Words>
  <Application>Microsoft Office PowerPoint</Application>
  <PresentationFormat>Widescreen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Gill Sans MT</vt:lpstr>
      <vt:lpstr>Oswald Regular</vt:lpstr>
      <vt:lpstr>Roboto</vt:lpstr>
      <vt:lpstr>Wingdings 2</vt:lpstr>
      <vt:lpstr>Dividend</vt:lpstr>
      <vt:lpstr>PowerPoint Presentation</vt:lpstr>
      <vt:lpstr>City of Account Management Solution</vt:lpstr>
      <vt:lpstr>Time: we can never have enough</vt:lpstr>
      <vt:lpstr>PowerPoint Presentation</vt:lpstr>
      <vt:lpstr>PowerPoint Presentation</vt:lpstr>
      <vt:lpstr>PowerPoint Presentation</vt:lpstr>
      <vt:lpstr>Simple, Secure, Convenient</vt:lpstr>
      <vt:lpstr>PowerPoint Presentation</vt:lpstr>
      <vt:lpstr>Ideas for Future Implementation</vt:lpstr>
      <vt:lpstr>How much time are you saving?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Toronto Single sign-on Solution</dc:title>
  <dc:creator>Mary Ma</dc:creator>
  <cp:lastModifiedBy>Mary Ma</cp:lastModifiedBy>
  <cp:revision>27</cp:revision>
  <dcterms:created xsi:type="dcterms:W3CDTF">2018-09-22T21:35:28Z</dcterms:created>
  <dcterms:modified xsi:type="dcterms:W3CDTF">2018-09-23T14:30:33Z</dcterms:modified>
</cp:coreProperties>
</file>