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9" r:id="rId13"/>
    <p:sldId id="271" r:id="rId14"/>
    <p:sldId id="272" r:id="rId15"/>
    <p:sldId id="273" r:id="rId16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80" d="100"/>
          <a:sy n="80" d="100"/>
        </p:scale>
        <p:origin x="7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1A59FE-10B7-F836-2203-BB9E51931E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D4D1ECB1-F0FD-8971-3E8C-40B467EB47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697B8CC-A1D4-581E-97F0-7182D378C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F504D-C966-9241-BDB8-6D1EA7C8C04B}" type="datetimeFigureOut">
              <a:rPr lang="nl-BE" smtClean="0"/>
              <a:t>19/07/2022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5B83BF1F-F90B-B9B7-8011-B01E15F46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2D3D73C-86DA-21DB-0FA9-68CE36DC2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957A6-993A-2D46-BA98-9DF93D21807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95681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8AE005-F10F-DB9A-A982-97CDFCB14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3D65D6C7-3079-7201-D579-40EEA9C6A3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62BFD82-A5B0-3CDA-0FA0-AE450AE3A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F504D-C966-9241-BDB8-6D1EA7C8C04B}" type="datetimeFigureOut">
              <a:rPr lang="nl-BE" smtClean="0"/>
              <a:t>19/07/2022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EDE7956E-7A54-45B7-512C-D50111114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5BBEF54-A015-8D56-8E44-ED23BDC2C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957A6-993A-2D46-BA98-9DF93D21807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02060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90FB3961-9F34-D967-0F17-DC9F49F2C5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B69A2229-208B-F9AB-5992-1C7ABDBC1B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11C1516-55EF-AA74-FF01-34D8D39F2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F504D-C966-9241-BDB8-6D1EA7C8C04B}" type="datetimeFigureOut">
              <a:rPr lang="nl-BE" smtClean="0"/>
              <a:t>19/07/2022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EB2DF0DA-2B6E-5B7C-9B1B-036833977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B1B99C6-E89D-9E6D-D83B-B17DCBCFD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957A6-993A-2D46-BA98-9DF93D21807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25063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75976C-5B21-FA0F-210D-1F5EAA941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8B4041F-DD4E-E7CC-0A9B-FB2B15C27D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5D73AEB-9EC1-FA49-529B-CB5102477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F504D-C966-9241-BDB8-6D1EA7C8C04B}" type="datetimeFigureOut">
              <a:rPr lang="nl-BE" smtClean="0"/>
              <a:t>19/07/2022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D9F1A4D-7D57-7AE0-5E49-14805E28B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EAE8A77-7512-F488-D846-6467962DA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957A6-993A-2D46-BA98-9DF93D21807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19093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A2B979-66DF-0F2C-1C34-E95DFA90F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0D6D3D9-7E62-1DF8-1B4C-E4423A1246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263AB78-57C7-5053-71C9-BBC38FC37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F504D-C966-9241-BDB8-6D1EA7C8C04B}" type="datetimeFigureOut">
              <a:rPr lang="nl-BE" smtClean="0"/>
              <a:t>19/07/2022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376513E-257B-D3C9-7E81-4ABDCBC47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E976531-768D-F055-2ABE-46E29FAA4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957A6-993A-2D46-BA98-9DF93D21807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62201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0732F0-C3B9-B09C-11D4-00FCD0579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BE4742C-7103-6859-BB34-FC9CDF193B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D75F9AF1-2AA1-F8FE-4C12-47088A46C2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DC8F69B0-BAF8-27B0-F4C7-2E4966059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F504D-C966-9241-BDB8-6D1EA7C8C04B}" type="datetimeFigureOut">
              <a:rPr lang="nl-BE" smtClean="0"/>
              <a:t>19/07/2022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2BF7D765-8605-6F6D-7947-790BECB5C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39B27B02-5BD0-32E2-34FE-937D5D816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957A6-993A-2D46-BA98-9DF93D21807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28283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FDA2EE-053D-44C1-F109-0B29BEFA5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A0B62FFD-BA46-704C-9562-2F54098775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F842FFC6-3295-E5B9-68CD-BD9608DCC6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DF80830D-83F5-F6FA-8355-92202CFA5D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A772AD24-A5A8-D6B0-D37C-8F0AD61B8D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CE4122CD-EB8C-248B-2203-F7423BDE7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F504D-C966-9241-BDB8-6D1EA7C8C04B}" type="datetimeFigureOut">
              <a:rPr lang="nl-BE" smtClean="0"/>
              <a:t>19/07/2022</a:t>
            </a:fld>
            <a:endParaRPr lang="nl-BE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658C5190-0B60-39BA-ADB2-0324642DC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DC53B1B2-2263-C14E-EB32-B140BE808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957A6-993A-2D46-BA98-9DF93D21807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91274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E92B9F-FB90-2365-77A2-7A808F6E0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D4E5C49D-1BF3-6E7A-B92E-2CB068379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F504D-C966-9241-BDB8-6D1EA7C8C04B}" type="datetimeFigureOut">
              <a:rPr lang="nl-BE" smtClean="0"/>
              <a:t>19/07/2022</a:t>
            </a:fld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6DEC529A-7DA5-56BA-B42F-653A1C393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71E0CC9D-D920-046F-C06D-9AA763BD3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957A6-993A-2D46-BA98-9DF93D21807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47419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8FECFA9D-C19F-28F8-6F9D-DE86D7C3F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F504D-C966-9241-BDB8-6D1EA7C8C04B}" type="datetimeFigureOut">
              <a:rPr lang="nl-BE" smtClean="0"/>
              <a:t>19/07/2022</a:t>
            </a:fld>
            <a:endParaRPr lang="nl-BE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E2036A15-6DBD-D921-D2B2-0689FBB98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2787173A-98E0-B4E7-7732-1F52A89A3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957A6-993A-2D46-BA98-9DF93D21807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27448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398C61-4804-E421-721C-E3FECD598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1F7F600-129F-CBC7-64DF-1FF01BF45C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03ACBF33-DE3A-F884-B92C-CAF3329810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B49DAEDC-5C41-0BAD-73DD-69FFF6479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F504D-C966-9241-BDB8-6D1EA7C8C04B}" type="datetimeFigureOut">
              <a:rPr lang="nl-BE" smtClean="0"/>
              <a:t>19/07/2022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370C4559-7C04-F42C-2671-A68FA4C85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6A9E1EFA-4AD7-12F6-6870-1BE400753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957A6-993A-2D46-BA98-9DF93D21807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08154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8A0C4B-7619-55D6-A2AF-4A0F79C4F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F0F7230E-1318-7813-A7A9-B3C15A8671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C290B1C5-71A6-CB9E-3901-3A2223C396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3CE7BA37-0E24-3E04-0D1E-07262C34F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F504D-C966-9241-BDB8-6D1EA7C8C04B}" type="datetimeFigureOut">
              <a:rPr lang="nl-BE" smtClean="0"/>
              <a:t>19/07/2022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DACA83B2-35A2-5CAB-F725-EE7138622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BFEA9532-6806-58D3-A328-C3213BD32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957A6-993A-2D46-BA98-9DF93D21807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7642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8D590330-06F3-9697-185D-DEEE375FC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F472537-B60B-36A4-BF59-8195DF92CB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BAA7D0F-561D-BD00-173C-D99F666255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6F504D-C966-9241-BDB8-6D1EA7C8C04B}" type="datetimeFigureOut">
              <a:rPr lang="nl-BE" smtClean="0"/>
              <a:t>19/07/2022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54678F3-A0D9-82D2-79B5-8C6CCAADA2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45C202E-E733-3705-FA7E-ED27E01588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5957A6-993A-2D46-BA98-9DF93D21807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53014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CSS/CSS_Grid_Layout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9DBA07-044D-62EB-BB09-DAAB308FB9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err="1"/>
              <a:t>Grid</a:t>
            </a:r>
            <a:r>
              <a:rPr lang="nl-BE" dirty="0"/>
              <a:t> </a:t>
            </a:r>
            <a:r>
              <a:rPr lang="nl-BE" dirty="0" err="1"/>
              <a:t>Layout</a:t>
            </a:r>
            <a:endParaRPr lang="nl-BE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AA9B65D3-B931-F27C-DCC8-8AAA003394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561600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>
            <a:extLst>
              <a:ext uri="{FF2B5EF4-FFF2-40B4-BE49-F238E27FC236}">
                <a16:creationId xmlns:a16="http://schemas.microsoft.com/office/drawing/2014/main" id="{1480B573-ECB5-267F-5365-F764D479FD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6389" y="1150422"/>
            <a:ext cx="5319221" cy="4557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7286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>
            <a:extLst>
              <a:ext uri="{FF2B5EF4-FFF2-40B4-BE49-F238E27FC236}">
                <a16:creationId xmlns:a16="http://schemas.microsoft.com/office/drawing/2014/main" id="{8592CFBE-0141-7830-3E05-99A9878B5A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0665" y="1131371"/>
            <a:ext cx="5410669" cy="4595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7666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09E88D-E213-1E64-AB94-299FFCC4F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Grid</a:t>
            </a:r>
            <a:r>
              <a:rPr lang="nl-BE" dirty="0"/>
              <a:t> opzetten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9AC9C54-9831-E951-742B-67E85F8E3F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nl-BE" dirty="0"/>
              <a:t>display: </a:t>
            </a:r>
            <a:r>
              <a:rPr lang="nl-BE" dirty="0" err="1"/>
              <a:t>grid</a:t>
            </a:r>
            <a:endParaRPr lang="nl-BE" dirty="0"/>
          </a:p>
          <a:p>
            <a:pPr lvl="1"/>
            <a:r>
              <a:rPr lang="nl-BE" dirty="0"/>
              <a:t>Op het container element</a:t>
            </a:r>
          </a:p>
          <a:p>
            <a:r>
              <a:rPr lang="nl-BE" dirty="0" err="1"/>
              <a:t>grid</a:t>
            </a:r>
            <a:r>
              <a:rPr lang="nl-BE" dirty="0"/>
              <a:t>-template-columns en </a:t>
            </a:r>
            <a:r>
              <a:rPr lang="nl-BE" dirty="0" err="1"/>
              <a:t>grid</a:t>
            </a:r>
            <a:r>
              <a:rPr lang="nl-BE" dirty="0"/>
              <a:t>-template-</a:t>
            </a:r>
            <a:r>
              <a:rPr lang="nl-BE" dirty="0" err="1"/>
              <a:t>rows</a:t>
            </a:r>
            <a:endParaRPr lang="nl-BE" dirty="0"/>
          </a:p>
          <a:p>
            <a:pPr lvl="1"/>
            <a:r>
              <a:rPr lang="nl-BE" dirty="0"/>
              <a:t>Ook handig: </a:t>
            </a:r>
            <a:r>
              <a:rPr lang="nl-BE" dirty="0" err="1"/>
              <a:t>repeat</a:t>
            </a:r>
            <a:r>
              <a:rPr lang="nl-BE" dirty="0"/>
              <a:t> functie en </a:t>
            </a:r>
            <a:r>
              <a:rPr lang="nl-BE" dirty="0" err="1"/>
              <a:t>fr</a:t>
            </a:r>
            <a:r>
              <a:rPr lang="nl-BE" dirty="0"/>
              <a:t> eenheid</a:t>
            </a:r>
          </a:p>
          <a:p>
            <a:pPr lvl="1"/>
            <a:r>
              <a:rPr lang="nl-BE" dirty="0">
                <a:hlinkClick r:id="rId2"/>
              </a:rPr>
              <a:t>https://developer.mozilla.org/en-US/docs/Web/CSS/CSS_Grid_Layout</a:t>
            </a:r>
            <a:endParaRPr lang="nl-BE" dirty="0"/>
          </a:p>
          <a:p>
            <a:r>
              <a:rPr lang="nl-BE" dirty="0"/>
              <a:t>Plaats de items in de cellen</a:t>
            </a:r>
          </a:p>
          <a:p>
            <a:pPr lvl="1"/>
            <a:r>
              <a:rPr lang="nl-BE" dirty="0" err="1"/>
              <a:t>grid</a:t>
            </a:r>
            <a:r>
              <a:rPr lang="nl-BE" dirty="0"/>
              <a:t>-column-start</a:t>
            </a:r>
          </a:p>
          <a:p>
            <a:pPr lvl="1"/>
            <a:r>
              <a:rPr lang="nl-BE" dirty="0" err="1"/>
              <a:t>grid</a:t>
            </a:r>
            <a:r>
              <a:rPr lang="nl-BE" dirty="0"/>
              <a:t>-column-end</a:t>
            </a:r>
          </a:p>
          <a:p>
            <a:pPr lvl="1"/>
            <a:r>
              <a:rPr lang="nl-BE" dirty="0" err="1"/>
              <a:t>grid</a:t>
            </a:r>
            <a:r>
              <a:rPr lang="nl-BE" dirty="0"/>
              <a:t>-</a:t>
            </a:r>
            <a:r>
              <a:rPr lang="nl-BE" dirty="0" err="1"/>
              <a:t>row</a:t>
            </a:r>
            <a:r>
              <a:rPr lang="nl-BE" dirty="0"/>
              <a:t>-start</a:t>
            </a:r>
          </a:p>
          <a:p>
            <a:pPr lvl="1"/>
            <a:r>
              <a:rPr lang="nl-BE" dirty="0" err="1"/>
              <a:t>grid</a:t>
            </a:r>
            <a:r>
              <a:rPr lang="nl-BE" dirty="0"/>
              <a:t>-</a:t>
            </a:r>
            <a:r>
              <a:rPr lang="nl-BE" dirty="0" err="1"/>
              <a:t>row</a:t>
            </a:r>
            <a:r>
              <a:rPr lang="nl-BE" dirty="0"/>
              <a:t>-end</a:t>
            </a:r>
          </a:p>
          <a:p>
            <a:r>
              <a:rPr lang="nl-BE" dirty="0"/>
              <a:t>gap, </a:t>
            </a:r>
            <a:r>
              <a:rPr lang="nl-BE" dirty="0" err="1"/>
              <a:t>row</a:t>
            </a:r>
            <a:r>
              <a:rPr lang="nl-BE" dirty="0"/>
              <a:t>-gap, column-gap : ruimte tussen de items</a:t>
            </a:r>
          </a:p>
          <a:p>
            <a:r>
              <a:rPr lang="nl-BE" dirty="0"/>
              <a:t>Demo09 en demo10 Tip: </a:t>
            </a:r>
            <a:r>
              <a:rPr lang="nl-BE" dirty="0" err="1"/>
              <a:t>dev</a:t>
            </a:r>
            <a:r>
              <a:rPr lang="nl-BE" dirty="0"/>
              <a:t> tools oproepen (F12)</a:t>
            </a:r>
          </a:p>
        </p:txBody>
      </p:sp>
    </p:spTree>
    <p:extLst>
      <p:ext uri="{BB962C8B-B14F-4D97-AF65-F5344CB8AC3E}">
        <p14:creationId xmlns:p14="http://schemas.microsoft.com/office/powerpoint/2010/main" val="41736423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E20CBC-4D71-4C83-F0D6-134B0871E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Auto </a:t>
            </a:r>
            <a:r>
              <a:rPr lang="nl-BE" dirty="0" err="1"/>
              <a:t>grid</a:t>
            </a:r>
            <a:r>
              <a:rPr lang="nl-BE" dirty="0"/>
              <a:t> features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51FCA6A-94A5-F2A8-560A-762EDA7A7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Items automatisch in </a:t>
            </a:r>
            <a:r>
              <a:rPr lang="nl-BE" dirty="0" err="1"/>
              <a:t>grid</a:t>
            </a:r>
            <a:r>
              <a:rPr lang="nl-BE" dirty="0"/>
              <a:t> plaatsen</a:t>
            </a:r>
          </a:p>
          <a:p>
            <a:r>
              <a:rPr lang="nl-BE" dirty="0"/>
              <a:t>Autoplacement is default: </a:t>
            </a:r>
            <a:r>
              <a:rPr lang="nl-BE" dirty="0" err="1"/>
              <a:t>left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right, top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bottom</a:t>
            </a:r>
            <a:endParaRPr lang="nl-BE" dirty="0"/>
          </a:p>
          <a:p>
            <a:pPr lvl="1"/>
            <a:r>
              <a:rPr lang="nl-BE" dirty="0" err="1"/>
              <a:t>grid</a:t>
            </a:r>
            <a:r>
              <a:rPr lang="nl-BE" dirty="0"/>
              <a:t>-auto-flow beïnvloedt dit</a:t>
            </a:r>
          </a:p>
          <a:p>
            <a:r>
              <a:rPr lang="nl-BE" dirty="0"/>
              <a:t>Ook: als je meer items plaatst dan voorzien zullen er automatisch rijen toegevoegd worden</a:t>
            </a:r>
          </a:p>
        </p:txBody>
      </p:sp>
    </p:spTree>
    <p:extLst>
      <p:ext uri="{BB962C8B-B14F-4D97-AF65-F5344CB8AC3E}">
        <p14:creationId xmlns:p14="http://schemas.microsoft.com/office/powerpoint/2010/main" val="3702313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3EA021-47F5-B62E-5DE4-82C9CD77A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Grid</a:t>
            </a:r>
            <a:r>
              <a:rPr lang="nl-BE" dirty="0"/>
              <a:t> shorthand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667AD01-308E-0F8F-53F1-56B4E81E9F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/>
              <a:t>grid</a:t>
            </a:r>
            <a:r>
              <a:rPr lang="nl-BE" dirty="0"/>
              <a:t>: 6em </a:t>
            </a:r>
            <a:r>
              <a:rPr lang="nl-BE" dirty="0" err="1"/>
              <a:t>6em</a:t>
            </a:r>
            <a:r>
              <a:rPr lang="nl-BE" dirty="0"/>
              <a:t> / 10em 6em </a:t>
            </a:r>
            <a:r>
              <a:rPr lang="nl-BE" dirty="0" err="1"/>
              <a:t>6em</a:t>
            </a:r>
            <a:r>
              <a:rPr lang="nl-BE" dirty="0"/>
              <a:t> </a:t>
            </a:r>
            <a:r>
              <a:rPr lang="nl-BE" dirty="0" err="1"/>
              <a:t>6em</a:t>
            </a:r>
            <a:endParaRPr lang="nl-BE" dirty="0"/>
          </a:p>
          <a:p>
            <a:pPr lvl="1"/>
            <a:r>
              <a:rPr lang="nl-BE" dirty="0"/>
              <a:t>2 rijen, 4 kolommen</a:t>
            </a:r>
          </a:p>
          <a:p>
            <a:r>
              <a:rPr lang="nl-BE" dirty="0" err="1"/>
              <a:t>grid-row</a:t>
            </a:r>
            <a:r>
              <a:rPr lang="nl-BE" dirty="0"/>
              <a:t>: 3 / 5 (start / eind)</a:t>
            </a:r>
            <a:br>
              <a:rPr lang="nl-BE" dirty="0"/>
            </a:br>
            <a:r>
              <a:rPr lang="nl-BE" dirty="0" err="1"/>
              <a:t>grid</a:t>
            </a:r>
            <a:r>
              <a:rPr lang="nl-BE" dirty="0"/>
              <a:t>-column: 2 / 3 (start / eind)</a:t>
            </a:r>
          </a:p>
          <a:p>
            <a:r>
              <a:rPr lang="nl-BE" dirty="0" err="1"/>
              <a:t>grid</a:t>
            </a:r>
            <a:r>
              <a:rPr lang="nl-BE" dirty="0"/>
              <a:t>-area: </a:t>
            </a:r>
            <a:r>
              <a:rPr lang="nl-BE" dirty="0" err="1"/>
              <a:t>row</a:t>
            </a:r>
            <a:r>
              <a:rPr lang="nl-BE" dirty="0"/>
              <a:t>-start / column-start / </a:t>
            </a:r>
            <a:r>
              <a:rPr lang="nl-BE" dirty="0" err="1"/>
              <a:t>row</a:t>
            </a:r>
            <a:r>
              <a:rPr lang="nl-BE" dirty="0"/>
              <a:t>-end / column-end</a:t>
            </a:r>
          </a:p>
          <a:p>
            <a:r>
              <a:rPr lang="nl-BE" dirty="0"/>
              <a:t>span, bv: </a:t>
            </a:r>
            <a:r>
              <a:rPr lang="nl-BE" dirty="0" err="1"/>
              <a:t>grid</a:t>
            </a:r>
            <a:r>
              <a:rPr lang="nl-BE" dirty="0"/>
              <a:t>-column: 2 / span 2</a:t>
            </a:r>
          </a:p>
          <a:p>
            <a:r>
              <a:rPr lang="nl-BE" dirty="0" err="1"/>
              <a:t>grid</a:t>
            </a:r>
            <a:r>
              <a:rPr lang="nl-BE" dirty="0"/>
              <a:t>-template-columns: </a:t>
            </a:r>
            <a:r>
              <a:rPr lang="nl-BE" dirty="0" err="1"/>
              <a:t>repeat</a:t>
            </a:r>
            <a:r>
              <a:rPr lang="nl-BE" dirty="0"/>
              <a:t>(4, 6em)</a:t>
            </a:r>
          </a:p>
          <a:p>
            <a:r>
              <a:rPr lang="nl-BE" dirty="0"/>
              <a:t>Demo11</a:t>
            </a:r>
          </a:p>
        </p:txBody>
      </p:sp>
    </p:spTree>
    <p:extLst>
      <p:ext uri="{BB962C8B-B14F-4D97-AF65-F5344CB8AC3E}">
        <p14:creationId xmlns:p14="http://schemas.microsoft.com/office/powerpoint/2010/main" val="41886022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E0ADB1-06A1-521E-0977-244B3DF22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Gridline</a:t>
            </a:r>
            <a:r>
              <a:rPr lang="nl-BE" dirty="0"/>
              <a:t> </a:t>
            </a:r>
            <a:r>
              <a:rPr lang="nl-BE" dirty="0" err="1"/>
              <a:t>naming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142EC1E-80DE-7A70-DBFB-0CBDB6FBCB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/>
              <a:t>grid</a:t>
            </a:r>
            <a:r>
              <a:rPr lang="nl-BE" dirty="0"/>
              <a:t>-template-columns: [name1] unit [name2] unit [name3] unit;</a:t>
            </a:r>
          </a:p>
          <a:p>
            <a:r>
              <a:rPr lang="nl-BE" dirty="0" err="1"/>
              <a:t>grid</a:t>
            </a:r>
            <a:r>
              <a:rPr lang="nl-BE" dirty="0"/>
              <a:t>-template-</a:t>
            </a:r>
            <a:r>
              <a:rPr lang="nl-BE" dirty="0" err="1"/>
              <a:t>rows</a:t>
            </a:r>
            <a:r>
              <a:rPr lang="nl-BE" dirty="0"/>
              <a:t>: [name1] unit [name2</a:t>
            </a:r>
            <a:r>
              <a:rPr lang="nl-BE"/>
              <a:t>] unit [name3] unit;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46899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>
            <a:extLst>
              <a:ext uri="{FF2B5EF4-FFF2-40B4-BE49-F238E27FC236}">
                <a16:creationId xmlns:a16="http://schemas.microsoft.com/office/drawing/2014/main" id="{A2A5749C-2191-29F8-EB60-B052FDB76D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9734" y="1169474"/>
            <a:ext cx="5212532" cy="4519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194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>
            <a:extLst>
              <a:ext uri="{FF2B5EF4-FFF2-40B4-BE49-F238E27FC236}">
                <a16:creationId xmlns:a16="http://schemas.microsoft.com/office/drawing/2014/main" id="{CB27A900-A1F9-A26D-5432-2D8D0C1108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3062" y="1146612"/>
            <a:ext cx="5265876" cy="4564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092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>
            <a:extLst>
              <a:ext uri="{FF2B5EF4-FFF2-40B4-BE49-F238E27FC236}">
                <a16:creationId xmlns:a16="http://schemas.microsoft.com/office/drawing/2014/main" id="{726B5FEA-1E06-775E-A8EB-E5684BE3DA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1360" y="1093267"/>
            <a:ext cx="7849280" cy="4671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019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>
            <a:extLst>
              <a:ext uri="{FF2B5EF4-FFF2-40B4-BE49-F238E27FC236}">
                <a16:creationId xmlns:a16="http://schemas.microsoft.com/office/drawing/2014/main" id="{A2928D19-023E-F950-735A-DEE1209A5D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9251" y="1173284"/>
            <a:ext cx="5273497" cy="4511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3973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>
            <a:extLst>
              <a:ext uri="{FF2B5EF4-FFF2-40B4-BE49-F238E27FC236}">
                <a16:creationId xmlns:a16="http://schemas.microsoft.com/office/drawing/2014/main" id="{D5F078FF-C326-F67A-897D-18E8ADEF70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2096" y="818924"/>
            <a:ext cx="5387807" cy="5220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1639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>
            <a:extLst>
              <a:ext uri="{FF2B5EF4-FFF2-40B4-BE49-F238E27FC236}">
                <a16:creationId xmlns:a16="http://schemas.microsoft.com/office/drawing/2014/main" id="{122AB31F-6E1B-6A2B-1DD9-C501D943C4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4891" y="1135181"/>
            <a:ext cx="5982218" cy="4587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2889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>
            <a:extLst>
              <a:ext uri="{FF2B5EF4-FFF2-40B4-BE49-F238E27FC236}">
                <a16:creationId xmlns:a16="http://schemas.microsoft.com/office/drawing/2014/main" id="{8D647722-7E53-A8F6-371B-8CA1B42E51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5424" y="1112319"/>
            <a:ext cx="5441152" cy="4633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3210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>
            <a:extLst>
              <a:ext uri="{FF2B5EF4-FFF2-40B4-BE49-F238E27FC236}">
                <a16:creationId xmlns:a16="http://schemas.microsoft.com/office/drawing/2014/main" id="{B7B1A542-E105-B422-67BF-75FC934693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3045" y="1112319"/>
            <a:ext cx="5425910" cy="4633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706058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208</Words>
  <Application>Microsoft Office PowerPoint</Application>
  <PresentationFormat>Breedbeeld</PresentationFormat>
  <Paragraphs>30</Paragraphs>
  <Slides>15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Kantoorthema</vt:lpstr>
      <vt:lpstr>Grid Layout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Grid opzetten</vt:lpstr>
      <vt:lpstr>Auto grid features</vt:lpstr>
      <vt:lpstr>Grid shorthand</vt:lpstr>
      <vt:lpstr>Gridline naming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Kris Hermans</dc:creator>
  <cp:lastModifiedBy>Kris Hermans</cp:lastModifiedBy>
  <cp:revision>32</cp:revision>
  <dcterms:created xsi:type="dcterms:W3CDTF">2022-07-19T06:09:43Z</dcterms:created>
  <dcterms:modified xsi:type="dcterms:W3CDTF">2022-07-19T11:05:40Z</dcterms:modified>
</cp:coreProperties>
</file>