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A59FE-10B7-F836-2203-BB9E5193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D1ECB1-F0FD-8971-3E8C-40B467EB4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97B8CC-A1D4-581E-97F0-7182D378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83BF1F-F90B-B9B7-8011-B01E15F4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D3D73C-86DA-21DB-0FA9-68CE36DC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6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AE005-F10F-DB9A-A982-97CDFCB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65D6C7-3079-7201-D579-40EEA9C6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2BFD82-A5B0-3CDA-0FA0-AE450AE3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E7956E-7A54-45B7-512C-D501111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BBEF54-A015-8D56-8E44-ED23BDC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0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0FB3961-9F34-D967-0F17-DC9F49F2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9A2229-208B-F9AB-5992-1C7ABDBC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1C1516-55EF-AA74-FF01-34D8D39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2DF0DA-2B6E-5B7C-9B1B-03683397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B99C6-E89D-9E6D-D83B-B17DCBCF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0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5976C-5B21-FA0F-210D-1F5EAA94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B4041F-DD4E-E7CC-0A9B-FB2B15C2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D73AEB-9EC1-FA49-529B-CB51024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9F1A4D-7D57-7AE0-5E49-14805E2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AE8A77-7512-F488-D846-6467962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909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2B979-66DF-0F2C-1C34-E95DFA90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D6D3D9-7E62-1DF8-1B4C-E4423A12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63AB78-57C7-5053-71C9-BBC38FC3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76513E-257B-D3C9-7E81-4ABDCBC4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76531-768D-F055-2ABE-46E29FA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2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2F0-C3B9-B09C-11D4-00FCD057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E4742C-7103-6859-BB34-FC9CDF19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5F9AF1-2AA1-F8FE-4C12-47088A46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8F69B0-BAF8-27B0-F4C7-2E496605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F7D765-8605-6F6D-7947-790BECB5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27B02-5BD0-32E2-34FE-937D5D81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2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DA2EE-053D-44C1-F109-0B29BEFA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B62FFD-BA46-704C-9562-2F540987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42FFC6-3295-E5B9-68CD-BD9608DC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80830D-83F5-F6FA-8355-92202CFA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772AD24-A5A8-D6B0-D37C-8F0AD61B8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E4122CD-EB8C-248B-2203-F7423BD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8C5190-0B60-39BA-ADB2-0324642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C53B1B2-2263-C14E-EB32-B140BE80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2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92B9F-FB90-2365-77A2-7A808F6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E5C49D-1BF3-6E7A-B92E-2CB06837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EC529A-7DA5-56BA-B42F-653A1C39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E0CC9D-D920-046F-C06D-9AA763B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4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ECFA9D-C19F-28F8-6F9D-DE86D7C3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2036A15-6DBD-D921-D2B2-0689FBB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87173A-98E0-B4E7-7732-1F52A89A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4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8C61-4804-E421-721C-E3FECD5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F7F600-129F-CBC7-64DF-1FF01BF4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ACBF33-DE3A-F884-B92C-CAF33298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9DAEDC-5C41-0BAD-73DD-69FFF647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0C4559-7C04-F42C-2671-A68FA4C8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9E1EFA-4AD7-12F6-6870-1BE4007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5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A0C4B-7619-55D6-A2AF-4A0F79C4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0F7230E-1318-7813-A7A9-B3C15A86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90B1C5-71A6-CB9E-3901-3A2223C3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E7BA37-0E24-3E04-0D1E-07262C34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CA83B2-35A2-5CAB-F725-EE713862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EA9532-6806-58D3-A328-C3213BD3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6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590330-06F3-9697-185D-DEEE375F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72537-B60B-36A4-BF59-8195DF92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AA7D0F-561D-BD00-173C-D99F66625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4678F3-A0D9-82D2-79B5-8C6CCAAD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5C202E-E733-3705-FA7E-ED27E0158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0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BA07-044D-62EB-BB09-DAAB308FB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Flexbox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9B65D3-B931-F27C-DCC8-8AAA00339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F368-E615-FEEA-7680-8A5D53F5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veranderen van items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0957A7-9F1B-5C6F-C7F2-FD1396E0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Doe dit alleen als het visueel zin heeft (</a:t>
            </a:r>
            <a:r>
              <a:rPr lang="nl-BE" dirty="0" err="1"/>
              <a:t>bvb</a:t>
            </a:r>
            <a:r>
              <a:rPr lang="nl-BE" dirty="0"/>
              <a:t> </a:t>
            </a:r>
            <a:r>
              <a:rPr lang="nl-BE" dirty="0" err="1"/>
              <a:t>responsive</a:t>
            </a:r>
            <a:r>
              <a:rPr lang="nl-BE" dirty="0"/>
              <a:t> design)</a:t>
            </a:r>
          </a:p>
          <a:p>
            <a:r>
              <a:rPr lang="nl-BE" dirty="0"/>
              <a:t>NOOIT als het te maken heeft met logische data volgorde</a:t>
            </a:r>
          </a:p>
          <a:p>
            <a:r>
              <a:rPr lang="nl-BE" dirty="0"/>
              <a:t>Let op met </a:t>
            </a:r>
            <a:r>
              <a:rPr lang="nl-BE" dirty="0" err="1"/>
              <a:t>assistive</a:t>
            </a:r>
            <a:r>
              <a:rPr lang="nl-BE" dirty="0"/>
              <a:t> </a:t>
            </a:r>
            <a:r>
              <a:rPr lang="nl-BE" dirty="0" err="1"/>
              <a:t>technologies</a:t>
            </a:r>
            <a:r>
              <a:rPr lang="nl-BE" dirty="0"/>
              <a:t> (screen readers)</a:t>
            </a:r>
          </a:p>
          <a:p>
            <a:r>
              <a:rPr lang="nl-BE" dirty="0"/>
              <a:t>property: order (default: 0) (“</a:t>
            </a:r>
            <a:r>
              <a:rPr lang="nl-BE" dirty="0" err="1"/>
              <a:t>Ordinal</a:t>
            </a:r>
            <a:r>
              <a:rPr lang="nl-BE" dirty="0"/>
              <a:t> Group”)</a:t>
            </a:r>
          </a:p>
          <a:p>
            <a:r>
              <a:rPr lang="nl-BE" dirty="0"/>
              <a:t>Demo05</a:t>
            </a:r>
          </a:p>
        </p:txBody>
      </p:sp>
    </p:spTree>
    <p:extLst>
      <p:ext uri="{BB962C8B-B14F-4D97-AF65-F5344CB8AC3E}">
        <p14:creationId xmlns:p14="http://schemas.microsoft.com/office/powerpoint/2010/main" val="352312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1E655-5E19-0ABA-CEF4-7ED3AAF9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Flexibility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A5B235-D029-57C5-D6D2-FE4B7AD9C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Dit is de kracht van de </a:t>
            </a:r>
            <a:r>
              <a:rPr lang="nl-BE" dirty="0" err="1"/>
              <a:t>flex</a:t>
            </a:r>
            <a:r>
              <a:rPr lang="nl-BE" dirty="0"/>
              <a:t> </a:t>
            </a:r>
            <a:r>
              <a:rPr lang="nl-BE" dirty="0" err="1"/>
              <a:t>layout</a:t>
            </a:r>
            <a:r>
              <a:rPr lang="nl-BE" dirty="0"/>
              <a:t>, hoe het item zich schaalt </a:t>
            </a:r>
            <a:r>
              <a:rPr lang="nl-BE" dirty="0" err="1"/>
              <a:t>mbt</a:t>
            </a:r>
            <a:r>
              <a:rPr lang="nl-BE" dirty="0"/>
              <a:t> vrije ruimte is (teveel of te weinig)</a:t>
            </a:r>
          </a:p>
          <a:p>
            <a:r>
              <a:rPr lang="nl-BE" dirty="0" err="1"/>
              <a:t>flex-grow</a:t>
            </a:r>
            <a:r>
              <a:rPr lang="nl-BE" dirty="0"/>
              <a:t> (op een item zetten)</a:t>
            </a:r>
          </a:p>
          <a:p>
            <a:pPr lvl="1"/>
            <a:r>
              <a:rPr lang="nl-BE" dirty="0"/>
              <a:t>1 </a:t>
            </a:r>
            <a:r>
              <a:rPr lang="nl-BE" dirty="0">
                <a:sym typeface="Wingdings" panose="05000000000000000000" pitchFamily="2" charset="2"/>
              </a:rPr>
              <a:t> vrije ruimte wordt </a:t>
            </a:r>
            <a:r>
              <a:rPr lang="nl-BE" dirty="0" err="1">
                <a:sym typeface="Wingdings" panose="05000000000000000000" pitchFamily="2" charset="2"/>
              </a:rPr>
              <a:t>propertioneel</a:t>
            </a:r>
            <a:r>
              <a:rPr lang="nl-BE" dirty="0">
                <a:sym typeface="Wingdings" panose="05000000000000000000" pitchFamily="2" charset="2"/>
              </a:rPr>
              <a:t> opgevuld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0  groeit niet</a:t>
            </a:r>
          </a:p>
          <a:p>
            <a:r>
              <a:rPr lang="nl-BE" dirty="0" err="1">
                <a:sym typeface="Wingdings" panose="05000000000000000000" pitchFamily="2" charset="2"/>
              </a:rPr>
              <a:t>flex-shrink</a:t>
            </a:r>
            <a:r>
              <a:rPr lang="nl-BE" dirty="0">
                <a:sym typeface="Wingdings" panose="05000000000000000000" pitchFamily="2" charset="2"/>
              </a:rPr>
              <a:t> (op een item zetten)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2  grootte van het item krimpt proportioneel dubbel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0  krimpt niet (behoudt grootte)</a:t>
            </a:r>
          </a:p>
          <a:p>
            <a:r>
              <a:rPr lang="nl-BE" dirty="0" err="1">
                <a:sym typeface="Wingdings" panose="05000000000000000000" pitchFamily="2" charset="2"/>
              </a:rPr>
              <a:t>flex</a:t>
            </a:r>
            <a:r>
              <a:rPr lang="nl-BE" dirty="0">
                <a:sym typeface="Wingdings" panose="05000000000000000000" pitchFamily="2" charset="2"/>
              </a:rPr>
              <a:t>-basis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Zet de initiële grootte (</a:t>
            </a:r>
            <a:r>
              <a:rPr lang="nl-BE" dirty="0" err="1">
                <a:sym typeface="Wingdings" panose="05000000000000000000" pitchFamily="2" charset="2"/>
              </a:rPr>
              <a:t>ipv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width</a:t>
            </a:r>
            <a:r>
              <a:rPr lang="nl-BE" dirty="0">
                <a:sym typeface="Wingdings" panose="05000000000000000000" pitchFamily="2" charset="2"/>
              </a:rPr>
              <a:t>)</a:t>
            </a:r>
          </a:p>
          <a:p>
            <a:r>
              <a:rPr lang="nl-BE" dirty="0">
                <a:sym typeface="Wingdings" panose="05000000000000000000" pitchFamily="2" charset="2"/>
              </a:rPr>
              <a:t>Shorthand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flex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flex-grow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flex-shrink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flex</a:t>
            </a:r>
            <a:r>
              <a:rPr lang="nl-BE" dirty="0">
                <a:sym typeface="Wingdings" panose="05000000000000000000" pitchFamily="2" charset="2"/>
              </a:rPr>
              <a:t>-basis;</a:t>
            </a:r>
          </a:p>
          <a:p>
            <a:r>
              <a:rPr lang="nl-BE" dirty="0">
                <a:sym typeface="Wingdings" panose="05000000000000000000" pitchFamily="2" charset="2"/>
              </a:rPr>
              <a:t>Demo06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255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92C1-D86D-2789-3F53-5BC4C611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Alignment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163B7E-F67A-5C15-E312-035034A5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Lost het probleem op van verticaal centreren (maar ook andere)</a:t>
            </a:r>
          </a:p>
          <a:p>
            <a:r>
              <a:rPr lang="nl-BE" dirty="0" err="1"/>
              <a:t>justify</a:t>
            </a:r>
            <a:r>
              <a:rPr lang="nl-BE" dirty="0"/>
              <a:t>-content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aligneert volgens de </a:t>
            </a:r>
            <a:r>
              <a:rPr lang="nl-BE" dirty="0" err="1">
                <a:sym typeface="Wingdings" panose="05000000000000000000" pitchFamily="2" charset="2"/>
              </a:rPr>
              <a:t>Main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Axis</a:t>
            </a:r>
            <a:r>
              <a:rPr lang="nl-BE" dirty="0">
                <a:sym typeface="Wingdings" panose="05000000000000000000" pitchFamily="2" charset="2"/>
              </a:rPr>
              <a:t>, combineer met </a:t>
            </a:r>
            <a:r>
              <a:rPr lang="nl-BE" dirty="0" err="1">
                <a:sym typeface="Wingdings" panose="05000000000000000000" pitchFamily="2" charset="2"/>
              </a:rPr>
              <a:t>flex-direction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Demo07</a:t>
            </a:r>
          </a:p>
          <a:p>
            <a:r>
              <a:rPr lang="nl-BE" dirty="0" err="1">
                <a:sym typeface="Wingdings" panose="05000000000000000000" pitchFamily="2" charset="2"/>
              </a:rPr>
              <a:t>align</a:t>
            </a:r>
            <a:r>
              <a:rPr lang="nl-BE" dirty="0">
                <a:sym typeface="Wingdings" panose="05000000000000000000" pitchFamily="2" charset="2"/>
              </a:rPr>
              <a:t>-items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Alinieert</a:t>
            </a:r>
            <a:r>
              <a:rPr lang="nl-BE" dirty="0">
                <a:sym typeface="Wingdings" panose="05000000000000000000" pitchFamily="2" charset="2"/>
              </a:rPr>
              <a:t> volgens de Cross </a:t>
            </a:r>
            <a:r>
              <a:rPr lang="nl-BE" dirty="0" err="1">
                <a:sym typeface="Wingdings" panose="05000000000000000000" pitchFamily="2" charset="2"/>
              </a:rPr>
              <a:t>Axis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Demo08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Ook interessant: gap (ruimte tussen items)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58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A6BFC-A569-C6BF-4819-6792FF08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A11A3E-94C8-7045-63F2-E85EEB4B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 Bevat de eigenlijke items die volgens flex gelayout worden</a:t>
            </a:r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89D36E2-0AA4-3E72-3836-5251D8F9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49" y="2832894"/>
            <a:ext cx="6197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D4C6-7391-E85F-E488-9F359CA2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Items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2E60A-8777-4DCF-111C-F6F50E92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items binnen de container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C17D94-2603-2F5C-C2E5-5DB0B0AA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966244"/>
            <a:ext cx="5969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20685-526D-EDD7-7A27-7B03314C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Horizontaal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E1FA70-422A-86EC-1046-453383C6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602"/>
            <a:ext cx="4077567" cy="249915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87C857E-76E7-54F6-4577-611165EE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58" y="1300959"/>
            <a:ext cx="3723674" cy="278015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726113B-4A77-FE2D-B170-4E782A66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7" y="4027111"/>
            <a:ext cx="3922412" cy="294743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2AA19E6-2E6C-BC6A-52D4-19FA08693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58" y="4072793"/>
            <a:ext cx="3922413" cy="2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7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25BBE-A636-8269-A20A-3A79CEC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Verticaal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2CC112-B3C9-A212-7A59-34C18161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356"/>
            <a:ext cx="3862172" cy="284771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A10A45B-D915-B01F-37AC-4E0811BE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0" y="1474356"/>
            <a:ext cx="4098153" cy="229389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166EB96-DBF9-3A03-523D-03B74C1D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9" y="4322074"/>
            <a:ext cx="4237853" cy="243408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65B0291-E3B8-1830-41C3-6B2661670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524" y="4097295"/>
            <a:ext cx="4437404" cy="27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93A3C-1275-E570-6D58-0C4846AC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5F6FF-BF0A-EE82-4583-78EA3231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creëert een flex layout door op het niveau van de container de display property in te stellen op:</a:t>
            </a:r>
          </a:p>
          <a:p>
            <a:pPr lvl="1"/>
            <a:r>
              <a:rPr lang="nl-BE" dirty="0"/>
              <a:t>flex</a:t>
            </a:r>
          </a:p>
          <a:p>
            <a:pPr lvl="1"/>
            <a:r>
              <a:rPr lang="nl-BE" dirty="0"/>
              <a:t>flex-inline</a:t>
            </a:r>
          </a:p>
          <a:p>
            <a:pPr lvl="1"/>
            <a:endParaRPr lang="nl-BE" dirty="0"/>
          </a:p>
          <a:p>
            <a:r>
              <a:rPr lang="nl-BE" dirty="0"/>
              <a:t>demo01</a:t>
            </a:r>
          </a:p>
        </p:txBody>
      </p:sp>
    </p:spTree>
    <p:extLst>
      <p:ext uri="{BB962C8B-B14F-4D97-AF65-F5344CB8AC3E}">
        <p14:creationId xmlns:p14="http://schemas.microsoft.com/office/powerpoint/2010/main" val="14065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D468-17BA-7051-0F51-69B59FD3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Flex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755141-7A1E-B340-0B86-0C545ED3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Binnen de container kan je de oriëntatie van items instellen</a:t>
            </a:r>
          </a:p>
          <a:p>
            <a:r>
              <a:rPr lang="nl-BE" dirty="0"/>
              <a:t>flex-direction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/>
              <a:t>demo02</a:t>
            </a:r>
          </a:p>
        </p:txBody>
      </p:sp>
    </p:spTree>
    <p:extLst>
      <p:ext uri="{BB962C8B-B14F-4D97-AF65-F5344CB8AC3E}">
        <p14:creationId xmlns:p14="http://schemas.microsoft.com/office/powerpoint/2010/main" val="359502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5E901-2B75-F2D6-08AA-EB95F317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Wrappen van items in de 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F3C0D6-C3CA-1BF9-FDFC-F67314A0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te doen als er meer items zijn en niet passen in de ruimte van de container?</a:t>
            </a:r>
          </a:p>
          <a:p>
            <a:r>
              <a:rPr lang="nl-BE" dirty="0"/>
              <a:t>flex-wrap</a:t>
            </a:r>
            <a:br>
              <a:rPr lang="nl-BE" dirty="0"/>
            </a:br>
            <a:br>
              <a:rPr lang="nl-BE" dirty="0"/>
            </a:br>
            <a:endParaRPr lang="nl-BE" dirty="0"/>
          </a:p>
          <a:p>
            <a:r>
              <a:rPr lang="nl-BE" dirty="0"/>
              <a:t>demo03</a:t>
            </a:r>
          </a:p>
        </p:txBody>
      </p:sp>
    </p:spTree>
    <p:extLst>
      <p:ext uri="{BB962C8B-B14F-4D97-AF65-F5344CB8AC3E}">
        <p14:creationId xmlns:p14="http://schemas.microsoft.com/office/powerpoint/2010/main" val="39514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0C331-34D1-843E-1A16-409FB6BD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Combineren van direction en wrapping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2E0799-8505-BE30-BBC9-21798732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flex-flow</a:t>
            </a:r>
            <a:br>
              <a:rPr lang="nl-BE" dirty="0"/>
            </a:br>
            <a:endParaRPr lang="nl-BE" dirty="0"/>
          </a:p>
          <a:p>
            <a:r>
              <a:rPr lang="nl-BE" dirty="0"/>
              <a:t>demo04</a:t>
            </a:r>
          </a:p>
        </p:txBody>
      </p:sp>
    </p:spTree>
    <p:extLst>
      <p:ext uri="{BB962C8B-B14F-4D97-AF65-F5344CB8AC3E}">
        <p14:creationId xmlns:p14="http://schemas.microsoft.com/office/powerpoint/2010/main" val="25701513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272</Words>
  <Application>Microsoft Office PowerPoint</Application>
  <PresentationFormat>Breedbeeld</PresentationFormat>
  <Paragraphs>53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Flexbox</vt:lpstr>
      <vt:lpstr>Flex Container</vt:lpstr>
      <vt:lpstr>Flex Items</vt:lpstr>
      <vt:lpstr>Horizontaal</vt:lpstr>
      <vt:lpstr>Verticaal</vt:lpstr>
      <vt:lpstr>Flex container</vt:lpstr>
      <vt:lpstr>Flex container</vt:lpstr>
      <vt:lpstr>Wrappen van items in de container</vt:lpstr>
      <vt:lpstr>Combineren van direction en wrapping</vt:lpstr>
      <vt:lpstr>Volgorde veranderen van items</vt:lpstr>
      <vt:lpstr>Flexibility</vt:lpstr>
      <vt:lpstr>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Hermans</dc:creator>
  <cp:lastModifiedBy>Kris Hermans</cp:lastModifiedBy>
  <cp:revision>20</cp:revision>
  <dcterms:created xsi:type="dcterms:W3CDTF">2022-07-19T06:09:43Z</dcterms:created>
  <dcterms:modified xsi:type="dcterms:W3CDTF">2022-07-19T10:00:28Z</dcterms:modified>
</cp:coreProperties>
</file>