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59FE-10B7-F836-2203-BB9E5193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D1ECB1-F0FD-8971-3E8C-40B467EB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97B8CC-A1D4-581E-97F0-7182D378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3BF1F-F90B-B9B7-8011-B01E15F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3D73C-86DA-21DB-0FA9-68CE36D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6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AE005-F10F-DB9A-A982-97CDFCB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65D6C7-3079-7201-D579-40EEA9C6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2BFD82-A5B0-3CDA-0FA0-AE450AE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E7956E-7A54-45B7-512C-D501111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BBEF54-A015-8D56-8E44-ED23BDC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0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FB3961-9F34-D967-0F17-DC9F49F2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A2229-208B-F9AB-5992-1C7ABDBC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1C1516-55EF-AA74-FF01-34D8D39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2DF0DA-2B6E-5B7C-9B1B-0368339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B99C6-E89D-9E6D-D83B-B17DCBC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0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976C-5B21-FA0F-210D-1F5EAA9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B4041F-DD4E-E7CC-0A9B-FB2B15C2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D73AEB-9EC1-FA49-529B-CB51024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9F1A4D-7D57-7AE0-5E49-14805E2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E8A77-7512-F488-D846-6467962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90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2B979-66DF-0F2C-1C34-E95DFA9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D6D3D9-7E62-1DF8-1B4C-E4423A12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63AB78-57C7-5053-71C9-BBC38FC3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76513E-257B-D3C9-7E81-4ABDCBC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76531-768D-F055-2ABE-46E29FA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2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2F0-C3B9-B09C-11D4-00FCD05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E4742C-7103-6859-BB34-FC9CDF19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5F9AF1-2AA1-F8FE-4C12-47088A46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8F69B0-BAF8-27B0-F4C7-2E496605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7D765-8605-6F6D-7947-790BECB5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27B02-5BD0-32E2-34FE-937D5D8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2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DA2EE-053D-44C1-F109-0B29BEF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B62FFD-BA46-704C-9562-2F540987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42FFC6-3295-E5B9-68CD-BD9608DC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80830D-83F5-F6FA-8355-92202CFA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72AD24-A5A8-D6B0-D37C-8F0AD61B8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4122CD-EB8C-248B-2203-F7423BD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8C5190-0B60-39BA-ADB2-0324642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C53B1B2-2263-C14E-EB32-B140BE8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92B9F-FB90-2365-77A2-7A808F6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E5C49D-1BF3-6E7A-B92E-2CB06837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EC529A-7DA5-56BA-B42F-653A1C39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E0CC9D-D920-046F-C06D-9AA763B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4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ECFA9D-C19F-28F8-6F9D-DE86D7C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2036A15-6DBD-D921-D2B2-0689FBB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87173A-98E0-B4E7-7732-1F52A89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4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8C61-4804-E421-721C-E3FECD5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7F600-129F-CBC7-64DF-1FF01BF4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ACBF33-DE3A-F884-B92C-CAF33298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9DAEDC-5C41-0BAD-73DD-69FFF647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0C4559-7C04-F42C-2671-A68FA4C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9E1EFA-4AD7-12F6-6870-1BE4007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0C4B-7619-55D6-A2AF-4A0F79C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F7230E-1318-7813-A7A9-B3C15A86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90B1C5-71A6-CB9E-3901-3A2223C3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7BA37-0E24-3E04-0D1E-07262C3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A83B2-35A2-5CAB-F725-EE71386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EA9532-6806-58D3-A328-C3213BD3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590330-06F3-9697-185D-DEEE375F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72537-B60B-36A4-BF59-8195DF92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AA7D0F-561D-BD00-173C-D99F6662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4678F3-A0D9-82D2-79B5-8C6CCAAD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5C202E-E733-3705-FA7E-ED27E015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0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BA07-044D-62EB-BB09-DAAB308FB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Layout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9B65D3-B931-F27C-DCC8-8AAA00339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480B573-ECB5-267F-5365-F764D479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9" y="1150422"/>
            <a:ext cx="531922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592CFBE-0141-7830-3E05-99A9878B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1131371"/>
            <a:ext cx="5410669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9E88D-E213-1E64-AB94-299FFCC4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opzetten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C9C54-9831-E951-742B-67E85F8E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display: </a:t>
            </a:r>
            <a:r>
              <a:rPr lang="nl-BE" dirty="0" err="1"/>
              <a:t>grid</a:t>
            </a:r>
            <a:endParaRPr lang="nl-BE" dirty="0"/>
          </a:p>
          <a:p>
            <a:pPr lvl="1"/>
            <a:r>
              <a:rPr lang="nl-BE" dirty="0"/>
              <a:t>Op het container element</a:t>
            </a:r>
          </a:p>
          <a:p>
            <a:r>
              <a:rPr lang="nl-BE" dirty="0" err="1"/>
              <a:t>grid</a:t>
            </a:r>
            <a:r>
              <a:rPr lang="nl-BE" dirty="0"/>
              <a:t>-template-columns en </a:t>
            </a:r>
            <a:r>
              <a:rPr lang="nl-BE" dirty="0" err="1"/>
              <a:t>grid</a:t>
            </a:r>
            <a:r>
              <a:rPr lang="nl-BE" dirty="0"/>
              <a:t>-template-</a:t>
            </a:r>
            <a:r>
              <a:rPr lang="nl-BE" dirty="0" err="1"/>
              <a:t>rows</a:t>
            </a:r>
            <a:endParaRPr lang="nl-BE" dirty="0"/>
          </a:p>
          <a:p>
            <a:pPr lvl="1"/>
            <a:r>
              <a:rPr lang="nl-BE" dirty="0"/>
              <a:t>Ook handig: </a:t>
            </a:r>
            <a:r>
              <a:rPr lang="nl-BE" dirty="0" err="1"/>
              <a:t>repeat</a:t>
            </a:r>
            <a:r>
              <a:rPr lang="nl-BE" dirty="0"/>
              <a:t> functie en </a:t>
            </a:r>
            <a:r>
              <a:rPr lang="nl-BE" dirty="0" err="1"/>
              <a:t>fr</a:t>
            </a:r>
            <a:r>
              <a:rPr lang="nl-BE" dirty="0"/>
              <a:t> eenheid</a:t>
            </a:r>
          </a:p>
          <a:p>
            <a:pPr lvl="1"/>
            <a:r>
              <a:rPr lang="nl-BE" dirty="0">
                <a:hlinkClick r:id="rId2"/>
              </a:rPr>
              <a:t>https://developer.mozilla.org/en-US/docs/Web/CSS/CSS_Grid_Layout</a:t>
            </a:r>
            <a:endParaRPr lang="nl-BE" dirty="0"/>
          </a:p>
          <a:p>
            <a:r>
              <a:rPr lang="nl-BE" dirty="0"/>
              <a:t>Plaats de items in de cellen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-column-start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-column-end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</a:t>
            </a:r>
            <a:r>
              <a:rPr lang="nl-BE" dirty="0" err="1"/>
              <a:t>row</a:t>
            </a:r>
            <a:r>
              <a:rPr lang="nl-BE" dirty="0"/>
              <a:t>-start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</a:t>
            </a:r>
            <a:r>
              <a:rPr lang="nl-BE" dirty="0" err="1"/>
              <a:t>row</a:t>
            </a:r>
            <a:r>
              <a:rPr lang="nl-BE" dirty="0"/>
              <a:t>-end</a:t>
            </a:r>
          </a:p>
          <a:p>
            <a:r>
              <a:rPr lang="nl-BE" dirty="0"/>
              <a:t>gap, </a:t>
            </a:r>
            <a:r>
              <a:rPr lang="nl-BE" dirty="0" err="1"/>
              <a:t>row</a:t>
            </a:r>
            <a:r>
              <a:rPr lang="nl-BE" dirty="0"/>
              <a:t>-gap, column-gap : ruimte tussen de items</a:t>
            </a:r>
          </a:p>
          <a:p>
            <a:r>
              <a:rPr lang="nl-BE" dirty="0"/>
              <a:t>Demo09 en demo10 Tip: </a:t>
            </a:r>
            <a:r>
              <a:rPr lang="nl-BE" dirty="0" err="1"/>
              <a:t>dev</a:t>
            </a:r>
            <a:r>
              <a:rPr lang="nl-BE" dirty="0"/>
              <a:t> tools oproepen (F12)</a:t>
            </a:r>
          </a:p>
        </p:txBody>
      </p:sp>
    </p:spTree>
    <p:extLst>
      <p:ext uri="{BB962C8B-B14F-4D97-AF65-F5344CB8AC3E}">
        <p14:creationId xmlns:p14="http://schemas.microsoft.com/office/powerpoint/2010/main" val="417364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20CBC-4D71-4C83-F0D6-134B0871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 </a:t>
            </a:r>
            <a:r>
              <a:rPr lang="nl-BE" dirty="0" err="1"/>
              <a:t>grid</a:t>
            </a:r>
            <a:r>
              <a:rPr lang="nl-BE" dirty="0"/>
              <a:t>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1FCA6A-94A5-F2A8-560A-762EDA7A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Items automatisch in </a:t>
            </a:r>
            <a:r>
              <a:rPr lang="nl-BE" dirty="0" err="1"/>
              <a:t>grid</a:t>
            </a:r>
            <a:r>
              <a:rPr lang="nl-BE" dirty="0"/>
              <a:t> plaatsen</a:t>
            </a:r>
          </a:p>
          <a:p>
            <a:r>
              <a:rPr lang="nl-BE" dirty="0"/>
              <a:t>Autoplacement is default: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right, top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bottom</a:t>
            </a:r>
            <a:endParaRPr lang="nl-BE" dirty="0"/>
          </a:p>
          <a:p>
            <a:pPr lvl="1"/>
            <a:r>
              <a:rPr lang="nl-BE" dirty="0" err="1"/>
              <a:t>grid</a:t>
            </a:r>
            <a:r>
              <a:rPr lang="nl-BE" dirty="0"/>
              <a:t>-auto-flow beïnvloedt dit</a:t>
            </a:r>
          </a:p>
          <a:p>
            <a:r>
              <a:rPr lang="nl-BE" dirty="0"/>
              <a:t>Ook: als je meer items plaatst dan voorzien zullen er automatisch rijen toegevoegd worden</a:t>
            </a:r>
          </a:p>
        </p:txBody>
      </p:sp>
    </p:spTree>
    <p:extLst>
      <p:ext uri="{BB962C8B-B14F-4D97-AF65-F5344CB8AC3E}">
        <p14:creationId xmlns:p14="http://schemas.microsoft.com/office/powerpoint/2010/main" val="37023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EA021-47F5-B62E-5DE4-82C9CD7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shorthand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67AD01-308E-0F8F-53F1-56B4E81E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: 6em </a:t>
            </a:r>
            <a:r>
              <a:rPr lang="nl-BE" dirty="0" err="1"/>
              <a:t>6em</a:t>
            </a:r>
            <a:r>
              <a:rPr lang="nl-BE" dirty="0"/>
              <a:t> / 10em 6em </a:t>
            </a:r>
            <a:r>
              <a:rPr lang="nl-BE" dirty="0" err="1"/>
              <a:t>6em</a:t>
            </a:r>
            <a:r>
              <a:rPr lang="nl-BE" dirty="0"/>
              <a:t> </a:t>
            </a:r>
            <a:r>
              <a:rPr lang="nl-BE" dirty="0" err="1"/>
              <a:t>6em</a:t>
            </a:r>
            <a:endParaRPr lang="nl-BE" dirty="0"/>
          </a:p>
          <a:p>
            <a:pPr lvl="1"/>
            <a:r>
              <a:rPr lang="nl-BE" dirty="0"/>
              <a:t>2 rijen, 4 kolommen</a:t>
            </a:r>
          </a:p>
          <a:p>
            <a:r>
              <a:rPr lang="nl-BE" dirty="0" err="1"/>
              <a:t>grid-row</a:t>
            </a:r>
            <a:r>
              <a:rPr lang="nl-BE" dirty="0"/>
              <a:t>: 3 / 5 (start / eind)</a:t>
            </a:r>
            <a:br>
              <a:rPr lang="nl-BE" dirty="0"/>
            </a:br>
            <a:r>
              <a:rPr lang="nl-BE" dirty="0" err="1"/>
              <a:t>grid</a:t>
            </a:r>
            <a:r>
              <a:rPr lang="nl-BE" dirty="0"/>
              <a:t>-column: 2 / 3 (start / eind)</a:t>
            </a:r>
          </a:p>
          <a:p>
            <a:r>
              <a:rPr lang="nl-BE" dirty="0" err="1"/>
              <a:t>grid</a:t>
            </a:r>
            <a:r>
              <a:rPr lang="nl-BE" dirty="0"/>
              <a:t>-area: </a:t>
            </a:r>
            <a:r>
              <a:rPr lang="nl-BE" dirty="0" err="1"/>
              <a:t>row</a:t>
            </a:r>
            <a:r>
              <a:rPr lang="nl-BE" dirty="0"/>
              <a:t>-start / column-start / </a:t>
            </a:r>
            <a:r>
              <a:rPr lang="nl-BE" dirty="0" err="1"/>
              <a:t>row</a:t>
            </a:r>
            <a:r>
              <a:rPr lang="nl-BE" dirty="0"/>
              <a:t>-end / column-end</a:t>
            </a:r>
          </a:p>
          <a:p>
            <a:r>
              <a:rPr lang="nl-BE" dirty="0"/>
              <a:t>span, bv: </a:t>
            </a:r>
            <a:r>
              <a:rPr lang="nl-BE" dirty="0" err="1"/>
              <a:t>grid</a:t>
            </a:r>
            <a:r>
              <a:rPr lang="nl-BE" dirty="0"/>
              <a:t>-column: 2 / span 2</a:t>
            </a:r>
          </a:p>
          <a:p>
            <a:r>
              <a:rPr lang="nl-BE" dirty="0" err="1"/>
              <a:t>grid</a:t>
            </a:r>
            <a:r>
              <a:rPr lang="nl-BE" dirty="0"/>
              <a:t>-template-columns: </a:t>
            </a:r>
            <a:r>
              <a:rPr lang="nl-BE" dirty="0" err="1"/>
              <a:t>repeat</a:t>
            </a:r>
            <a:r>
              <a:rPr lang="nl-BE" dirty="0"/>
              <a:t>(4, 6em)</a:t>
            </a:r>
          </a:p>
          <a:p>
            <a:r>
              <a:rPr lang="nl-BE" dirty="0"/>
              <a:t>Demo11</a:t>
            </a:r>
          </a:p>
        </p:txBody>
      </p:sp>
    </p:spTree>
    <p:extLst>
      <p:ext uri="{BB962C8B-B14F-4D97-AF65-F5344CB8AC3E}">
        <p14:creationId xmlns:p14="http://schemas.microsoft.com/office/powerpoint/2010/main" val="418860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0ADB1-06A1-521E-0977-244B3DF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Gridline</a:t>
            </a:r>
            <a:r>
              <a:rPr lang="nl-BE" dirty="0"/>
              <a:t> </a:t>
            </a:r>
            <a:r>
              <a:rPr lang="nl-BE" dirty="0" err="1"/>
              <a:t>naming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2EC1E-80DE-7A70-DBFB-0CBDB6FB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-template-columns: [name1] unit [name2] unit [name3] unit;</a:t>
            </a:r>
          </a:p>
          <a:p>
            <a:r>
              <a:rPr lang="nl-BE" dirty="0" err="1"/>
              <a:t>grid</a:t>
            </a:r>
            <a:r>
              <a:rPr lang="nl-BE" dirty="0"/>
              <a:t>-template-</a:t>
            </a:r>
            <a:r>
              <a:rPr lang="nl-BE" dirty="0" err="1"/>
              <a:t>rows</a:t>
            </a:r>
            <a:r>
              <a:rPr lang="nl-BE" dirty="0"/>
              <a:t>: [name1] unit [name2</a:t>
            </a:r>
            <a:r>
              <a:rPr lang="nl-BE"/>
              <a:t>] unit [name3] unit;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68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1F6CC-6DD6-DDB0-8DB8-2C50D7C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handige hulpmiddelen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39EB11-519C-6479-E5B4-768AF165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auto : rij automatisch laten groeien in hoogte</a:t>
            </a:r>
          </a:p>
          <a:p>
            <a:pPr lvl="1"/>
            <a:r>
              <a:rPr lang="nl-BE" dirty="0"/>
              <a:t>Demo13</a:t>
            </a:r>
          </a:p>
          <a:p>
            <a:r>
              <a:rPr lang="nl-BE" dirty="0"/>
              <a:t>fr Unit (fr = fractional)</a:t>
            </a:r>
          </a:p>
          <a:p>
            <a:pPr lvl="1"/>
            <a:r>
              <a:rPr lang="nl-BE" dirty="0"/>
              <a:t>Een fractie van de beschikbare ruimte</a:t>
            </a:r>
          </a:p>
          <a:p>
            <a:pPr lvl="1"/>
            <a:r>
              <a:rPr lang="nl-BE" dirty="0"/>
              <a:t>Demo14</a:t>
            </a:r>
          </a:p>
        </p:txBody>
      </p:sp>
    </p:spTree>
    <p:extLst>
      <p:ext uri="{BB962C8B-B14F-4D97-AF65-F5344CB8AC3E}">
        <p14:creationId xmlns:p14="http://schemas.microsoft.com/office/powerpoint/2010/main" val="23669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A333C-6759-1C54-D4A9-E2A4DEE4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Some real world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204A75-C0D3-BE8B-1E3D-98CA958A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Website template: demo15</a:t>
            </a:r>
          </a:p>
          <a:p>
            <a:r>
              <a:rPr lang="nl-BE"/>
              <a:t>Image browser: demo16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68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2A5749C-2191-29F8-EB60-B052FDB7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34" y="1169474"/>
            <a:ext cx="521253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B27A900-A1F9-A26D-5432-2D8D0C1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146612"/>
            <a:ext cx="526587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6B5FEA-1E06-775E-A8EB-E5684BE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093267"/>
            <a:ext cx="7849280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2928D19-023E-F950-735A-DEE1209A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1173284"/>
            <a:ext cx="5273497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5F078FF-C326-F67A-897D-18E8ADEF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818924"/>
            <a:ext cx="5387807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22AB31F-6E1B-6A2B-1DD9-C501D943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135181"/>
            <a:ext cx="598221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D647722-7E53-A8F6-371B-8CA1B42E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12319"/>
            <a:ext cx="544115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7B1A542-E105-B422-67BF-75FC9346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45" y="1112319"/>
            <a:ext cx="542591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60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246</Words>
  <Application>Microsoft Macintosh PowerPoint</Application>
  <PresentationFormat>Breedbeeld</PresentationFormat>
  <Paragraphs>39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Grid Layout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Grid opzetten</vt:lpstr>
      <vt:lpstr>Auto grid features</vt:lpstr>
      <vt:lpstr>Grid shorthand</vt:lpstr>
      <vt:lpstr>Gridline naming</vt:lpstr>
      <vt:lpstr>Enkele handige hulpmiddelen</vt:lpstr>
      <vt:lpstr>Some real world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Hermans</dc:creator>
  <cp:lastModifiedBy>Kris Hermans</cp:lastModifiedBy>
  <cp:revision>34</cp:revision>
  <dcterms:created xsi:type="dcterms:W3CDTF">2022-07-19T06:09:43Z</dcterms:created>
  <dcterms:modified xsi:type="dcterms:W3CDTF">2022-07-19T13:57:57Z</dcterms:modified>
</cp:coreProperties>
</file>