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3"/>
    <p:sldMasterId id="214748370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rchivo Light"/>
      <p:regular r:id="rId28"/>
      <p:bold r:id="rId29"/>
      <p:italic r:id="rId30"/>
      <p:boldItalic r:id="rId31"/>
    </p:embeddedFont>
    <p:embeddedFont>
      <p:font typeface="Orbitron Medium"/>
      <p:regular r:id="rId32"/>
      <p:bold r:id="rId33"/>
    </p:embeddedFont>
    <p:embeddedFont>
      <p:font typeface="Cuprum"/>
      <p:regular r:id="rId34"/>
      <p:bold r:id="rId35"/>
      <p:italic r:id="rId36"/>
      <p:boldItalic r:id="rId37"/>
    </p:embeddedFont>
    <p:embeddedFont>
      <p:font typeface="Orbitron"/>
      <p:regular r:id="rId38"/>
      <p:bold r:id="rId39"/>
    </p:embeddedFont>
    <p:embeddedFont>
      <p:font typeface="PT Sans"/>
      <p:regular r:id="rId40"/>
      <p:bold r:id="rId41"/>
      <p:italic r:id="rId42"/>
      <p:boldItalic r:id="rId43"/>
    </p:embeddedFont>
    <p:embeddedFont>
      <p:font typeface="Archiv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regular.fntdata"/><Relationship Id="rId20" Type="http://schemas.openxmlformats.org/officeDocument/2006/relationships/slide" Target="slides/slide15.xml"/><Relationship Id="rId42" Type="http://schemas.openxmlformats.org/officeDocument/2006/relationships/font" Target="fonts/PTSans-italic.fntdata"/><Relationship Id="rId41" Type="http://schemas.openxmlformats.org/officeDocument/2006/relationships/font" Target="fonts/PTSans-bold.fntdata"/><Relationship Id="rId22" Type="http://schemas.openxmlformats.org/officeDocument/2006/relationships/slide" Target="slides/slide17.xml"/><Relationship Id="rId44" Type="http://schemas.openxmlformats.org/officeDocument/2006/relationships/font" Target="fonts/Archivo-regular.fntdata"/><Relationship Id="rId21" Type="http://schemas.openxmlformats.org/officeDocument/2006/relationships/slide" Target="slides/slide16.xml"/><Relationship Id="rId43" Type="http://schemas.openxmlformats.org/officeDocument/2006/relationships/font" Target="fonts/PTSans-boldItalic.fntdata"/><Relationship Id="rId24" Type="http://schemas.openxmlformats.org/officeDocument/2006/relationships/slide" Target="slides/slide19.xml"/><Relationship Id="rId46" Type="http://schemas.openxmlformats.org/officeDocument/2006/relationships/font" Target="fonts/Archivo-italic.fntdata"/><Relationship Id="rId23" Type="http://schemas.openxmlformats.org/officeDocument/2006/relationships/slide" Target="slides/slide18.xml"/><Relationship Id="rId45" Type="http://schemas.openxmlformats.org/officeDocument/2006/relationships/font" Target="fonts/Archiv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Archivo-boldItalic.fntdata"/><Relationship Id="rId28" Type="http://schemas.openxmlformats.org/officeDocument/2006/relationships/font" Target="fonts/ArchivoLigh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chivoLight-boldItalic.fntdata"/><Relationship Id="rId30" Type="http://schemas.openxmlformats.org/officeDocument/2006/relationships/font" Target="fonts/ArchivoLight-italic.fntdata"/><Relationship Id="rId11" Type="http://schemas.openxmlformats.org/officeDocument/2006/relationships/slide" Target="slides/slide6.xml"/><Relationship Id="rId33" Type="http://schemas.openxmlformats.org/officeDocument/2006/relationships/font" Target="fonts/OrbitronMedium-bold.fntdata"/><Relationship Id="rId10" Type="http://schemas.openxmlformats.org/officeDocument/2006/relationships/slide" Target="slides/slide5.xml"/><Relationship Id="rId32" Type="http://schemas.openxmlformats.org/officeDocument/2006/relationships/font" Target="fonts/OrbitronMedium-regular.fntdata"/><Relationship Id="rId13" Type="http://schemas.openxmlformats.org/officeDocument/2006/relationships/slide" Target="slides/slide8.xml"/><Relationship Id="rId35" Type="http://schemas.openxmlformats.org/officeDocument/2006/relationships/font" Target="fonts/Cuprum-bold.fntdata"/><Relationship Id="rId12" Type="http://schemas.openxmlformats.org/officeDocument/2006/relationships/slide" Target="slides/slide7.xml"/><Relationship Id="rId34" Type="http://schemas.openxmlformats.org/officeDocument/2006/relationships/font" Target="fonts/Cuprum-regular.fntdata"/><Relationship Id="rId15" Type="http://schemas.openxmlformats.org/officeDocument/2006/relationships/slide" Target="slides/slide10.xml"/><Relationship Id="rId37" Type="http://schemas.openxmlformats.org/officeDocument/2006/relationships/font" Target="fonts/Cuprum-boldItalic.fntdata"/><Relationship Id="rId14" Type="http://schemas.openxmlformats.org/officeDocument/2006/relationships/slide" Target="slides/slide9.xml"/><Relationship Id="rId36" Type="http://schemas.openxmlformats.org/officeDocument/2006/relationships/font" Target="fonts/Cuprum-italic.fntdata"/><Relationship Id="rId17" Type="http://schemas.openxmlformats.org/officeDocument/2006/relationships/slide" Target="slides/slide12.xml"/><Relationship Id="rId39" Type="http://schemas.openxmlformats.org/officeDocument/2006/relationships/font" Target="fonts/Orbitron-bold.fntdata"/><Relationship Id="rId16" Type="http://schemas.openxmlformats.org/officeDocument/2006/relationships/slide" Target="slides/slide11.xml"/><Relationship Id="rId38" Type="http://schemas.openxmlformats.org/officeDocument/2006/relationships/font" Target="fonts/Orbitron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7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g11ff4044692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9" name="Google Shape;2739;g11ff4044692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g31b82d8d171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3" name="Google Shape;2953;g31b82d8d171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7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31eafe3d788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31eafe3d788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6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Google Shape;3027;g300e061017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8" name="Google Shape;3028;g300e061017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Display total energy consumption by user, display cost patterns over time, display Carbon Footprint based on usage, rank devices by energy usage for current month</a:t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2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g31b82d8d171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4" name="Google Shape;3034;g31b82d8d171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Display total energy consumption by user, display cost patterns over time, display Carbon Footprint based on usage, rank devices by energy usage for current month</a:t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8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g31b82d8d171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0" name="Google Shape;3040;g31b82d8d171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Automatically switch to low-energy mode in the midst of an emergency like a power outage or a grid strain.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Determine average price + usage of energy around the area and compare that with what the homeowner data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Provide recommendations on how to adjust energy consumption during seasonal changes.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4" name="Shape 3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" name="Google Shape;3045;g31b82d8d1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6" name="Google Shape;3046;g31b82d8d1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Set monthly goals for energy consumption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Display</a:t>
            </a:r>
            <a:r>
              <a:rPr lang="en"/>
              <a:t> graphs of energy usage trends and give tips to help the user reach their </a:t>
            </a:r>
            <a:r>
              <a:rPr lang="en"/>
              <a:t>monthly</a:t>
            </a:r>
            <a:r>
              <a:rPr lang="en"/>
              <a:t> goals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Establish a reward system where the user is rewarded for reaching their </a:t>
            </a:r>
            <a:r>
              <a:rPr lang="en"/>
              <a:t>monthly</a:t>
            </a:r>
            <a:r>
              <a:rPr lang="en"/>
              <a:t> goals (food, shopping, gas, etc. vouchers)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Allow the user to provide feedback on the goals set, so they can be updated if deemed necessary by the </a:t>
            </a:r>
            <a:r>
              <a:rPr lang="en"/>
              <a:t>algorithm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4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g31b82d8d17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6" name="Google Shape;3056;g31b82d8d17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0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Google Shape;3061;g31b82d8d171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2" name="Google Shape;3062;g31b82d8d171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6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g31b82d8d171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8" name="Google Shape;3068;g31b82d8d171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2" name="Shape 3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Google Shape;3073;g31b82d8d171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4" name="Google Shape;3074;g31b82d8d171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9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gf7d89ae38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1" name="Google Shape;2891;gf7d89ae38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g31b82d8d17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0" name="Google Shape;3080;g31b82d8d17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Google Shape;3085;g31b82d8d1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6" name="Google Shape;3086;g31b82d8d1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0" name="Shape 3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Google Shape;3091;g300e3af68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2" name="Google Shape;3092;g300e3af68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7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g31b82d8d171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9" name="Google Shape;2899;g31b82d8d171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4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gf7d89ae38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6" name="Google Shape;2906;gf7d89ae38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g31b82d8d1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3" name="Google Shape;2923;g31b82d8d1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-"/>
            </a:pPr>
            <a:r>
              <a:rPr lang="en" sz="1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Sign up </a:t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-"/>
            </a:pPr>
            <a:r>
              <a:rPr lang="en" sz="1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Four tabs</a:t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gf7d89ae38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9" name="Google Shape;2929;gf7d89ae38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-"/>
            </a:pPr>
            <a:r>
              <a:rPr lang="en" sz="1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Sign up through email/phone </a:t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-"/>
            </a:pPr>
            <a:r>
              <a:rPr lang="en" sz="1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Delete account logic</a:t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-"/>
            </a:pPr>
            <a:r>
              <a:rPr lang="en" sz="1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Update account information (email, phone, name, password, etc)</a:t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-"/>
            </a:pPr>
            <a:r>
              <a:rPr lang="en" sz="1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Automatic calibration if moving to a new house</a:t>
            </a:r>
            <a:endParaRPr sz="1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3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g31b82d8d17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5" name="Google Shape;2935;g31b82d8d17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9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g300e061017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1" name="Google Shape;2941;g300e061017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</a:t>
            </a:r>
            <a:r>
              <a:rPr lang="en"/>
              <a:t>dd/remove a device through a specific number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Software updates for a specific device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Turn off/on a device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Schedule device operations based on predefined user settings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5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g31b82d8d171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7" name="Google Shape;2947;g31b82d8d171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"/>
          <p:cNvSpPr txBox="1"/>
          <p:nvPr>
            <p:ph hasCustomPrompt="1" type="title"/>
          </p:nvPr>
        </p:nvSpPr>
        <p:spPr>
          <a:xfrm>
            <a:off x="706649" y="1096375"/>
            <a:ext cx="56481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1" name="Google Shape;381;p11"/>
          <p:cNvSpPr txBox="1"/>
          <p:nvPr>
            <p:ph idx="1" type="subTitle"/>
          </p:nvPr>
        </p:nvSpPr>
        <p:spPr>
          <a:xfrm>
            <a:off x="706649" y="2350104"/>
            <a:ext cx="56481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82" name="Google Shape;382;p11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383" name="Google Shape;383;p1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11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91" name="Google Shape;391;p11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11"/>
          <p:cNvGrpSpPr/>
          <p:nvPr/>
        </p:nvGrpSpPr>
        <p:grpSpPr>
          <a:xfrm>
            <a:off x="706662" y="4516977"/>
            <a:ext cx="456233" cy="335252"/>
            <a:chOff x="8353512" y="4107552"/>
            <a:chExt cx="456233" cy="335252"/>
          </a:xfrm>
        </p:grpSpPr>
        <p:sp>
          <p:nvSpPr>
            <p:cNvPr id="396" name="Google Shape;396;p11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1"/>
          <p:cNvGrpSpPr/>
          <p:nvPr/>
        </p:nvGrpSpPr>
        <p:grpSpPr>
          <a:xfrm>
            <a:off x="196508" y="2739893"/>
            <a:ext cx="232368" cy="974453"/>
            <a:chOff x="2546733" y="2525280"/>
            <a:chExt cx="232368" cy="974453"/>
          </a:xfrm>
        </p:grpSpPr>
        <p:sp>
          <p:nvSpPr>
            <p:cNvPr id="400" name="Google Shape;400;p11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11"/>
          <p:cNvGrpSpPr/>
          <p:nvPr/>
        </p:nvGrpSpPr>
        <p:grpSpPr>
          <a:xfrm>
            <a:off x="4713835" y="193704"/>
            <a:ext cx="3968914" cy="1092689"/>
            <a:chOff x="4713835" y="193704"/>
            <a:chExt cx="3968914" cy="1092689"/>
          </a:xfrm>
        </p:grpSpPr>
        <p:sp>
          <p:nvSpPr>
            <p:cNvPr id="413" name="Google Shape;413;p11"/>
            <p:cNvSpPr/>
            <p:nvPr/>
          </p:nvSpPr>
          <p:spPr>
            <a:xfrm flipH="1">
              <a:off x="6808929" y="1130852"/>
              <a:ext cx="48874" cy="48874"/>
            </a:xfrm>
            <a:custGeom>
              <a:rect b="b" l="l" r="r" t="t"/>
              <a:pathLst>
                <a:path extrusionOk="0" h="2170" w="2170">
                  <a:moveTo>
                    <a:pt x="1068" y="1"/>
                  </a:moveTo>
                  <a:cubicBezTo>
                    <a:pt x="501" y="1"/>
                    <a:pt x="1" y="468"/>
                    <a:pt x="1" y="1102"/>
                  </a:cubicBezTo>
                  <a:cubicBezTo>
                    <a:pt x="1" y="1669"/>
                    <a:pt x="435" y="2169"/>
                    <a:pt x="1068" y="2169"/>
                  </a:cubicBezTo>
                  <a:cubicBezTo>
                    <a:pt x="1669" y="2169"/>
                    <a:pt x="2169" y="1702"/>
                    <a:pt x="2169" y="1102"/>
                  </a:cubicBezTo>
                  <a:cubicBezTo>
                    <a:pt x="2169" y="501"/>
                    <a:pt x="1669" y="1"/>
                    <a:pt x="1068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 flipH="1">
              <a:off x="6695483" y="1227023"/>
              <a:ext cx="60135" cy="59369"/>
            </a:xfrm>
            <a:custGeom>
              <a:rect b="b" l="l" r="r" t="t"/>
              <a:pathLst>
                <a:path extrusionOk="0" h="2636" w="2670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69"/>
                    <a:pt x="601" y="2636"/>
                    <a:pt x="1335" y="2636"/>
                  </a:cubicBezTo>
                  <a:cubicBezTo>
                    <a:pt x="2102" y="2636"/>
                    <a:pt x="2669" y="2069"/>
                    <a:pt x="2669" y="1302"/>
                  </a:cubicBezTo>
                  <a:cubicBezTo>
                    <a:pt x="2669" y="568"/>
                    <a:pt x="2035" y="1"/>
                    <a:pt x="1335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 flipH="1">
              <a:off x="6630889" y="1003150"/>
              <a:ext cx="143513" cy="121734"/>
            </a:xfrm>
            <a:custGeom>
              <a:rect b="b" l="l" r="r" t="t"/>
              <a:pathLst>
                <a:path extrusionOk="0" h="5405" w="6372">
                  <a:moveTo>
                    <a:pt x="835" y="0"/>
                  </a:moveTo>
                  <a:cubicBezTo>
                    <a:pt x="301" y="0"/>
                    <a:pt x="1" y="534"/>
                    <a:pt x="267" y="968"/>
                  </a:cubicBezTo>
                  <a:lnTo>
                    <a:pt x="2636" y="5104"/>
                  </a:lnTo>
                  <a:cubicBezTo>
                    <a:pt x="2753" y="5304"/>
                    <a:pt x="2969" y="5404"/>
                    <a:pt x="3186" y="5404"/>
                  </a:cubicBezTo>
                  <a:cubicBezTo>
                    <a:pt x="3403" y="5404"/>
                    <a:pt x="3620" y="5304"/>
                    <a:pt x="3737" y="5104"/>
                  </a:cubicBezTo>
                  <a:lnTo>
                    <a:pt x="6138" y="968"/>
                  </a:lnTo>
                  <a:cubicBezTo>
                    <a:pt x="6372" y="534"/>
                    <a:pt x="6072" y="0"/>
                    <a:pt x="557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6" name="Google Shape;416;p11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417" name="Google Shape;417;p1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3" name="Google Shape;423;p11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24" name="Google Shape;424;p11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11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11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11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28" name="Google Shape;428;p11"/>
          <p:cNvGrpSpPr/>
          <p:nvPr/>
        </p:nvGrpSpPr>
        <p:grpSpPr>
          <a:xfrm>
            <a:off x="2574719" y="4105346"/>
            <a:ext cx="2873149" cy="840725"/>
            <a:chOff x="2574719" y="4105346"/>
            <a:chExt cx="2873149" cy="840725"/>
          </a:xfrm>
        </p:grpSpPr>
        <p:sp>
          <p:nvSpPr>
            <p:cNvPr id="429" name="Google Shape;429;p11"/>
            <p:cNvSpPr/>
            <p:nvPr/>
          </p:nvSpPr>
          <p:spPr>
            <a:xfrm flipH="1">
              <a:off x="3202782" y="4245706"/>
              <a:ext cx="120991" cy="105946"/>
            </a:xfrm>
            <a:custGeom>
              <a:rect b="b" l="l" r="r" t="t"/>
              <a:pathLst>
                <a:path extrusionOk="0" h="4704" w="5372">
                  <a:moveTo>
                    <a:pt x="2683" y="1"/>
                  </a:moveTo>
                  <a:cubicBezTo>
                    <a:pt x="1942" y="1"/>
                    <a:pt x="1202" y="346"/>
                    <a:pt x="735" y="976"/>
                  </a:cubicBezTo>
                  <a:cubicBezTo>
                    <a:pt x="1" y="2010"/>
                    <a:pt x="234" y="3511"/>
                    <a:pt x="1302" y="4278"/>
                  </a:cubicBezTo>
                  <a:cubicBezTo>
                    <a:pt x="1705" y="4565"/>
                    <a:pt x="2179" y="4704"/>
                    <a:pt x="2651" y="4704"/>
                  </a:cubicBezTo>
                  <a:cubicBezTo>
                    <a:pt x="3389" y="4704"/>
                    <a:pt x="4123" y="4363"/>
                    <a:pt x="4571" y="3711"/>
                  </a:cubicBezTo>
                  <a:cubicBezTo>
                    <a:pt x="5371" y="2677"/>
                    <a:pt x="5138" y="1176"/>
                    <a:pt x="4037" y="442"/>
                  </a:cubicBezTo>
                  <a:cubicBezTo>
                    <a:pt x="3633" y="143"/>
                    <a:pt x="3158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 flipH="1">
              <a:off x="2770057" y="4105346"/>
              <a:ext cx="101441" cy="88784"/>
            </a:xfrm>
            <a:custGeom>
              <a:rect b="b" l="l" r="r" t="t"/>
              <a:pathLst>
                <a:path extrusionOk="0" h="3942" w="4504">
                  <a:moveTo>
                    <a:pt x="2246" y="1"/>
                  </a:moveTo>
                  <a:cubicBezTo>
                    <a:pt x="1627" y="1"/>
                    <a:pt x="1020" y="290"/>
                    <a:pt x="634" y="837"/>
                  </a:cubicBezTo>
                  <a:cubicBezTo>
                    <a:pt x="1" y="1704"/>
                    <a:pt x="234" y="2905"/>
                    <a:pt x="1101" y="3572"/>
                  </a:cubicBezTo>
                  <a:cubicBezTo>
                    <a:pt x="1442" y="3821"/>
                    <a:pt x="1833" y="3941"/>
                    <a:pt x="2224" y="3941"/>
                  </a:cubicBezTo>
                  <a:cubicBezTo>
                    <a:pt x="2829" y="3941"/>
                    <a:pt x="3431" y="3652"/>
                    <a:pt x="3837" y="3105"/>
                  </a:cubicBezTo>
                  <a:cubicBezTo>
                    <a:pt x="4504" y="2238"/>
                    <a:pt x="4304" y="1037"/>
                    <a:pt x="3403" y="370"/>
                  </a:cubicBezTo>
                  <a:cubicBezTo>
                    <a:pt x="3050" y="121"/>
                    <a:pt x="2645" y="1"/>
                    <a:pt x="2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 flipH="1">
              <a:off x="2650598" y="4625774"/>
              <a:ext cx="18806" cy="36622"/>
            </a:xfrm>
            <a:custGeom>
              <a:rect b="b" l="l" r="r" t="t"/>
              <a:pathLst>
                <a:path extrusionOk="0" h="1626" w="835">
                  <a:moveTo>
                    <a:pt x="238" y="0"/>
                  </a:moveTo>
                  <a:cubicBezTo>
                    <a:pt x="215" y="0"/>
                    <a:pt x="191" y="5"/>
                    <a:pt x="168" y="12"/>
                  </a:cubicBezTo>
                  <a:cubicBezTo>
                    <a:pt x="101" y="12"/>
                    <a:pt x="34" y="46"/>
                    <a:pt x="34" y="146"/>
                  </a:cubicBezTo>
                  <a:cubicBezTo>
                    <a:pt x="34" y="179"/>
                    <a:pt x="1" y="246"/>
                    <a:pt x="34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2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383" y="44"/>
                    <a:pt x="31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 flipH="1">
              <a:off x="2676881" y="4296495"/>
              <a:ext cx="98446" cy="283941"/>
            </a:xfrm>
            <a:custGeom>
              <a:rect b="b" l="l" r="r" t="t"/>
              <a:pathLst>
                <a:path extrusionOk="0" h="12607" w="4371">
                  <a:moveTo>
                    <a:pt x="203" y="0"/>
                  </a:moveTo>
                  <a:cubicBezTo>
                    <a:pt x="180" y="0"/>
                    <a:pt x="157" y="7"/>
                    <a:pt x="134" y="22"/>
                  </a:cubicBezTo>
                  <a:cubicBezTo>
                    <a:pt x="34" y="22"/>
                    <a:pt x="0" y="55"/>
                    <a:pt x="0" y="122"/>
                  </a:cubicBezTo>
                  <a:lnTo>
                    <a:pt x="0" y="256"/>
                  </a:lnTo>
                  <a:lnTo>
                    <a:pt x="801" y="2724"/>
                  </a:lnTo>
                  <a:cubicBezTo>
                    <a:pt x="830" y="2782"/>
                    <a:pt x="883" y="2864"/>
                    <a:pt x="983" y="2864"/>
                  </a:cubicBezTo>
                  <a:cubicBezTo>
                    <a:pt x="999" y="2864"/>
                    <a:pt x="1016" y="2862"/>
                    <a:pt x="1034" y="2857"/>
                  </a:cubicBezTo>
                  <a:cubicBezTo>
                    <a:pt x="1135" y="2857"/>
                    <a:pt x="1201" y="2724"/>
                    <a:pt x="1168" y="2591"/>
                  </a:cubicBezTo>
                  <a:lnTo>
                    <a:pt x="367" y="122"/>
                  </a:lnTo>
                  <a:cubicBezTo>
                    <a:pt x="342" y="71"/>
                    <a:pt x="277" y="0"/>
                    <a:pt x="203" y="0"/>
                  </a:cubicBezTo>
                  <a:close/>
                  <a:moveTo>
                    <a:pt x="1782" y="4871"/>
                  </a:moveTo>
                  <a:cubicBezTo>
                    <a:pt x="1758" y="4871"/>
                    <a:pt x="1732" y="4877"/>
                    <a:pt x="1702" y="4892"/>
                  </a:cubicBezTo>
                  <a:cubicBezTo>
                    <a:pt x="1635" y="4892"/>
                    <a:pt x="1568" y="4926"/>
                    <a:pt x="1568" y="5026"/>
                  </a:cubicBezTo>
                  <a:lnTo>
                    <a:pt x="1568" y="5126"/>
                  </a:lnTo>
                  <a:lnTo>
                    <a:pt x="2369" y="7594"/>
                  </a:lnTo>
                  <a:cubicBezTo>
                    <a:pt x="2398" y="7652"/>
                    <a:pt x="2476" y="7734"/>
                    <a:pt x="2583" y="7734"/>
                  </a:cubicBezTo>
                  <a:cubicBezTo>
                    <a:pt x="2600" y="7734"/>
                    <a:pt x="2617" y="7732"/>
                    <a:pt x="2636" y="7728"/>
                  </a:cubicBezTo>
                  <a:cubicBezTo>
                    <a:pt x="2702" y="7661"/>
                    <a:pt x="2802" y="7594"/>
                    <a:pt x="2736" y="7461"/>
                  </a:cubicBezTo>
                  <a:lnTo>
                    <a:pt x="1968" y="5026"/>
                  </a:lnTo>
                  <a:cubicBezTo>
                    <a:pt x="1917" y="4948"/>
                    <a:pt x="1865" y="4871"/>
                    <a:pt x="1782" y="4871"/>
                  </a:cubicBezTo>
                  <a:close/>
                  <a:moveTo>
                    <a:pt x="3356" y="9754"/>
                  </a:moveTo>
                  <a:cubicBezTo>
                    <a:pt x="3338" y="9754"/>
                    <a:pt x="3321" y="9756"/>
                    <a:pt x="3303" y="9762"/>
                  </a:cubicBezTo>
                  <a:cubicBezTo>
                    <a:pt x="3203" y="9762"/>
                    <a:pt x="3169" y="9796"/>
                    <a:pt x="3169" y="9896"/>
                  </a:cubicBezTo>
                  <a:lnTo>
                    <a:pt x="3169" y="10029"/>
                  </a:lnTo>
                  <a:lnTo>
                    <a:pt x="3970" y="12464"/>
                  </a:lnTo>
                  <a:cubicBezTo>
                    <a:pt x="3997" y="12547"/>
                    <a:pt x="4047" y="12606"/>
                    <a:pt x="4139" y="12606"/>
                  </a:cubicBezTo>
                  <a:cubicBezTo>
                    <a:pt x="4158" y="12606"/>
                    <a:pt x="4180" y="12604"/>
                    <a:pt x="4203" y="12598"/>
                  </a:cubicBezTo>
                  <a:cubicBezTo>
                    <a:pt x="4303" y="12598"/>
                    <a:pt x="4370" y="12464"/>
                    <a:pt x="4337" y="12364"/>
                  </a:cubicBezTo>
                  <a:lnTo>
                    <a:pt x="3536" y="9896"/>
                  </a:lnTo>
                  <a:cubicBezTo>
                    <a:pt x="3509" y="9813"/>
                    <a:pt x="3436" y="9754"/>
                    <a:pt x="3356" y="97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 flipH="1">
              <a:off x="2785080" y="4213319"/>
              <a:ext cx="18806" cy="36622"/>
            </a:xfrm>
            <a:custGeom>
              <a:rect b="b" l="l" r="r" t="t"/>
              <a:pathLst>
                <a:path extrusionOk="0" h="1626" w="835">
                  <a:moveTo>
                    <a:pt x="242" y="0"/>
                  </a:moveTo>
                  <a:cubicBezTo>
                    <a:pt x="217" y="0"/>
                    <a:pt x="191" y="5"/>
                    <a:pt x="168" y="12"/>
                  </a:cubicBezTo>
                  <a:lnTo>
                    <a:pt x="68" y="146"/>
                  </a:lnTo>
                  <a:cubicBezTo>
                    <a:pt x="68" y="213"/>
                    <a:pt x="1" y="246"/>
                    <a:pt x="68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1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409" y="44"/>
                    <a:pt x="325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 flipH="1">
              <a:off x="2574719" y="4681314"/>
              <a:ext cx="107455" cy="95540"/>
            </a:xfrm>
            <a:custGeom>
              <a:rect b="b" l="l" r="r" t="t"/>
              <a:pathLst>
                <a:path extrusionOk="0" h="4242" w="4771">
                  <a:moveTo>
                    <a:pt x="2410" y="0"/>
                  </a:moveTo>
                  <a:cubicBezTo>
                    <a:pt x="1752" y="0"/>
                    <a:pt x="1097" y="310"/>
                    <a:pt x="668" y="882"/>
                  </a:cubicBezTo>
                  <a:cubicBezTo>
                    <a:pt x="1" y="1850"/>
                    <a:pt x="201" y="3151"/>
                    <a:pt x="1168" y="3851"/>
                  </a:cubicBezTo>
                  <a:cubicBezTo>
                    <a:pt x="1536" y="4114"/>
                    <a:pt x="1960" y="4242"/>
                    <a:pt x="2382" y="4242"/>
                  </a:cubicBezTo>
                  <a:cubicBezTo>
                    <a:pt x="3033" y="4242"/>
                    <a:pt x="3679" y="3937"/>
                    <a:pt x="4104" y="3351"/>
                  </a:cubicBezTo>
                  <a:cubicBezTo>
                    <a:pt x="4771" y="2383"/>
                    <a:pt x="4537" y="1116"/>
                    <a:pt x="3603" y="382"/>
                  </a:cubicBezTo>
                  <a:cubicBezTo>
                    <a:pt x="3242" y="124"/>
                    <a:pt x="2825" y="0"/>
                    <a:pt x="2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 flipH="1">
              <a:off x="5377981" y="4700959"/>
              <a:ext cx="9775" cy="130000"/>
            </a:xfrm>
            <a:custGeom>
              <a:rect b="b" l="l" r="r" t="t"/>
              <a:pathLst>
                <a:path extrusionOk="0" h="5772" w="434"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lnTo>
                    <a:pt x="0" y="5538"/>
                  </a:lnTo>
                  <a:cubicBezTo>
                    <a:pt x="0" y="5672"/>
                    <a:pt x="67" y="5772"/>
                    <a:pt x="200" y="5772"/>
                  </a:cubicBezTo>
                  <a:cubicBezTo>
                    <a:pt x="334" y="5772"/>
                    <a:pt x="434" y="5672"/>
                    <a:pt x="400" y="5538"/>
                  </a:cubicBezTo>
                  <a:lnTo>
                    <a:pt x="400" y="201"/>
                  </a:lnTo>
                  <a:cubicBezTo>
                    <a:pt x="400" y="101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 flipH="1">
              <a:off x="5318612" y="4761072"/>
              <a:ext cx="129257" cy="9797"/>
            </a:xfrm>
            <a:custGeom>
              <a:rect b="b" l="l" r="r" t="t"/>
              <a:pathLst>
                <a:path extrusionOk="0" h="435" w="5739">
                  <a:moveTo>
                    <a:pt x="201" y="0"/>
                  </a:moveTo>
                  <a:cubicBezTo>
                    <a:pt x="67" y="0"/>
                    <a:pt x="1" y="100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5538" y="434"/>
                  </a:lnTo>
                  <a:cubicBezTo>
                    <a:pt x="5671" y="434"/>
                    <a:pt x="5738" y="334"/>
                    <a:pt x="5738" y="201"/>
                  </a:cubicBezTo>
                  <a:cubicBezTo>
                    <a:pt x="5738" y="100"/>
                    <a:pt x="5671" y="0"/>
                    <a:pt x="5538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5231472" y="4848999"/>
              <a:ext cx="95315" cy="97072"/>
            </a:xfrm>
            <a:custGeom>
              <a:rect b="b" l="l" r="r" t="t"/>
              <a:pathLst>
                <a:path extrusionOk="0" h="4310" w="4232">
                  <a:moveTo>
                    <a:pt x="509" y="0"/>
                  </a:moveTo>
                  <a:cubicBezTo>
                    <a:pt x="251" y="0"/>
                    <a:pt x="1" y="255"/>
                    <a:pt x="28" y="533"/>
                  </a:cubicBezTo>
                  <a:lnTo>
                    <a:pt x="495" y="3902"/>
                  </a:lnTo>
                  <a:cubicBezTo>
                    <a:pt x="518" y="4153"/>
                    <a:pt x="728" y="4310"/>
                    <a:pt x="944" y="4310"/>
                  </a:cubicBezTo>
                  <a:cubicBezTo>
                    <a:pt x="1044" y="4310"/>
                    <a:pt x="1145" y="4276"/>
                    <a:pt x="1229" y="4202"/>
                  </a:cubicBezTo>
                  <a:lnTo>
                    <a:pt x="3965" y="2101"/>
                  </a:lnTo>
                  <a:cubicBezTo>
                    <a:pt x="4231" y="1901"/>
                    <a:pt x="4165" y="1434"/>
                    <a:pt x="3831" y="1300"/>
                  </a:cubicBezTo>
                  <a:lnTo>
                    <a:pt x="662" y="33"/>
                  </a:lnTo>
                  <a:cubicBezTo>
                    <a:pt x="612" y="10"/>
                    <a:pt x="560" y="0"/>
                    <a:pt x="509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/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1" name="Google Shape;441;p13"/>
          <p:cNvSpPr txBox="1"/>
          <p:nvPr>
            <p:ph hasCustomPrompt="1" idx="2" type="title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/>
          <p:nvPr>
            <p:ph idx="1" type="subTitle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3" name="Google Shape;443;p13"/>
          <p:cNvSpPr txBox="1"/>
          <p:nvPr>
            <p:ph idx="3" type="title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4" name="Google Shape;444;p13"/>
          <p:cNvSpPr txBox="1"/>
          <p:nvPr>
            <p:ph hasCustomPrompt="1" idx="4" type="title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/>
          <p:nvPr>
            <p:ph idx="5" type="subTitle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6" name="Google Shape;446;p13"/>
          <p:cNvSpPr txBox="1"/>
          <p:nvPr>
            <p:ph idx="6" type="title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7" name="Google Shape;447;p13"/>
          <p:cNvSpPr txBox="1"/>
          <p:nvPr>
            <p:ph hasCustomPrompt="1" idx="7" type="title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/>
          <p:nvPr>
            <p:ph idx="8" type="subTitle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9" name="Google Shape;449;p13"/>
          <p:cNvSpPr txBox="1"/>
          <p:nvPr>
            <p:ph idx="9" type="title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0" name="Google Shape;450;p13"/>
          <p:cNvSpPr txBox="1"/>
          <p:nvPr>
            <p:ph hasCustomPrompt="1" idx="13" type="title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/>
          <p:nvPr>
            <p:ph idx="14" type="subTitle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2" name="Google Shape;452;p13"/>
          <p:cNvSpPr txBox="1"/>
          <p:nvPr>
            <p:ph idx="15" type="title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3" name="Google Shape;453;p13"/>
          <p:cNvSpPr txBox="1"/>
          <p:nvPr>
            <p:ph hasCustomPrompt="1" idx="16" type="title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/>
          <p:nvPr>
            <p:ph idx="17" type="subTitle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5" name="Google Shape;455;p13"/>
          <p:cNvSpPr txBox="1"/>
          <p:nvPr>
            <p:ph idx="18" type="title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6" name="Google Shape;456;p13"/>
          <p:cNvSpPr txBox="1"/>
          <p:nvPr>
            <p:ph hasCustomPrompt="1" idx="19" type="title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/>
          <p:nvPr>
            <p:ph idx="20" type="subTitle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8" name="Google Shape;458;p13"/>
          <p:cNvSpPr txBox="1"/>
          <p:nvPr>
            <p:ph idx="21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59" name="Google Shape;459;p13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"/>
          <p:cNvSpPr txBox="1"/>
          <p:nvPr>
            <p:ph idx="1" type="body"/>
          </p:nvPr>
        </p:nvSpPr>
        <p:spPr>
          <a:xfrm>
            <a:off x="713100" y="1208700"/>
            <a:ext cx="38589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8" name="Google Shape;508;p14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09" name="Google Shape;509;p14"/>
          <p:cNvGrpSpPr/>
          <p:nvPr/>
        </p:nvGrpSpPr>
        <p:grpSpPr>
          <a:xfrm>
            <a:off x="4222055" y="-3474610"/>
            <a:ext cx="8043475" cy="8043475"/>
            <a:chOff x="1241175" y="-1300650"/>
            <a:chExt cx="8043475" cy="8043475"/>
          </a:xfrm>
        </p:grpSpPr>
        <p:sp>
          <p:nvSpPr>
            <p:cNvPr id="510" name="Google Shape;510;p1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14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518" name="Google Shape;518;p14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14"/>
          <p:cNvGrpSpPr/>
          <p:nvPr/>
        </p:nvGrpSpPr>
        <p:grpSpPr>
          <a:xfrm>
            <a:off x="259146" y="2488768"/>
            <a:ext cx="354818" cy="2432541"/>
            <a:chOff x="174946" y="1297681"/>
            <a:chExt cx="354818" cy="2432541"/>
          </a:xfrm>
        </p:grpSpPr>
        <p:sp>
          <p:nvSpPr>
            <p:cNvPr id="523" name="Google Shape;523;p14"/>
            <p:cNvSpPr/>
            <p:nvPr/>
          </p:nvSpPr>
          <p:spPr>
            <a:xfrm>
              <a:off x="274480" y="332747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74946" y="342515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374318" y="356930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50712" y="1297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394474" y="1432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14"/>
          <p:cNvGrpSpPr/>
          <p:nvPr/>
        </p:nvGrpSpPr>
        <p:grpSpPr>
          <a:xfrm>
            <a:off x="906912" y="195249"/>
            <a:ext cx="609540" cy="583574"/>
            <a:chOff x="3105300" y="593625"/>
            <a:chExt cx="256800" cy="245850"/>
          </a:xfrm>
        </p:grpSpPr>
        <p:sp>
          <p:nvSpPr>
            <p:cNvPr id="529" name="Google Shape;529;p14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14"/>
          <p:cNvGrpSpPr/>
          <p:nvPr/>
        </p:nvGrpSpPr>
        <p:grpSpPr>
          <a:xfrm>
            <a:off x="8652612" y="4730718"/>
            <a:ext cx="229483" cy="220256"/>
            <a:chOff x="250712" y="1297681"/>
            <a:chExt cx="229483" cy="220256"/>
          </a:xfrm>
        </p:grpSpPr>
        <p:sp>
          <p:nvSpPr>
            <p:cNvPr id="534" name="Google Shape;534;p14"/>
            <p:cNvSpPr/>
            <p:nvPr/>
          </p:nvSpPr>
          <p:spPr>
            <a:xfrm>
              <a:off x="250712" y="1297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394474" y="1432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4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537" name="Google Shape;537;p14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"/>
          <p:cNvSpPr txBox="1"/>
          <p:nvPr>
            <p:ph type="title"/>
          </p:nvPr>
        </p:nvSpPr>
        <p:spPr>
          <a:xfrm>
            <a:off x="720475" y="3710100"/>
            <a:ext cx="416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3" name="Google Shape;543;p15"/>
          <p:cNvSpPr txBox="1"/>
          <p:nvPr>
            <p:ph idx="1" type="subTitle"/>
          </p:nvPr>
        </p:nvSpPr>
        <p:spPr>
          <a:xfrm>
            <a:off x="720475" y="954200"/>
            <a:ext cx="4166100" cy="27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544" name="Google Shape;544;p1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545" name="Google Shape;545;p1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1740175" y="258921"/>
            <a:ext cx="535664" cy="317725"/>
            <a:chOff x="5182025" y="464396"/>
            <a:chExt cx="535664" cy="317725"/>
          </a:xfrm>
        </p:grpSpPr>
        <p:sp>
          <p:nvSpPr>
            <p:cNvPr id="553" name="Google Shape;553;p15"/>
            <p:cNvSpPr/>
            <p:nvPr/>
          </p:nvSpPr>
          <p:spPr>
            <a:xfrm>
              <a:off x="5534801" y="464396"/>
              <a:ext cx="182888" cy="183820"/>
            </a:xfrm>
            <a:custGeom>
              <a:rect b="b" l="l" r="r" t="t"/>
              <a:pathLst>
                <a:path extrusionOk="0" h="3786" w="3767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15"/>
          <p:cNvGrpSpPr/>
          <p:nvPr/>
        </p:nvGrpSpPr>
        <p:grpSpPr>
          <a:xfrm rot="10800000">
            <a:off x="216552" y="304484"/>
            <a:ext cx="232368" cy="973684"/>
            <a:chOff x="6656577" y="3252597"/>
            <a:chExt cx="232368" cy="973684"/>
          </a:xfrm>
        </p:grpSpPr>
        <p:sp>
          <p:nvSpPr>
            <p:cNvPr id="557" name="Google Shape;557;p15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15"/>
          <p:cNvGrpSpPr/>
          <p:nvPr/>
        </p:nvGrpSpPr>
        <p:grpSpPr>
          <a:xfrm>
            <a:off x="381800" y="4615043"/>
            <a:ext cx="415595" cy="271553"/>
            <a:chOff x="5182025" y="510568"/>
            <a:chExt cx="415595" cy="271553"/>
          </a:xfrm>
        </p:grpSpPr>
        <p:sp>
          <p:nvSpPr>
            <p:cNvPr id="570" name="Google Shape;570;p15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5"/>
          <p:cNvGrpSpPr/>
          <p:nvPr/>
        </p:nvGrpSpPr>
        <p:grpSpPr>
          <a:xfrm>
            <a:off x="3598396" y="4410499"/>
            <a:ext cx="354818" cy="402747"/>
            <a:chOff x="8117146" y="4166124"/>
            <a:chExt cx="354818" cy="402747"/>
          </a:xfrm>
        </p:grpSpPr>
        <p:sp>
          <p:nvSpPr>
            <p:cNvPr id="573" name="Google Shape;573;p15"/>
            <p:cNvSpPr/>
            <p:nvPr/>
          </p:nvSpPr>
          <p:spPr>
            <a:xfrm>
              <a:off x="8216680" y="41661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117146" y="42638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316518" y="44079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6"/>
          <p:cNvSpPr txBox="1"/>
          <p:nvPr>
            <p:ph type="title"/>
          </p:nvPr>
        </p:nvSpPr>
        <p:spPr>
          <a:xfrm>
            <a:off x="5188500" y="835632"/>
            <a:ext cx="3238200" cy="20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8" name="Google Shape;578;p16"/>
          <p:cNvSpPr txBox="1"/>
          <p:nvPr>
            <p:ph idx="1" type="subTitle"/>
          </p:nvPr>
        </p:nvSpPr>
        <p:spPr>
          <a:xfrm>
            <a:off x="5188500" y="2902750"/>
            <a:ext cx="32382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9" name="Google Shape;579;p16"/>
          <p:cNvGrpSpPr/>
          <p:nvPr/>
        </p:nvGrpSpPr>
        <p:grpSpPr>
          <a:xfrm>
            <a:off x="4713835" y="193704"/>
            <a:ext cx="4201291" cy="4832962"/>
            <a:chOff x="4713835" y="193704"/>
            <a:chExt cx="4201291" cy="4832962"/>
          </a:xfrm>
        </p:grpSpPr>
        <p:grpSp>
          <p:nvGrpSpPr>
            <p:cNvPr id="580" name="Google Shape;580;p16"/>
            <p:cNvGrpSpPr/>
            <p:nvPr/>
          </p:nvGrpSpPr>
          <p:grpSpPr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581" name="Google Shape;581;p16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4" name="Google Shape;584;p16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585" name="Google Shape;585;p16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9" name="Google Shape;589;p16"/>
            <p:cNvGrpSpPr/>
            <p:nvPr/>
          </p:nvGrpSpPr>
          <p:grpSpPr>
            <a:xfrm>
              <a:off x="8426712" y="4401252"/>
              <a:ext cx="456233" cy="335252"/>
              <a:chOff x="8353512" y="4107552"/>
              <a:chExt cx="456233" cy="335252"/>
            </a:xfrm>
          </p:grpSpPr>
          <p:sp>
            <p:nvSpPr>
              <p:cNvPr id="590" name="Google Shape;590;p16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rect b="b" l="l" r="r" t="t"/>
                <a:pathLst>
                  <a:path extrusionOk="0" h="3272" w="3291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rect b="b" l="l" r="r" t="t"/>
                <a:pathLst>
                  <a:path extrusionOk="0" h="3843" w="3824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rect b="b" l="l" r="r" t="t"/>
                <a:pathLst>
                  <a:path extrusionOk="0" h="3976" w="3976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3" name="Google Shape;593;p16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594" name="Google Shape;594;p16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5" name="Google Shape;595;p16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596" name="Google Shape;596;p16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16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16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16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0" name="Google Shape;600;p16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01" name="Google Shape;601;p16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7"/>
          <p:cNvSpPr txBox="1"/>
          <p:nvPr>
            <p:ph type="title"/>
          </p:nvPr>
        </p:nvSpPr>
        <p:spPr>
          <a:xfrm>
            <a:off x="5434200" y="1666013"/>
            <a:ext cx="29967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5" name="Google Shape;615;p17"/>
          <p:cNvSpPr txBox="1"/>
          <p:nvPr>
            <p:ph idx="1" type="subTitle"/>
          </p:nvPr>
        </p:nvSpPr>
        <p:spPr>
          <a:xfrm>
            <a:off x="5434200" y="2173388"/>
            <a:ext cx="29967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6" name="Google Shape;616;p1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617" name="Google Shape;617;p1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17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625" name="Google Shape;625;p17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7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630" name="Google Shape;630;p17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17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635" name="Google Shape;635;p17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7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640" name="Google Shape;640;p17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17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646" name="Google Shape;646;p17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17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659" name="Google Shape;659;p17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8"/>
          <p:cNvSpPr txBox="1"/>
          <p:nvPr>
            <p:ph type="title"/>
          </p:nvPr>
        </p:nvSpPr>
        <p:spPr>
          <a:xfrm>
            <a:off x="4572000" y="1818400"/>
            <a:ext cx="32679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4" name="Google Shape;664;p18"/>
          <p:cNvSpPr txBox="1"/>
          <p:nvPr>
            <p:ph idx="1" type="subTitle"/>
          </p:nvPr>
        </p:nvSpPr>
        <p:spPr>
          <a:xfrm>
            <a:off x="4572000" y="2325775"/>
            <a:ext cx="3267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65" name="Google Shape;665;p18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666" name="Google Shape;666;p1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18"/>
          <p:cNvGrpSpPr/>
          <p:nvPr/>
        </p:nvGrpSpPr>
        <p:grpSpPr>
          <a:xfrm>
            <a:off x="218646" y="193704"/>
            <a:ext cx="8696480" cy="4783211"/>
            <a:chOff x="218646" y="193704"/>
            <a:chExt cx="8696480" cy="4783211"/>
          </a:xfrm>
        </p:grpSpPr>
        <p:grpSp>
          <p:nvGrpSpPr>
            <p:cNvPr id="674" name="Google Shape;674;p18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675" name="Google Shape;675;p18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8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677" name="Google Shape;677;p18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8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8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8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81" name="Google Shape;681;p18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82" name="Google Shape;682;p18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4" name="Google Shape;694;p18"/>
            <p:cNvGrpSpPr/>
            <p:nvPr/>
          </p:nvGrpSpPr>
          <p:grpSpPr>
            <a:xfrm>
              <a:off x="7782584" y="4327634"/>
              <a:ext cx="648306" cy="649281"/>
              <a:chOff x="5022684" y="4300597"/>
              <a:chExt cx="648306" cy="649281"/>
            </a:xfrm>
          </p:grpSpPr>
          <p:sp>
            <p:nvSpPr>
              <p:cNvPr id="695" name="Google Shape;695;p18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9" name="Google Shape;699;p18"/>
            <p:cNvGrpSpPr/>
            <p:nvPr/>
          </p:nvGrpSpPr>
          <p:grpSpPr>
            <a:xfrm>
              <a:off x="713110" y="4532091"/>
              <a:ext cx="365869" cy="328105"/>
              <a:chOff x="7194285" y="1228366"/>
              <a:chExt cx="365869" cy="328105"/>
            </a:xfrm>
          </p:grpSpPr>
          <p:sp>
            <p:nvSpPr>
              <p:cNvPr id="700" name="Google Shape;700;p18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4" name="Google Shape;704;p18"/>
            <p:cNvSpPr/>
            <p:nvPr/>
          </p:nvSpPr>
          <p:spPr>
            <a:xfrm>
              <a:off x="8656805" y="36312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5" name="Google Shape;705;p18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706" name="Google Shape;706;p18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18"/>
            <p:cNvGrpSpPr/>
            <p:nvPr/>
          </p:nvGrpSpPr>
          <p:grpSpPr>
            <a:xfrm>
              <a:off x="3655937" y="4360499"/>
              <a:ext cx="609540" cy="583574"/>
              <a:chOff x="3105300" y="593625"/>
              <a:chExt cx="256800" cy="245850"/>
            </a:xfrm>
          </p:grpSpPr>
          <p:sp>
            <p:nvSpPr>
              <p:cNvPr id="712" name="Google Shape;712;p1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/>
          <p:nvPr>
            <p:ph type="title"/>
          </p:nvPr>
        </p:nvSpPr>
        <p:spPr>
          <a:xfrm>
            <a:off x="1309777" y="1818400"/>
            <a:ext cx="32679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8" name="Google Shape;718;p19"/>
          <p:cNvSpPr txBox="1"/>
          <p:nvPr>
            <p:ph idx="1" type="subTitle"/>
          </p:nvPr>
        </p:nvSpPr>
        <p:spPr>
          <a:xfrm>
            <a:off x="1309777" y="2325775"/>
            <a:ext cx="3267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9" name="Google Shape;719;p19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720" name="Google Shape;720;p1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728" name="Google Shape;728;p1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19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733" name="Google Shape;733;p19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9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737" name="Google Shape;737;p19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19"/>
          <p:cNvSpPr/>
          <p:nvPr/>
        </p:nvSpPr>
        <p:spPr>
          <a:xfrm>
            <a:off x="418330" y="2739372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Google Shape;742;p19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743" name="Google Shape;743;p19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19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749" name="Google Shape;749;p19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19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762" name="Google Shape;762;p19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0"/>
          <p:cNvSpPr txBox="1"/>
          <p:nvPr>
            <p:ph type="title"/>
          </p:nvPr>
        </p:nvSpPr>
        <p:spPr>
          <a:xfrm>
            <a:off x="5191718" y="3343742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8" name="Google Shape;768;p20"/>
          <p:cNvSpPr txBox="1"/>
          <p:nvPr>
            <p:ph idx="1" type="subTitle"/>
          </p:nvPr>
        </p:nvSpPr>
        <p:spPr>
          <a:xfrm>
            <a:off x="5191718" y="3871457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20"/>
          <p:cNvSpPr txBox="1"/>
          <p:nvPr>
            <p:ph idx="2" type="title"/>
          </p:nvPr>
        </p:nvSpPr>
        <p:spPr>
          <a:xfrm>
            <a:off x="2007382" y="334375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0" name="Google Shape;770;p20"/>
          <p:cNvSpPr txBox="1"/>
          <p:nvPr>
            <p:ph idx="3" type="subTitle"/>
          </p:nvPr>
        </p:nvSpPr>
        <p:spPr>
          <a:xfrm>
            <a:off x="2007382" y="3871455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1" name="Google Shape;771;p20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72" name="Google Shape;772;p2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773" name="Google Shape;773;p2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20"/>
          <p:cNvGrpSpPr/>
          <p:nvPr/>
        </p:nvGrpSpPr>
        <p:grpSpPr>
          <a:xfrm>
            <a:off x="8689233" y="737268"/>
            <a:ext cx="232368" cy="974453"/>
            <a:chOff x="2546733" y="2525280"/>
            <a:chExt cx="232368" cy="974453"/>
          </a:xfrm>
        </p:grpSpPr>
        <p:sp>
          <p:nvSpPr>
            <p:cNvPr id="781" name="Google Shape;781;p20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20"/>
          <p:cNvGrpSpPr/>
          <p:nvPr/>
        </p:nvGrpSpPr>
        <p:grpSpPr>
          <a:xfrm>
            <a:off x="7782584" y="4327634"/>
            <a:ext cx="648306" cy="649281"/>
            <a:chOff x="5022684" y="4300597"/>
            <a:chExt cx="648306" cy="649281"/>
          </a:xfrm>
        </p:grpSpPr>
        <p:sp>
          <p:nvSpPr>
            <p:cNvPr id="794" name="Google Shape;794;p20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20"/>
          <p:cNvSpPr/>
          <p:nvPr/>
        </p:nvSpPr>
        <p:spPr>
          <a:xfrm>
            <a:off x="305569" y="3409076"/>
            <a:ext cx="462359" cy="462382"/>
          </a:xfrm>
          <a:custGeom>
            <a:rect b="b" l="l" r="r" t="t"/>
            <a:pathLst>
              <a:path extrusionOk="0" h="19849" w="19848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0"/>
          <p:cNvSpPr/>
          <p:nvPr/>
        </p:nvSpPr>
        <p:spPr>
          <a:xfrm>
            <a:off x="8656805" y="3631260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0" name="Google Shape;800;p20"/>
          <p:cNvGrpSpPr/>
          <p:nvPr/>
        </p:nvGrpSpPr>
        <p:grpSpPr>
          <a:xfrm>
            <a:off x="218646" y="488887"/>
            <a:ext cx="355724" cy="1888212"/>
            <a:chOff x="124471" y="1153724"/>
            <a:chExt cx="355724" cy="1888212"/>
          </a:xfrm>
        </p:grpSpPr>
        <p:sp>
          <p:nvSpPr>
            <p:cNvPr id="801" name="Google Shape;801;p20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20"/>
          <p:cNvGrpSpPr/>
          <p:nvPr/>
        </p:nvGrpSpPr>
        <p:grpSpPr>
          <a:xfrm>
            <a:off x="786212" y="4277087"/>
            <a:ext cx="609540" cy="583574"/>
            <a:chOff x="3105300" y="593625"/>
            <a:chExt cx="256800" cy="245850"/>
          </a:xfrm>
        </p:grpSpPr>
        <p:sp>
          <p:nvSpPr>
            <p:cNvPr id="807" name="Google Shape;807;p2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20"/>
          <p:cNvGrpSpPr/>
          <p:nvPr/>
        </p:nvGrpSpPr>
        <p:grpSpPr>
          <a:xfrm>
            <a:off x="7227285" y="329729"/>
            <a:ext cx="518269" cy="328105"/>
            <a:chOff x="783960" y="4261704"/>
            <a:chExt cx="518269" cy="328105"/>
          </a:xfrm>
        </p:grpSpPr>
        <p:sp>
          <p:nvSpPr>
            <p:cNvPr id="812" name="Google Shape;812;p20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3" name="Google Shape;813;p2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814" name="Google Shape;814;p2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3"/>
          <p:cNvSpPr txBox="1"/>
          <p:nvPr>
            <p:ph hasCustomPrompt="1" idx="2" type="title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/>
          <p:nvPr>
            <p:ph idx="1" type="subTitle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1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0" name="Google Shape;820;p21"/>
          <p:cNvSpPr txBox="1"/>
          <p:nvPr>
            <p:ph idx="1" type="body"/>
          </p:nvPr>
        </p:nvSpPr>
        <p:spPr>
          <a:xfrm>
            <a:off x="720000" y="1101450"/>
            <a:ext cx="38520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821" name="Google Shape;821;p21"/>
          <p:cNvSpPr txBox="1"/>
          <p:nvPr>
            <p:ph idx="2" type="body"/>
          </p:nvPr>
        </p:nvSpPr>
        <p:spPr>
          <a:xfrm>
            <a:off x="4572000" y="1546462"/>
            <a:ext cx="38520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822" name="Google Shape;822;p21"/>
          <p:cNvGrpSpPr/>
          <p:nvPr/>
        </p:nvGrpSpPr>
        <p:grpSpPr>
          <a:xfrm>
            <a:off x="4572005" y="-3329310"/>
            <a:ext cx="8043475" cy="8043475"/>
            <a:chOff x="1241175" y="-1300650"/>
            <a:chExt cx="8043475" cy="8043475"/>
          </a:xfrm>
        </p:grpSpPr>
        <p:sp>
          <p:nvSpPr>
            <p:cNvPr id="823" name="Google Shape;823;p2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21"/>
          <p:cNvSpPr/>
          <p:nvPr/>
        </p:nvSpPr>
        <p:spPr>
          <a:xfrm>
            <a:off x="8759913" y="4908943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1"/>
          <p:cNvSpPr/>
          <p:nvPr/>
        </p:nvSpPr>
        <p:spPr>
          <a:xfrm>
            <a:off x="8636455" y="4563185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21"/>
          <p:cNvGrpSpPr/>
          <p:nvPr/>
        </p:nvGrpSpPr>
        <p:grpSpPr>
          <a:xfrm>
            <a:off x="291521" y="401824"/>
            <a:ext cx="354818" cy="4210262"/>
            <a:chOff x="174946" y="-1168326"/>
            <a:chExt cx="354818" cy="4210262"/>
          </a:xfrm>
        </p:grpSpPr>
        <p:sp>
          <p:nvSpPr>
            <p:cNvPr id="833" name="Google Shape;833;p21"/>
            <p:cNvSpPr/>
            <p:nvPr/>
          </p:nvSpPr>
          <p:spPr>
            <a:xfrm>
              <a:off x="274480" y="-1168326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174946" y="-1070643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74318" y="-926494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21"/>
          <p:cNvGrpSpPr/>
          <p:nvPr/>
        </p:nvGrpSpPr>
        <p:grpSpPr>
          <a:xfrm>
            <a:off x="3626987" y="4325387"/>
            <a:ext cx="609540" cy="583574"/>
            <a:chOff x="3105300" y="593625"/>
            <a:chExt cx="256800" cy="245850"/>
          </a:xfrm>
        </p:grpSpPr>
        <p:sp>
          <p:nvSpPr>
            <p:cNvPr id="839" name="Google Shape;839;p21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21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844" name="Google Shape;844;p21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21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849" name="Google Shape;849;p21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5" name="Google Shape;855;p22"/>
          <p:cNvSpPr txBox="1"/>
          <p:nvPr>
            <p:ph idx="2" type="title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6" name="Google Shape;856;p22"/>
          <p:cNvSpPr txBox="1"/>
          <p:nvPr>
            <p:ph idx="1" type="subTitle"/>
          </p:nvPr>
        </p:nvSpPr>
        <p:spPr>
          <a:xfrm>
            <a:off x="3599552" y="3810230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22"/>
          <p:cNvSpPr txBox="1"/>
          <p:nvPr>
            <p:ph idx="3" type="title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8" name="Google Shape;858;p22"/>
          <p:cNvSpPr txBox="1"/>
          <p:nvPr>
            <p:ph idx="4" type="subTitle"/>
          </p:nvPr>
        </p:nvSpPr>
        <p:spPr>
          <a:xfrm>
            <a:off x="720025" y="3120025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22"/>
          <p:cNvSpPr txBox="1"/>
          <p:nvPr>
            <p:ph idx="5" type="title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0" name="Google Shape;860;p22"/>
          <p:cNvSpPr txBox="1"/>
          <p:nvPr>
            <p:ph idx="6" type="subTitle"/>
          </p:nvPr>
        </p:nvSpPr>
        <p:spPr>
          <a:xfrm>
            <a:off x="6486007" y="3120025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1" name="Google Shape;861;p22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862" name="Google Shape;862;p2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22"/>
          <p:cNvGrpSpPr/>
          <p:nvPr/>
        </p:nvGrpSpPr>
        <p:grpSpPr>
          <a:xfrm>
            <a:off x="194837" y="164743"/>
            <a:ext cx="8803210" cy="4879931"/>
            <a:chOff x="194837" y="164743"/>
            <a:chExt cx="8803210" cy="4879931"/>
          </a:xfrm>
        </p:grpSpPr>
        <p:sp>
          <p:nvSpPr>
            <p:cNvPr id="870" name="Google Shape;870;p22"/>
            <p:cNvSpPr/>
            <p:nvPr/>
          </p:nvSpPr>
          <p:spPr>
            <a:xfrm>
              <a:off x="8913238" y="16474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1" name="Google Shape;871;p22"/>
            <p:cNvGrpSpPr/>
            <p:nvPr/>
          </p:nvGrpSpPr>
          <p:grpSpPr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872" name="Google Shape;872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4" name="Google Shape;884;p22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885" name="Google Shape;885;p2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9" name="Google Shape;889;p22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890" name="Google Shape;890;p22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3" name="Google Shape;893;p22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894" name="Google Shape;894;p22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5" name="Google Shape;895;p22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896" name="Google Shape;896;p22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0" name="Google Shape;900;p22"/>
            <p:cNvGrpSpPr/>
            <p:nvPr/>
          </p:nvGrpSpPr>
          <p:grpSpPr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901" name="Google Shape;901;p22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4" name="Google Shape;904;p22"/>
            <p:cNvSpPr/>
            <p:nvPr/>
          </p:nvSpPr>
          <p:spPr>
            <a:xfrm>
              <a:off x="8718288" y="975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594830" y="629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2976937" y="4824418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3120699" y="4958953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3094897" y="4644716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9" name="Google Shape;909;p22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910" name="Google Shape;910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3"/>
          <p:cNvSpPr txBox="1"/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4" name="Google Shape;924;p23"/>
          <p:cNvSpPr txBox="1"/>
          <p:nvPr>
            <p:ph idx="1" type="subTitle"/>
          </p:nvPr>
        </p:nvSpPr>
        <p:spPr>
          <a:xfrm>
            <a:off x="3599552" y="3200632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5" name="Google Shape;925;p23"/>
          <p:cNvSpPr txBox="1"/>
          <p:nvPr>
            <p:ph idx="2" type="title"/>
          </p:nvPr>
        </p:nvSpPr>
        <p:spPr>
          <a:xfrm>
            <a:off x="720000" y="26729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6" name="Google Shape;926;p23"/>
          <p:cNvSpPr txBox="1"/>
          <p:nvPr>
            <p:ph idx="3" type="subTitle"/>
          </p:nvPr>
        </p:nvSpPr>
        <p:spPr>
          <a:xfrm>
            <a:off x="720025" y="3200625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7" name="Google Shape;927;p23"/>
          <p:cNvSpPr txBox="1"/>
          <p:nvPr>
            <p:ph idx="4" type="title"/>
          </p:nvPr>
        </p:nvSpPr>
        <p:spPr>
          <a:xfrm>
            <a:off x="6486000" y="26729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8" name="Google Shape;928;p23"/>
          <p:cNvSpPr txBox="1"/>
          <p:nvPr>
            <p:ph idx="5" type="subTitle"/>
          </p:nvPr>
        </p:nvSpPr>
        <p:spPr>
          <a:xfrm>
            <a:off x="6486007" y="3200625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9" name="Google Shape;929;p23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30" name="Google Shape;930;p23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31" name="Google Shape;931;p2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23"/>
          <p:cNvGrpSpPr/>
          <p:nvPr/>
        </p:nvGrpSpPr>
        <p:grpSpPr>
          <a:xfrm>
            <a:off x="774553" y="4436302"/>
            <a:ext cx="631910" cy="457789"/>
            <a:chOff x="855125" y="679497"/>
            <a:chExt cx="254310" cy="184228"/>
          </a:xfrm>
        </p:grpSpPr>
        <p:sp>
          <p:nvSpPr>
            <p:cNvPr id="939" name="Google Shape;939;p23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23"/>
          <p:cNvGrpSpPr/>
          <p:nvPr/>
        </p:nvGrpSpPr>
        <p:grpSpPr>
          <a:xfrm>
            <a:off x="5789084" y="4301884"/>
            <a:ext cx="648306" cy="649281"/>
            <a:chOff x="5022684" y="4300597"/>
            <a:chExt cx="648306" cy="649281"/>
          </a:xfrm>
        </p:grpSpPr>
        <p:sp>
          <p:nvSpPr>
            <p:cNvPr id="943" name="Google Shape;943;p23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23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948" name="Google Shape;948;p23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23"/>
          <p:cNvGrpSpPr/>
          <p:nvPr/>
        </p:nvGrpSpPr>
        <p:grpSpPr>
          <a:xfrm>
            <a:off x="169027" y="1732884"/>
            <a:ext cx="232368" cy="973684"/>
            <a:chOff x="6656577" y="3252597"/>
            <a:chExt cx="232368" cy="973684"/>
          </a:xfrm>
        </p:grpSpPr>
        <p:sp>
          <p:nvSpPr>
            <p:cNvPr id="954" name="Google Shape;954;p23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23"/>
          <p:cNvGrpSpPr/>
          <p:nvPr/>
        </p:nvGrpSpPr>
        <p:grpSpPr>
          <a:xfrm>
            <a:off x="3043824" y="4730918"/>
            <a:ext cx="229483" cy="220256"/>
            <a:chOff x="250712" y="2821681"/>
            <a:chExt cx="229483" cy="220256"/>
          </a:xfrm>
        </p:grpSpPr>
        <p:sp>
          <p:nvSpPr>
            <p:cNvPr id="967" name="Google Shape;967;p23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23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970" name="Google Shape;970;p23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/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6" name="Google Shape;976;p24"/>
          <p:cNvSpPr txBox="1"/>
          <p:nvPr>
            <p:ph idx="1" type="subTitle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7" name="Google Shape;977;p24"/>
          <p:cNvSpPr txBox="1"/>
          <p:nvPr>
            <p:ph idx="2" type="title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8" name="Google Shape;978;p24"/>
          <p:cNvSpPr txBox="1"/>
          <p:nvPr>
            <p:ph idx="3" type="subTitle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24"/>
          <p:cNvSpPr txBox="1"/>
          <p:nvPr>
            <p:ph idx="4" type="title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0" name="Google Shape;980;p24"/>
          <p:cNvSpPr txBox="1"/>
          <p:nvPr>
            <p:ph idx="5" type="subTitle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p24"/>
          <p:cNvSpPr txBox="1"/>
          <p:nvPr>
            <p:ph idx="6" type="title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2" name="Google Shape;982;p24"/>
          <p:cNvSpPr txBox="1"/>
          <p:nvPr>
            <p:ph idx="7" type="subTitle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24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84" name="Google Shape;984;p24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85" name="Google Shape;985;p2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24"/>
          <p:cNvGrpSpPr/>
          <p:nvPr/>
        </p:nvGrpSpPr>
        <p:grpSpPr>
          <a:xfrm>
            <a:off x="208785" y="164743"/>
            <a:ext cx="8789262" cy="4888443"/>
            <a:chOff x="208785" y="164743"/>
            <a:chExt cx="8789262" cy="4888443"/>
          </a:xfrm>
        </p:grpSpPr>
        <p:sp>
          <p:nvSpPr>
            <p:cNvPr id="993" name="Google Shape;993;p24"/>
            <p:cNvSpPr/>
            <p:nvPr/>
          </p:nvSpPr>
          <p:spPr>
            <a:xfrm>
              <a:off x="8913238" y="16474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4" name="Google Shape;994;p24"/>
            <p:cNvGrpSpPr/>
            <p:nvPr/>
          </p:nvGrpSpPr>
          <p:grpSpPr>
            <a:xfrm rot="5400000">
              <a:off x="3021502" y="4450159"/>
              <a:ext cx="232368" cy="973684"/>
              <a:chOff x="6656577" y="3252597"/>
              <a:chExt cx="232368" cy="973684"/>
            </a:xfrm>
          </p:grpSpPr>
          <p:sp>
            <p:nvSpPr>
              <p:cNvPr id="995" name="Google Shape;995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7" name="Google Shape;1007;p24"/>
            <p:cNvGrpSpPr/>
            <p:nvPr/>
          </p:nvGrpSpPr>
          <p:grpSpPr>
            <a:xfrm>
              <a:off x="964262" y="250499"/>
              <a:ext cx="609540" cy="583574"/>
              <a:chOff x="3105300" y="593625"/>
              <a:chExt cx="256800" cy="245850"/>
            </a:xfrm>
          </p:grpSpPr>
          <p:sp>
            <p:nvSpPr>
              <p:cNvPr id="1008" name="Google Shape;1008;p24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2" name="Google Shape;1012;p24"/>
            <p:cNvGrpSpPr/>
            <p:nvPr/>
          </p:nvGrpSpPr>
          <p:grpSpPr>
            <a:xfrm>
              <a:off x="8243553" y="4397527"/>
              <a:ext cx="631910" cy="457789"/>
              <a:chOff x="855125" y="679497"/>
              <a:chExt cx="254310" cy="184228"/>
            </a:xfrm>
          </p:grpSpPr>
          <p:sp>
            <p:nvSpPr>
              <p:cNvPr id="1013" name="Google Shape;1013;p24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4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24"/>
            <p:cNvGrpSpPr/>
            <p:nvPr/>
          </p:nvGrpSpPr>
          <p:grpSpPr>
            <a:xfrm>
              <a:off x="208785" y="1782754"/>
              <a:ext cx="518269" cy="328105"/>
              <a:chOff x="783960" y="4261704"/>
              <a:chExt cx="518269" cy="328105"/>
            </a:xfrm>
          </p:grpSpPr>
          <p:sp>
            <p:nvSpPr>
              <p:cNvPr id="1017" name="Google Shape;1017;p24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8" name="Google Shape;1018;p24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19" name="Google Shape;1019;p24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Google Shape;1020;p24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4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24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3" name="Google Shape;1023;p24"/>
            <p:cNvGrpSpPr/>
            <p:nvPr/>
          </p:nvGrpSpPr>
          <p:grpSpPr>
            <a:xfrm>
              <a:off x="6001721" y="4397524"/>
              <a:ext cx="354818" cy="402747"/>
              <a:chOff x="8117146" y="4166124"/>
              <a:chExt cx="354818" cy="402747"/>
            </a:xfrm>
          </p:grpSpPr>
          <p:sp>
            <p:nvSpPr>
              <p:cNvPr id="1024" name="Google Shape;1024;p24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4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7" name="Google Shape;1027;p24"/>
            <p:cNvSpPr/>
            <p:nvPr/>
          </p:nvSpPr>
          <p:spPr>
            <a:xfrm>
              <a:off x="8718288" y="975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8594830" y="629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81287" y="46061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425049" y="47406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399247" y="44264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2" name="Google Shape;1032;p24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1033" name="Google Shape;1033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5"/>
          <p:cNvSpPr txBox="1"/>
          <p:nvPr>
            <p:ph type="title"/>
          </p:nvPr>
        </p:nvSpPr>
        <p:spPr>
          <a:xfrm>
            <a:off x="2174175" y="128658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7" name="Google Shape;1047;p25"/>
          <p:cNvSpPr txBox="1"/>
          <p:nvPr>
            <p:ph idx="1" type="subTitle"/>
          </p:nvPr>
        </p:nvSpPr>
        <p:spPr>
          <a:xfrm>
            <a:off x="2174175" y="1814288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8" name="Google Shape;1048;p25"/>
          <p:cNvSpPr txBox="1"/>
          <p:nvPr>
            <p:ph idx="2" type="title"/>
          </p:nvPr>
        </p:nvSpPr>
        <p:spPr>
          <a:xfrm>
            <a:off x="6145098" y="12866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9" name="Google Shape;1049;p25"/>
          <p:cNvSpPr txBox="1"/>
          <p:nvPr>
            <p:ph idx="3" type="subTitle"/>
          </p:nvPr>
        </p:nvSpPr>
        <p:spPr>
          <a:xfrm>
            <a:off x="6145150" y="18143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25"/>
          <p:cNvSpPr txBox="1"/>
          <p:nvPr>
            <p:ph idx="4" type="title"/>
          </p:nvPr>
        </p:nvSpPr>
        <p:spPr>
          <a:xfrm>
            <a:off x="2174175" y="3611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1" name="Google Shape;1051;p25"/>
          <p:cNvSpPr txBox="1"/>
          <p:nvPr>
            <p:ph idx="5" type="subTitle"/>
          </p:nvPr>
        </p:nvSpPr>
        <p:spPr>
          <a:xfrm>
            <a:off x="2174175" y="41391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25"/>
          <p:cNvSpPr txBox="1"/>
          <p:nvPr>
            <p:ph idx="6" type="title"/>
          </p:nvPr>
        </p:nvSpPr>
        <p:spPr>
          <a:xfrm>
            <a:off x="6145098" y="3611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3" name="Google Shape;1053;p25"/>
          <p:cNvSpPr txBox="1"/>
          <p:nvPr>
            <p:ph idx="7" type="subTitle"/>
          </p:nvPr>
        </p:nvSpPr>
        <p:spPr>
          <a:xfrm>
            <a:off x="6145097" y="41391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4" name="Google Shape;1054;p25"/>
          <p:cNvSpPr txBox="1"/>
          <p:nvPr>
            <p:ph idx="8" type="title"/>
          </p:nvPr>
        </p:nvSpPr>
        <p:spPr>
          <a:xfrm>
            <a:off x="2174177" y="24490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5" name="Google Shape;1055;p25"/>
          <p:cNvSpPr txBox="1"/>
          <p:nvPr>
            <p:ph idx="9" type="subTitle"/>
          </p:nvPr>
        </p:nvSpPr>
        <p:spPr>
          <a:xfrm>
            <a:off x="2174175" y="29767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6" name="Google Shape;1056;p25"/>
          <p:cNvSpPr txBox="1"/>
          <p:nvPr>
            <p:ph idx="13" type="title"/>
          </p:nvPr>
        </p:nvSpPr>
        <p:spPr>
          <a:xfrm>
            <a:off x="6145102" y="24490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7" name="Google Shape;1057;p25"/>
          <p:cNvSpPr txBox="1"/>
          <p:nvPr>
            <p:ph idx="14" type="subTitle"/>
          </p:nvPr>
        </p:nvSpPr>
        <p:spPr>
          <a:xfrm>
            <a:off x="6145100" y="29767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8" name="Google Shape;1058;p25"/>
          <p:cNvSpPr txBox="1"/>
          <p:nvPr>
            <p:ph idx="15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59" name="Google Shape;1059;p2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060" name="Google Shape;1060;p2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25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068" name="Google Shape;1068;p25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069" name="Google Shape;1069;p25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0" name="Google Shape;1070;p25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71" name="Google Shape;1071;p25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25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25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25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75" name="Google Shape;1075;p25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076" name="Google Shape;1076;p25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5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5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5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8" name="Google Shape;1088;p25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089" name="Google Shape;1089;p2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3" name="Google Shape;1093;p25"/>
            <p:cNvSpPr/>
            <p:nvPr/>
          </p:nvSpPr>
          <p:spPr>
            <a:xfrm>
              <a:off x="4772155" y="484564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4" name="Google Shape;1094;p25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095" name="Google Shape;1095;p2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0" name="Google Shape;1100;p25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101" name="Google Shape;1101;p2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4" name="Google Shape;1114;p2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15" name="Google Shape;1115;p26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8759913" y="4908943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6"/>
          <p:cNvSpPr/>
          <p:nvPr/>
        </p:nvSpPr>
        <p:spPr>
          <a:xfrm>
            <a:off x="8636455" y="4563185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2" name="Google Shape;1122;p26"/>
          <p:cNvGrpSpPr/>
          <p:nvPr/>
        </p:nvGrpSpPr>
        <p:grpSpPr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>
            <a:xfrm>
              <a:off x="274480" y="-1168326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174946" y="-1070643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4318" y="-926494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26"/>
          <p:cNvGrpSpPr/>
          <p:nvPr/>
        </p:nvGrpSpPr>
        <p:grpSpPr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7"/>
          <p:cNvSpPr txBox="1"/>
          <p:nvPr>
            <p:ph hasCustomPrompt="1" type="title"/>
          </p:nvPr>
        </p:nvSpPr>
        <p:spPr>
          <a:xfrm>
            <a:off x="713100" y="2909109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0" name="Google Shape;1140;p27"/>
          <p:cNvSpPr txBox="1"/>
          <p:nvPr>
            <p:ph idx="1" type="subTitle"/>
          </p:nvPr>
        </p:nvSpPr>
        <p:spPr>
          <a:xfrm>
            <a:off x="713100" y="3563592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1" name="Google Shape;1141;p27"/>
          <p:cNvSpPr txBox="1"/>
          <p:nvPr>
            <p:ph hasCustomPrompt="1" idx="2" type="title"/>
          </p:nvPr>
        </p:nvSpPr>
        <p:spPr>
          <a:xfrm>
            <a:off x="3442950" y="2909101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2" name="Google Shape;1142;p27"/>
          <p:cNvSpPr txBox="1"/>
          <p:nvPr>
            <p:ph idx="3" type="subTitle"/>
          </p:nvPr>
        </p:nvSpPr>
        <p:spPr>
          <a:xfrm>
            <a:off x="3442950" y="3563573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3" name="Google Shape;1143;p27"/>
          <p:cNvSpPr txBox="1"/>
          <p:nvPr>
            <p:ph hasCustomPrompt="1" idx="4" type="title"/>
          </p:nvPr>
        </p:nvSpPr>
        <p:spPr>
          <a:xfrm>
            <a:off x="6172800" y="2909106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4" name="Google Shape;1144;p27"/>
          <p:cNvSpPr txBox="1"/>
          <p:nvPr>
            <p:ph idx="5" type="subTitle"/>
          </p:nvPr>
        </p:nvSpPr>
        <p:spPr>
          <a:xfrm>
            <a:off x="6172800" y="3563570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5" name="Google Shape;1145;p27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46" name="Google Shape;1146;p2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147" name="Google Shape;1147;p2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151608" y="193697"/>
            <a:ext cx="8800604" cy="4799168"/>
            <a:chOff x="151608" y="193697"/>
            <a:chExt cx="8800604" cy="4799168"/>
          </a:xfrm>
        </p:grpSpPr>
        <p:grpSp>
          <p:nvGrpSpPr>
            <p:cNvPr id="1155" name="Google Shape;1155;p27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>
            <a:xfrm>
              <a:off x="8320303" y="4439327"/>
              <a:ext cx="631910" cy="457789"/>
              <a:chOff x="855125" y="679497"/>
              <a:chExt cx="254310" cy="184228"/>
            </a:xfrm>
          </p:grpSpPr>
          <p:sp>
            <p:nvSpPr>
              <p:cNvPr id="1161" name="Google Shape;1161;p2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4" name="Google Shape;1164;p27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165" name="Google Shape;1165;p27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7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7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9" name="Google Shape;1169;p27"/>
            <p:cNvSpPr/>
            <p:nvPr/>
          </p:nvSpPr>
          <p:spPr>
            <a:xfrm>
              <a:off x="7913330" y="1936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0" name="Google Shape;1170;p27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171" name="Google Shape;1171;p2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6" name="Google Shape;1176;p27"/>
            <p:cNvGrpSpPr/>
            <p:nvPr/>
          </p:nvGrpSpPr>
          <p:grpSpPr>
            <a:xfrm>
              <a:off x="8719827" y="646259"/>
              <a:ext cx="232368" cy="973684"/>
              <a:chOff x="6656577" y="3252597"/>
              <a:chExt cx="232368" cy="973684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9" name="Google Shape;1189;p27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190" name="Google Shape;1190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8"/>
          <p:cNvSpPr txBox="1"/>
          <p:nvPr>
            <p:ph type="title"/>
          </p:nvPr>
        </p:nvSpPr>
        <p:spPr>
          <a:xfrm flipH="1">
            <a:off x="725995" y="720375"/>
            <a:ext cx="47388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4" name="Google Shape;1194;p28"/>
          <p:cNvSpPr txBox="1"/>
          <p:nvPr>
            <p:ph idx="1" type="subTitle"/>
          </p:nvPr>
        </p:nvSpPr>
        <p:spPr>
          <a:xfrm flipH="1">
            <a:off x="725995" y="1683175"/>
            <a:ext cx="34347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p28"/>
          <p:cNvSpPr txBox="1"/>
          <p:nvPr/>
        </p:nvSpPr>
        <p:spPr>
          <a:xfrm flipH="1">
            <a:off x="713175" y="4205150"/>
            <a:ext cx="428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and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96" name="Google Shape;1196;p2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197" name="Google Shape;1197;p2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4" name="Google Shape;1204;p28"/>
          <p:cNvGrpSpPr/>
          <p:nvPr/>
        </p:nvGrpSpPr>
        <p:grpSpPr>
          <a:xfrm>
            <a:off x="209583" y="304468"/>
            <a:ext cx="232368" cy="974453"/>
            <a:chOff x="2546733" y="2525280"/>
            <a:chExt cx="232368" cy="974453"/>
          </a:xfrm>
        </p:grpSpPr>
        <p:sp>
          <p:nvSpPr>
            <p:cNvPr id="1205" name="Google Shape;1205;p28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7" name="Google Shape;1217;p28"/>
          <p:cNvGrpSpPr/>
          <p:nvPr/>
        </p:nvGrpSpPr>
        <p:grpSpPr>
          <a:xfrm>
            <a:off x="172962" y="143437"/>
            <a:ext cx="3907852" cy="4535562"/>
            <a:chOff x="88762" y="-1809651"/>
            <a:chExt cx="3907852" cy="4535562"/>
          </a:xfrm>
        </p:grpSpPr>
        <p:sp>
          <p:nvSpPr>
            <p:cNvPr id="1218" name="Google Shape;1218;p28"/>
            <p:cNvSpPr/>
            <p:nvPr/>
          </p:nvSpPr>
          <p:spPr>
            <a:xfrm>
              <a:off x="3741330" y="-1809651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3641796" y="-1711968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3841168" y="-1567819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88762" y="2505656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232524" y="2640191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28"/>
          <p:cNvGrpSpPr/>
          <p:nvPr/>
        </p:nvGrpSpPr>
        <p:grpSpPr>
          <a:xfrm>
            <a:off x="7758460" y="355654"/>
            <a:ext cx="518269" cy="328105"/>
            <a:chOff x="783960" y="4261704"/>
            <a:chExt cx="518269" cy="328105"/>
          </a:xfrm>
        </p:grpSpPr>
        <p:sp>
          <p:nvSpPr>
            <p:cNvPr id="1224" name="Google Shape;1224;p28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5" name="Google Shape;1225;p2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26" name="Google Shape;1226;p2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720000" y="121575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100" name="Google Shape;100;p4"/>
          <p:cNvGrpSpPr/>
          <p:nvPr/>
        </p:nvGrpSpPr>
        <p:grpSpPr>
          <a:xfrm>
            <a:off x="4906538" y="-5017475"/>
            <a:ext cx="8043475" cy="8043475"/>
            <a:chOff x="1241175" y="-1300650"/>
            <a:chExt cx="8043475" cy="8043475"/>
          </a:xfrm>
        </p:grpSpPr>
        <p:sp>
          <p:nvSpPr>
            <p:cNvPr id="101" name="Google Shape;101;p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109" name="Google Shape;109;p4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4"/>
          <p:cNvGrpSpPr/>
          <p:nvPr/>
        </p:nvGrpSpPr>
        <p:grpSpPr>
          <a:xfrm>
            <a:off x="152128" y="4457102"/>
            <a:ext cx="631910" cy="457789"/>
            <a:chOff x="855125" y="679497"/>
            <a:chExt cx="254310" cy="184228"/>
          </a:xfrm>
        </p:grpSpPr>
        <p:sp>
          <p:nvSpPr>
            <p:cNvPr id="114" name="Google Shape;114;p4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4175362" y="164749"/>
            <a:ext cx="4700260" cy="4838912"/>
            <a:chOff x="2422424" y="393649"/>
            <a:chExt cx="4700260" cy="4838912"/>
          </a:xfrm>
        </p:grpSpPr>
        <p:sp>
          <p:nvSpPr>
            <p:cNvPr id="118" name="Google Shape;118;p4"/>
            <p:cNvSpPr/>
            <p:nvPr/>
          </p:nvSpPr>
          <p:spPr>
            <a:xfrm>
              <a:off x="6778918" y="3936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679383" y="4913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878756" y="6354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037876" y="4802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914418" y="4456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422424" y="5163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778912" y="4687991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-5400000">
              <a:off x="2540385" y="4983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3"/>
          <p:cNvSpPr txBox="1"/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76" name="Google Shape;1376;p33"/>
          <p:cNvSpPr txBox="1"/>
          <p:nvPr>
            <p:ph idx="1" type="subTitle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377" name="Google Shape;1377;p33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378" name="Google Shape;1378;p33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3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3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3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3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3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3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3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3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3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3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0" name="Google Shape;1390;p33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1391" name="Google Shape;1391;p33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33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393" name="Google Shape;1393;p33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33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3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3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97" name="Google Shape;1397;p33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398" name="Google Shape;1398;p33"/>
            <p:cNvSpPr/>
            <p:nvPr/>
          </p:nvSpPr>
          <p:spPr>
            <a:xfrm>
              <a:off x="6974568" y="9395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3"/>
            <p:cNvSpPr/>
            <p:nvPr/>
          </p:nvSpPr>
          <p:spPr>
            <a:xfrm>
              <a:off x="6875033" y="10372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3"/>
            <p:cNvSpPr/>
            <p:nvPr/>
          </p:nvSpPr>
          <p:spPr>
            <a:xfrm>
              <a:off x="7074406" y="11813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3"/>
            <p:cNvSpPr/>
            <p:nvPr/>
          </p:nvSpPr>
          <p:spPr>
            <a:xfrm>
              <a:off x="6656876" y="50307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3"/>
            <p:cNvSpPr/>
            <p:nvPr/>
          </p:nvSpPr>
          <p:spPr>
            <a:xfrm>
              <a:off x="6533418" y="46849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3"/>
            <p:cNvSpPr/>
            <p:nvPr/>
          </p:nvSpPr>
          <p:spPr>
            <a:xfrm>
              <a:off x="3047674" y="3856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3191437" y="39909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3"/>
            <p:cNvSpPr/>
            <p:nvPr/>
          </p:nvSpPr>
          <p:spPr>
            <a:xfrm>
              <a:off x="3165635" y="3676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6" name="Google Shape;1406;p33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1407" name="Google Shape;1407;p33"/>
            <p:cNvSpPr/>
            <p:nvPr/>
          </p:nvSpPr>
          <p:spPr>
            <a:xfrm>
              <a:off x="1309725" y="612150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3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33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411" name="Google Shape;1411;p33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3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3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5" name="Google Shape;1415;p33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416" name="Google Shape;1416;p3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4"/>
          <p:cNvSpPr txBox="1"/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5" name="Google Shape;1425;p34"/>
          <p:cNvSpPr txBox="1"/>
          <p:nvPr>
            <p:ph hasCustomPrompt="1" idx="2" type="title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26" name="Google Shape;1426;p34"/>
          <p:cNvSpPr txBox="1"/>
          <p:nvPr>
            <p:ph idx="1" type="subTitle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27" name="Google Shape;1427;p34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1428" name="Google Shape;1428;p34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1429" name="Google Shape;1429;p34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4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4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34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34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1434" name="Google Shape;1434;p3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3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3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3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3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34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1447" name="Google Shape;1447;p34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34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4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4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4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4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4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4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55" name="Google Shape;1455;p34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1456" name="Google Shape;1456;p3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35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5" name="Google Shape;1465;p35"/>
          <p:cNvSpPr txBox="1"/>
          <p:nvPr>
            <p:ph idx="1" type="body"/>
          </p:nvPr>
        </p:nvSpPr>
        <p:spPr>
          <a:xfrm>
            <a:off x="720000" y="121575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1466" name="Google Shape;1466;p35"/>
          <p:cNvGrpSpPr/>
          <p:nvPr/>
        </p:nvGrpSpPr>
        <p:grpSpPr>
          <a:xfrm>
            <a:off x="4906538" y="-5017475"/>
            <a:ext cx="8043475" cy="8043475"/>
            <a:chOff x="1241175" y="-1300650"/>
            <a:chExt cx="8043475" cy="8043475"/>
          </a:xfrm>
        </p:grpSpPr>
        <p:sp>
          <p:nvSpPr>
            <p:cNvPr id="1467" name="Google Shape;1467;p3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4" name="Google Shape;1474;p35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1475" name="Google Shape;1475;p35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9" name="Google Shape;1479;p35"/>
          <p:cNvGrpSpPr/>
          <p:nvPr/>
        </p:nvGrpSpPr>
        <p:grpSpPr>
          <a:xfrm>
            <a:off x="152128" y="4457102"/>
            <a:ext cx="631910" cy="457789"/>
            <a:chOff x="855125" y="679497"/>
            <a:chExt cx="254310" cy="184228"/>
          </a:xfrm>
        </p:grpSpPr>
        <p:sp>
          <p:nvSpPr>
            <p:cNvPr id="1480" name="Google Shape;1480;p35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3" name="Google Shape;1483;p35"/>
          <p:cNvGrpSpPr/>
          <p:nvPr/>
        </p:nvGrpSpPr>
        <p:grpSpPr>
          <a:xfrm>
            <a:off x="4175362" y="164749"/>
            <a:ext cx="4700260" cy="4838912"/>
            <a:chOff x="2422424" y="393649"/>
            <a:chExt cx="4700260" cy="4838912"/>
          </a:xfrm>
        </p:grpSpPr>
        <p:sp>
          <p:nvSpPr>
            <p:cNvPr id="1484" name="Google Shape;1484;p35"/>
            <p:cNvSpPr/>
            <p:nvPr/>
          </p:nvSpPr>
          <p:spPr>
            <a:xfrm>
              <a:off x="6778918" y="3936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6679383" y="4913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6878756" y="6354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7037876" y="4802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914418" y="4456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2422424" y="5163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778912" y="4687991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 rot="-5400000">
              <a:off x="2540385" y="4983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6"/>
          <p:cNvSpPr txBox="1"/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4" name="Google Shape;1494;p36"/>
          <p:cNvSpPr txBox="1"/>
          <p:nvPr>
            <p:ph idx="2" type="title"/>
          </p:nvPr>
        </p:nvSpPr>
        <p:spPr>
          <a:xfrm>
            <a:off x="4895400" y="3195079"/>
            <a:ext cx="3535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5" name="Google Shape;1495;p36"/>
          <p:cNvSpPr txBox="1"/>
          <p:nvPr>
            <p:ph idx="1" type="subTitle"/>
          </p:nvPr>
        </p:nvSpPr>
        <p:spPr>
          <a:xfrm>
            <a:off x="4895400" y="3753979"/>
            <a:ext cx="35355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6" name="Google Shape;1496;p36"/>
          <p:cNvSpPr txBox="1"/>
          <p:nvPr>
            <p:ph idx="3" type="subTitle"/>
          </p:nvPr>
        </p:nvSpPr>
        <p:spPr>
          <a:xfrm>
            <a:off x="713100" y="1819175"/>
            <a:ext cx="35355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7" name="Google Shape;1497;p36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98" name="Google Shape;1498;p36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499" name="Google Shape;1499;p3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6" name="Google Shape;1506;p36"/>
          <p:cNvGrpSpPr/>
          <p:nvPr/>
        </p:nvGrpSpPr>
        <p:grpSpPr>
          <a:xfrm>
            <a:off x="220727" y="193699"/>
            <a:ext cx="8725138" cy="4796141"/>
            <a:chOff x="220727" y="193699"/>
            <a:chExt cx="8725138" cy="4796141"/>
          </a:xfrm>
        </p:grpSpPr>
        <p:grpSp>
          <p:nvGrpSpPr>
            <p:cNvPr id="1507" name="Google Shape;1507;p36"/>
            <p:cNvGrpSpPr/>
            <p:nvPr/>
          </p:nvGrpSpPr>
          <p:grpSpPr>
            <a:xfrm>
              <a:off x="551187" y="193699"/>
              <a:ext cx="609540" cy="583574"/>
              <a:chOff x="3105300" y="593625"/>
              <a:chExt cx="256800" cy="245850"/>
            </a:xfrm>
          </p:grpSpPr>
          <p:sp>
            <p:nvSpPr>
              <p:cNvPr id="1508" name="Google Shape;1508;p36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6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6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6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2" name="Google Shape;1512;p36"/>
            <p:cNvGrpSpPr/>
            <p:nvPr/>
          </p:nvGrpSpPr>
          <p:grpSpPr>
            <a:xfrm>
              <a:off x="610153" y="4251902"/>
              <a:ext cx="631910" cy="457789"/>
              <a:chOff x="855125" y="679497"/>
              <a:chExt cx="254310" cy="184228"/>
            </a:xfrm>
          </p:grpSpPr>
          <p:sp>
            <p:nvSpPr>
              <p:cNvPr id="1513" name="Google Shape;1513;p36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6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6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6" name="Google Shape;1516;p36"/>
            <p:cNvGrpSpPr/>
            <p:nvPr/>
          </p:nvGrpSpPr>
          <p:grpSpPr>
            <a:xfrm>
              <a:off x="8297559" y="4340559"/>
              <a:ext cx="648306" cy="649281"/>
              <a:chOff x="5022684" y="4300597"/>
              <a:chExt cx="648306" cy="649281"/>
            </a:xfrm>
          </p:grpSpPr>
          <p:sp>
            <p:nvSpPr>
              <p:cNvPr id="1517" name="Google Shape;1517;p36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6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6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6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1" name="Google Shape;1521;p36"/>
            <p:cNvGrpSpPr/>
            <p:nvPr/>
          </p:nvGrpSpPr>
          <p:grpSpPr>
            <a:xfrm>
              <a:off x="7250460" y="1777966"/>
              <a:ext cx="365869" cy="328105"/>
              <a:chOff x="7194285" y="1228366"/>
              <a:chExt cx="365869" cy="328105"/>
            </a:xfrm>
          </p:grpSpPr>
          <p:sp>
            <p:nvSpPr>
              <p:cNvPr id="1522" name="Google Shape;1522;p36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6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6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6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6" name="Google Shape;1526;p36"/>
            <p:cNvSpPr/>
            <p:nvPr/>
          </p:nvSpPr>
          <p:spPr>
            <a:xfrm>
              <a:off x="1471030" y="40605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7" name="Google Shape;1527;p36"/>
            <p:cNvGrpSpPr/>
            <p:nvPr/>
          </p:nvGrpSpPr>
          <p:grpSpPr>
            <a:xfrm>
              <a:off x="8566483" y="404987"/>
              <a:ext cx="355724" cy="1888212"/>
              <a:chOff x="124471" y="1153724"/>
              <a:chExt cx="355724" cy="1888212"/>
            </a:xfrm>
          </p:grpSpPr>
          <p:sp>
            <p:nvSpPr>
              <p:cNvPr id="1528" name="Google Shape;1528;p36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6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6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6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6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3" name="Google Shape;1533;p36"/>
            <p:cNvGrpSpPr/>
            <p:nvPr/>
          </p:nvGrpSpPr>
          <p:grpSpPr>
            <a:xfrm>
              <a:off x="220727" y="2508884"/>
              <a:ext cx="232368" cy="973684"/>
              <a:chOff x="6656577" y="3252597"/>
              <a:chExt cx="232368" cy="973684"/>
            </a:xfrm>
          </p:grpSpPr>
          <p:sp>
            <p:nvSpPr>
              <p:cNvPr id="1534" name="Google Shape;1534;p36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6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6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6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6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6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6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6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6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6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6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6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37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48" name="Google Shape;1548;p3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549" name="Google Shape;1549;p3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6" name="Google Shape;1556;p37"/>
          <p:cNvGrpSpPr/>
          <p:nvPr/>
        </p:nvGrpSpPr>
        <p:grpSpPr>
          <a:xfrm>
            <a:off x="149053" y="4565252"/>
            <a:ext cx="631910" cy="457789"/>
            <a:chOff x="855125" y="679497"/>
            <a:chExt cx="254310" cy="184228"/>
          </a:xfrm>
        </p:grpSpPr>
        <p:sp>
          <p:nvSpPr>
            <p:cNvPr id="1557" name="Google Shape;1557;p37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0" name="Google Shape;1560;p37"/>
          <p:cNvGrpSpPr/>
          <p:nvPr/>
        </p:nvGrpSpPr>
        <p:grpSpPr>
          <a:xfrm>
            <a:off x="8566487" y="4536452"/>
            <a:ext cx="482553" cy="515376"/>
            <a:chOff x="5188437" y="4434502"/>
            <a:chExt cx="482553" cy="515376"/>
          </a:xfrm>
        </p:grpSpPr>
        <p:sp>
          <p:nvSpPr>
            <p:cNvPr id="1561" name="Google Shape;1561;p37"/>
            <p:cNvSpPr/>
            <p:nvPr/>
          </p:nvSpPr>
          <p:spPr>
            <a:xfrm>
              <a:off x="5188437" y="47118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4" name="Google Shape;1564;p37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1565" name="Google Shape;1565;p37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0" name="Google Shape;1570;p37"/>
          <p:cNvGrpSpPr/>
          <p:nvPr/>
        </p:nvGrpSpPr>
        <p:grpSpPr>
          <a:xfrm>
            <a:off x="149052" y="264134"/>
            <a:ext cx="232368" cy="973684"/>
            <a:chOff x="6656577" y="3252597"/>
            <a:chExt cx="232368" cy="973684"/>
          </a:xfrm>
        </p:grpSpPr>
        <p:sp>
          <p:nvSpPr>
            <p:cNvPr id="1571" name="Google Shape;1571;p37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37"/>
          <p:cNvGrpSpPr/>
          <p:nvPr/>
        </p:nvGrpSpPr>
        <p:grpSpPr>
          <a:xfrm>
            <a:off x="7173812" y="193699"/>
            <a:ext cx="609540" cy="583574"/>
            <a:chOff x="3105300" y="593625"/>
            <a:chExt cx="256800" cy="245850"/>
          </a:xfrm>
        </p:grpSpPr>
        <p:sp>
          <p:nvSpPr>
            <p:cNvPr id="1584" name="Google Shape;1584;p37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38"/>
          <p:cNvSpPr txBox="1"/>
          <p:nvPr>
            <p:ph idx="1" type="body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0" name="Google Shape;1590;p38"/>
          <p:cNvSpPr txBox="1"/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91" name="Google Shape;1591;p38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1592" name="Google Shape;1592;p3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9" name="Google Shape;1599;p38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1600" name="Google Shape;1600;p38"/>
            <p:cNvSpPr/>
            <p:nvPr/>
          </p:nvSpPr>
          <p:spPr>
            <a:xfrm>
              <a:off x="7601469" y="93801"/>
              <a:ext cx="462359" cy="462382"/>
            </a:xfrm>
            <a:custGeom>
              <a:rect b="b" l="l" r="r" t="t"/>
              <a:pathLst>
                <a:path extrusionOk="0" h="19849" w="19848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1" name="Google Shape;1601;p38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1602" name="Google Shape;1602;p38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8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8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8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6" name="Google Shape;1606;p38"/>
            <p:cNvSpPr/>
            <p:nvPr/>
          </p:nvSpPr>
          <p:spPr>
            <a:xfrm>
              <a:off x="860780" y="296472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7" name="Google Shape;1607;p38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1608" name="Google Shape;1608;p38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38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38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38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8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3" name="Google Shape;1613;p38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1614" name="Google Shape;1614;p3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8" name="Google Shape;1618;p38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1619" name="Google Shape;1619;p38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8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8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2" name="Google Shape;1622;p38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1623" name="Google Shape;1623;p38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rect b="b" l="l" r="r" t="t"/>
                <a:pathLst>
                  <a:path extrusionOk="0" h="3272" w="3291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38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rect b="b" l="l" r="r" t="t"/>
                <a:pathLst>
                  <a:path extrusionOk="0" h="3843" w="3824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8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rect b="b" l="l" r="r" t="t"/>
                <a:pathLst>
                  <a:path extrusionOk="0" h="3976" w="3976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39"/>
          <p:cNvSpPr txBox="1"/>
          <p:nvPr>
            <p:ph type="title"/>
          </p:nvPr>
        </p:nvSpPr>
        <p:spPr>
          <a:xfrm>
            <a:off x="2447100" y="662625"/>
            <a:ext cx="5983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628" name="Google Shape;1628;p3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629" name="Google Shape;1629;p3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6" name="Google Shape;1636;p3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1637" name="Google Shape;1637;p3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39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1642" name="Google Shape;1642;p3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6" name="Google Shape;1646;p39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1647" name="Google Shape;1647;p39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0" name="Google Shape;1650;p39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1651" name="Google Shape;1651;p39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2" name="Google Shape;1652;p3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653" name="Google Shape;1653;p3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57" name="Google Shape;1657;p39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1658" name="Google Shape;1658;p39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9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9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9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9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9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9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9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9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9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0" name="Google Shape;1670;p39"/>
          <p:cNvGrpSpPr/>
          <p:nvPr/>
        </p:nvGrpSpPr>
        <p:grpSpPr>
          <a:xfrm>
            <a:off x="4081928" y="4515327"/>
            <a:ext cx="631910" cy="457789"/>
            <a:chOff x="855125" y="679497"/>
            <a:chExt cx="254310" cy="184228"/>
          </a:xfrm>
        </p:grpSpPr>
        <p:sp>
          <p:nvSpPr>
            <p:cNvPr id="1671" name="Google Shape;1671;p39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40"/>
          <p:cNvSpPr txBox="1"/>
          <p:nvPr>
            <p:ph type="title"/>
          </p:nvPr>
        </p:nvSpPr>
        <p:spPr>
          <a:xfrm>
            <a:off x="713100" y="1685688"/>
            <a:ext cx="4695000" cy="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76" name="Google Shape;1676;p40"/>
          <p:cNvSpPr txBox="1"/>
          <p:nvPr>
            <p:ph idx="1" type="subTitle"/>
          </p:nvPr>
        </p:nvSpPr>
        <p:spPr>
          <a:xfrm>
            <a:off x="713100" y="2343913"/>
            <a:ext cx="4695000" cy="11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77" name="Google Shape;1677;p40"/>
          <p:cNvGrpSpPr/>
          <p:nvPr/>
        </p:nvGrpSpPr>
        <p:grpSpPr>
          <a:xfrm>
            <a:off x="3980486" y="-2089103"/>
            <a:ext cx="8043475" cy="8043475"/>
            <a:chOff x="1241175" y="-1300650"/>
            <a:chExt cx="8043475" cy="8043475"/>
          </a:xfrm>
        </p:grpSpPr>
        <p:sp>
          <p:nvSpPr>
            <p:cNvPr id="1678" name="Google Shape;1678;p4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5" name="Google Shape;1685;p40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1686" name="Google Shape;1686;p4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0" name="Google Shape;1690;p40"/>
          <p:cNvGrpSpPr/>
          <p:nvPr/>
        </p:nvGrpSpPr>
        <p:grpSpPr>
          <a:xfrm>
            <a:off x="3657878" y="4442802"/>
            <a:ext cx="631910" cy="457789"/>
            <a:chOff x="855125" y="679497"/>
            <a:chExt cx="254310" cy="184228"/>
          </a:xfrm>
        </p:grpSpPr>
        <p:sp>
          <p:nvSpPr>
            <p:cNvPr id="1691" name="Google Shape;1691;p40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40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1695" name="Google Shape;1695;p4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9" name="Google Shape;1699;p40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1700" name="Google Shape;1700;p40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3" name="Google Shape;1703;p40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1704" name="Google Shape;1704;p40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0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0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0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6" name="Google Shape;1716;p40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1717" name="Google Shape;1717;p40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8" name="Google Shape;1718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19" name="Google Shape;1719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41"/>
          <p:cNvSpPr txBox="1"/>
          <p:nvPr>
            <p:ph type="title"/>
          </p:nvPr>
        </p:nvSpPr>
        <p:spPr>
          <a:xfrm>
            <a:off x="1172550" y="3692925"/>
            <a:ext cx="67989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25" name="Google Shape;1725;p41"/>
          <p:cNvGrpSpPr/>
          <p:nvPr/>
        </p:nvGrpSpPr>
        <p:grpSpPr>
          <a:xfrm>
            <a:off x="301700" y="494646"/>
            <a:ext cx="535664" cy="317725"/>
            <a:chOff x="5182025" y="464396"/>
            <a:chExt cx="535664" cy="317725"/>
          </a:xfrm>
        </p:grpSpPr>
        <p:sp>
          <p:nvSpPr>
            <p:cNvPr id="1726" name="Google Shape;1726;p41"/>
            <p:cNvSpPr/>
            <p:nvPr/>
          </p:nvSpPr>
          <p:spPr>
            <a:xfrm>
              <a:off x="5534801" y="464396"/>
              <a:ext cx="182888" cy="183820"/>
            </a:xfrm>
            <a:custGeom>
              <a:rect b="b" l="l" r="r" t="t"/>
              <a:pathLst>
                <a:path extrusionOk="0" h="3786" w="3767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1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1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9" name="Google Shape;1729;p41"/>
          <p:cNvGrpSpPr/>
          <p:nvPr/>
        </p:nvGrpSpPr>
        <p:grpSpPr>
          <a:xfrm>
            <a:off x="159610" y="2603391"/>
            <a:ext cx="365869" cy="328105"/>
            <a:chOff x="7194285" y="1228366"/>
            <a:chExt cx="365869" cy="328105"/>
          </a:xfrm>
        </p:grpSpPr>
        <p:sp>
          <p:nvSpPr>
            <p:cNvPr id="1730" name="Google Shape;1730;p41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4" name="Google Shape;1734;p41"/>
          <p:cNvGrpSpPr/>
          <p:nvPr/>
        </p:nvGrpSpPr>
        <p:grpSpPr>
          <a:xfrm>
            <a:off x="8584171" y="1398312"/>
            <a:ext cx="355724" cy="1888212"/>
            <a:chOff x="124471" y="1153724"/>
            <a:chExt cx="355724" cy="1888212"/>
          </a:xfrm>
        </p:grpSpPr>
        <p:sp>
          <p:nvSpPr>
            <p:cNvPr id="1735" name="Google Shape;1735;p41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1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1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1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1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0" name="Google Shape;1740;p41"/>
          <p:cNvGrpSpPr/>
          <p:nvPr/>
        </p:nvGrpSpPr>
        <p:grpSpPr>
          <a:xfrm>
            <a:off x="8179187" y="3570224"/>
            <a:ext cx="609540" cy="583574"/>
            <a:chOff x="3105300" y="593625"/>
            <a:chExt cx="256800" cy="245850"/>
          </a:xfrm>
        </p:grpSpPr>
        <p:sp>
          <p:nvSpPr>
            <p:cNvPr id="1741" name="Google Shape;1741;p41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1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1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1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2" type="title"/>
          </p:nvPr>
        </p:nvSpPr>
        <p:spPr>
          <a:xfrm>
            <a:off x="4895400" y="3195079"/>
            <a:ext cx="3535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" type="subTitle"/>
          </p:nvPr>
        </p:nvSpPr>
        <p:spPr>
          <a:xfrm>
            <a:off x="4895400" y="3753979"/>
            <a:ext cx="35355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0" name="Google Shape;130;p5"/>
          <p:cNvSpPr txBox="1"/>
          <p:nvPr>
            <p:ph idx="3" type="subTitle"/>
          </p:nvPr>
        </p:nvSpPr>
        <p:spPr>
          <a:xfrm>
            <a:off x="713100" y="1819175"/>
            <a:ext cx="35355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1" name="Google Shape;131;p5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2" name="Google Shape;132;p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3" name="Google Shape;133;p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5"/>
          <p:cNvGrpSpPr/>
          <p:nvPr/>
        </p:nvGrpSpPr>
        <p:grpSpPr>
          <a:xfrm>
            <a:off x="220727" y="193699"/>
            <a:ext cx="8725138" cy="4796141"/>
            <a:chOff x="220727" y="193699"/>
            <a:chExt cx="8725138" cy="4796141"/>
          </a:xfrm>
        </p:grpSpPr>
        <p:grpSp>
          <p:nvGrpSpPr>
            <p:cNvPr id="141" name="Google Shape;141;p5"/>
            <p:cNvGrpSpPr/>
            <p:nvPr/>
          </p:nvGrpSpPr>
          <p:grpSpPr>
            <a:xfrm>
              <a:off x="551187" y="193699"/>
              <a:ext cx="609540" cy="583574"/>
              <a:chOff x="3105300" y="593625"/>
              <a:chExt cx="256800" cy="245850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>
              <a:off x="610153" y="4251902"/>
              <a:ext cx="631910" cy="457789"/>
              <a:chOff x="855125" y="679497"/>
              <a:chExt cx="254310" cy="184228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8297559" y="4340559"/>
              <a:ext cx="648306" cy="649281"/>
              <a:chOff x="5022684" y="4300597"/>
              <a:chExt cx="648306" cy="649281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5"/>
            <p:cNvGrpSpPr/>
            <p:nvPr/>
          </p:nvGrpSpPr>
          <p:grpSpPr>
            <a:xfrm>
              <a:off x="7250460" y="1777966"/>
              <a:ext cx="365869" cy="328105"/>
              <a:chOff x="7194285" y="1228366"/>
              <a:chExt cx="365869" cy="328105"/>
            </a:xfrm>
          </p:grpSpPr>
          <p:sp>
            <p:nvSpPr>
              <p:cNvPr id="156" name="Google Shape;156;p5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" name="Google Shape;160;p5"/>
            <p:cNvSpPr/>
            <p:nvPr/>
          </p:nvSpPr>
          <p:spPr>
            <a:xfrm>
              <a:off x="1471030" y="40605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" name="Google Shape;161;p5"/>
            <p:cNvGrpSpPr/>
            <p:nvPr/>
          </p:nvGrpSpPr>
          <p:grpSpPr>
            <a:xfrm>
              <a:off x="8566483" y="404987"/>
              <a:ext cx="355724" cy="1888212"/>
              <a:chOff x="124471" y="1153724"/>
              <a:chExt cx="355724" cy="1888212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5"/>
            <p:cNvGrpSpPr/>
            <p:nvPr/>
          </p:nvGrpSpPr>
          <p:grpSpPr>
            <a:xfrm>
              <a:off x="220727" y="2508884"/>
              <a:ext cx="232368" cy="973684"/>
              <a:chOff x="6656577" y="3252597"/>
              <a:chExt cx="232368" cy="973684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2"/>
          <p:cNvSpPr txBox="1"/>
          <p:nvPr>
            <p:ph hasCustomPrompt="1" type="title"/>
          </p:nvPr>
        </p:nvSpPr>
        <p:spPr>
          <a:xfrm>
            <a:off x="706649" y="1096375"/>
            <a:ext cx="56481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47" name="Google Shape;1747;p42"/>
          <p:cNvSpPr txBox="1"/>
          <p:nvPr>
            <p:ph idx="1" type="subTitle"/>
          </p:nvPr>
        </p:nvSpPr>
        <p:spPr>
          <a:xfrm>
            <a:off x="706649" y="2350104"/>
            <a:ext cx="56481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748" name="Google Shape;1748;p4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749" name="Google Shape;1749;p4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6" name="Google Shape;1756;p42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1757" name="Google Shape;1757;p42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2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2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2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1" name="Google Shape;1761;p42"/>
          <p:cNvGrpSpPr/>
          <p:nvPr/>
        </p:nvGrpSpPr>
        <p:grpSpPr>
          <a:xfrm>
            <a:off x="706662" y="4516977"/>
            <a:ext cx="456233" cy="335252"/>
            <a:chOff x="8353512" y="4107552"/>
            <a:chExt cx="456233" cy="335252"/>
          </a:xfrm>
        </p:grpSpPr>
        <p:sp>
          <p:nvSpPr>
            <p:cNvPr id="1762" name="Google Shape;1762;p42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2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2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5" name="Google Shape;1765;p42"/>
          <p:cNvGrpSpPr/>
          <p:nvPr/>
        </p:nvGrpSpPr>
        <p:grpSpPr>
          <a:xfrm>
            <a:off x="196508" y="2739893"/>
            <a:ext cx="232368" cy="974453"/>
            <a:chOff x="2546733" y="2525280"/>
            <a:chExt cx="232368" cy="974453"/>
          </a:xfrm>
        </p:grpSpPr>
        <p:sp>
          <p:nvSpPr>
            <p:cNvPr id="1766" name="Google Shape;1766;p42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2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2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2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2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2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2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2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2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2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2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2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8" name="Google Shape;1778;p42"/>
          <p:cNvGrpSpPr/>
          <p:nvPr/>
        </p:nvGrpSpPr>
        <p:grpSpPr>
          <a:xfrm>
            <a:off x="4713835" y="193704"/>
            <a:ext cx="3968914" cy="1092689"/>
            <a:chOff x="4713835" y="193704"/>
            <a:chExt cx="3968914" cy="1092689"/>
          </a:xfrm>
        </p:grpSpPr>
        <p:sp>
          <p:nvSpPr>
            <p:cNvPr id="1779" name="Google Shape;1779;p42"/>
            <p:cNvSpPr/>
            <p:nvPr/>
          </p:nvSpPr>
          <p:spPr>
            <a:xfrm flipH="1">
              <a:off x="6808929" y="1130852"/>
              <a:ext cx="48874" cy="48874"/>
            </a:xfrm>
            <a:custGeom>
              <a:rect b="b" l="l" r="r" t="t"/>
              <a:pathLst>
                <a:path extrusionOk="0" h="2170" w="2170">
                  <a:moveTo>
                    <a:pt x="1068" y="1"/>
                  </a:moveTo>
                  <a:cubicBezTo>
                    <a:pt x="501" y="1"/>
                    <a:pt x="1" y="468"/>
                    <a:pt x="1" y="1102"/>
                  </a:cubicBezTo>
                  <a:cubicBezTo>
                    <a:pt x="1" y="1669"/>
                    <a:pt x="435" y="2169"/>
                    <a:pt x="1068" y="2169"/>
                  </a:cubicBezTo>
                  <a:cubicBezTo>
                    <a:pt x="1669" y="2169"/>
                    <a:pt x="2169" y="1702"/>
                    <a:pt x="2169" y="1102"/>
                  </a:cubicBezTo>
                  <a:cubicBezTo>
                    <a:pt x="2169" y="501"/>
                    <a:pt x="1669" y="1"/>
                    <a:pt x="1068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2"/>
            <p:cNvSpPr/>
            <p:nvPr/>
          </p:nvSpPr>
          <p:spPr>
            <a:xfrm flipH="1">
              <a:off x="6695483" y="1227023"/>
              <a:ext cx="60135" cy="59369"/>
            </a:xfrm>
            <a:custGeom>
              <a:rect b="b" l="l" r="r" t="t"/>
              <a:pathLst>
                <a:path extrusionOk="0" h="2636" w="2670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69"/>
                    <a:pt x="601" y="2636"/>
                    <a:pt x="1335" y="2636"/>
                  </a:cubicBezTo>
                  <a:cubicBezTo>
                    <a:pt x="2102" y="2636"/>
                    <a:pt x="2669" y="2069"/>
                    <a:pt x="2669" y="1302"/>
                  </a:cubicBezTo>
                  <a:cubicBezTo>
                    <a:pt x="2669" y="568"/>
                    <a:pt x="2035" y="1"/>
                    <a:pt x="1335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2"/>
            <p:cNvSpPr/>
            <p:nvPr/>
          </p:nvSpPr>
          <p:spPr>
            <a:xfrm flipH="1">
              <a:off x="6630889" y="1003150"/>
              <a:ext cx="143513" cy="121734"/>
            </a:xfrm>
            <a:custGeom>
              <a:rect b="b" l="l" r="r" t="t"/>
              <a:pathLst>
                <a:path extrusionOk="0" h="5405" w="6372">
                  <a:moveTo>
                    <a:pt x="835" y="0"/>
                  </a:moveTo>
                  <a:cubicBezTo>
                    <a:pt x="301" y="0"/>
                    <a:pt x="1" y="534"/>
                    <a:pt x="267" y="968"/>
                  </a:cubicBezTo>
                  <a:lnTo>
                    <a:pt x="2636" y="5104"/>
                  </a:lnTo>
                  <a:cubicBezTo>
                    <a:pt x="2753" y="5304"/>
                    <a:pt x="2969" y="5404"/>
                    <a:pt x="3186" y="5404"/>
                  </a:cubicBezTo>
                  <a:cubicBezTo>
                    <a:pt x="3403" y="5404"/>
                    <a:pt x="3620" y="5304"/>
                    <a:pt x="3737" y="5104"/>
                  </a:cubicBezTo>
                  <a:lnTo>
                    <a:pt x="6138" y="968"/>
                  </a:lnTo>
                  <a:cubicBezTo>
                    <a:pt x="6372" y="534"/>
                    <a:pt x="6072" y="0"/>
                    <a:pt x="557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2" name="Google Shape;1782;p42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1783" name="Google Shape;1783;p4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4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4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4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7" name="Google Shape;1787;p42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1788" name="Google Shape;1788;p42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89" name="Google Shape;1789;p42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90" name="Google Shape;1790;p42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42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42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42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794" name="Google Shape;1794;p42"/>
          <p:cNvGrpSpPr/>
          <p:nvPr/>
        </p:nvGrpSpPr>
        <p:grpSpPr>
          <a:xfrm>
            <a:off x="2574719" y="4105346"/>
            <a:ext cx="2873149" cy="840725"/>
            <a:chOff x="2574719" y="4105346"/>
            <a:chExt cx="2873149" cy="840725"/>
          </a:xfrm>
        </p:grpSpPr>
        <p:sp>
          <p:nvSpPr>
            <p:cNvPr id="1795" name="Google Shape;1795;p42"/>
            <p:cNvSpPr/>
            <p:nvPr/>
          </p:nvSpPr>
          <p:spPr>
            <a:xfrm flipH="1">
              <a:off x="3202782" y="4245706"/>
              <a:ext cx="120991" cy="105946"/>
            </a:xfrm>
            <a:custGeom>
              <a:rect b="b" l="l" r="r" t="t"/>
              <a:pathLst>
                <a:path extrusionOk="0" h="4704" w="5372">
                  <a:moveTo>
                    <a:pt x="2683" y="1"/>
                  </a:moveTo>
                  <a:cubicBezTo>
                    <a:pt x="1942" y="1"/>
                    <a:pt x="1202" y="346"/>
                    <a:pt x="735" y="976"/>
                  </a:cubicBezTo>
                  <a:cubicBezTo>
                    <a:pt x="1" y="2010"/>
                    <a:pt x="234" y="3511"/>
                    <a:pt x="1302" y="4278"/>
                  </a:cubicBezTo>
                  <a:cubicBezTo>
                    <a:pt x="1705" y="4565"/>
                    <a:pt x="2179" y="4704"/>
                    <a:pt x="2651" y="4704"/>
                  </a:cubicBezTo>
                  <a:cubicBezTo>
                    <a:pt x="3389" y="4704"/>
                    <a:pt x="4123" y="4363"/>
                    <a:pt x="4571" y="3711"/>
                  </a:cubicBezTo>
                  <a:cubicBezTo>
                    <a:pt x="5371" y="2677"/>
                    <a:pt x="5138" y="1176"/>
                    <a:pt x="4037" y="442"/>
                  </a:cubicBezTo>
                  <a:cubicBezTo>
                    <a:pt x="3633" y="143"/>
                    <a:pt x="3158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2"/>
            <p:cNvSpPr/>
            <p:nvPr/>
          </p:nvSpPr>
          <p:spPr>
            <a:xfrm flipH="1">
              <a:off x="2770057" y="4105346"/>
              <a:ext cx="101441" cy="88784"/>
            </a:xfrm>
            <a:custGeom>
              <a:rect b="b" l="l" r="r" t="t"/>
              <a:pathLst>
                <a:path extrusionOk="0" h="3942" w="4504">
                  <a:moveTo>
                    <a:pt x="2246" y="1"/>
                  </a:moveTo>
                  <a:cubicBezTo>
                    <a:pt x="1627" y="1"/>
                    <a:pt x="1020" y="290"/>
                    <a:pt x="634" y="837"/>
                  </a:cubicBezTo>
                  <a:cubicBezTo>
                    <a:pt x="1" y="1704"/>
                    <a:pt x="234" y="2905"/>
                    <a:pt x="1101" y="3572"/>
                  </a:cubicBezTo>
                  <a:cubicBezTo>
                    <a:pt x="1442" y="3821"/>
                    <a:pt x="1833" y="3941"/>
                    <a:pt x="2224" y="3941"/>
                  </a:cubicBezTo>
                  <a:cubicBezTo>
                    <a:pt x="2829" y="3941"/>
                    <a:pt x="3431" y="3652"/>
                    <a:pt x="3837" y="3105"/>
                  </a:cubicBezTo>
                  <a:cubicBezTo>
                    <a:pt x="4504" y="2238"/>
                    <a:pt x="4304" y="1037"/>
                    <a:pt x="3403" y="370"/>
                  </a:cubicBezTo>
                  <a:cubicBezTo>
                    <a:pt x="3050" y="121"/>
                    <a:pt x="2645" y="1"/>
                    <a:pt x="2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2"/>
            <p:cNvSpPr/>
            <p:nvPr/>
          </p:nvSpPr>
          <p:spPr>
            <a:xfrm flipH="1">
              <a:off x="2650598" y="4625774"/>
              <a:ext cx="18806" cy="36622"/>
            </a:xfrm>
            <a:custGeom>
              <a:rect b="b" l="l" r="r" t="t"/>
              <a:pathLst>
                <a:path extrusionOk="0" h="1626" w="835">
                  <a:moveTo>
                    <a:pt x="238" y="0"/>
                  </a:moveTo>
                  <a:cubicBezTo>
                    <a:pt x="215" y="0"/>
                    <a:pt x="191" y="5"/>
                    <a:pt x="168" y="12"/>
                  </a:cubicBezTo>
                  <a:cubicBezTo>
                    <a:pt x="101" y="12"/>
                    <a:pt x="34" y="46"/>
                    <a:pt x="34" y="146"/>
                  </a:cubicBezTo>
                  <a:cubicBezTo>
                    <a:pt x="34" y="179"/>
                    <a:pt x="1" y="246"/>
                    <a:pt x="34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2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383" y="44"/>
                    <a:pt x="31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2"/>
            <p:cNvSpPr/>
            <p:nvPr/>
          </p:nvSpPr>
          <p:spPr>
            <a:xfrm flipH="1">
              <a:off x="2676881" y="4296495"/>
              <a:ext cx="98446" cy="283941"/>
            </a:xfrm>
            <a:custGeom>
              <a:rect b="b" l="l" r="r" t="t"/>
              <a:pathLst>
                <a:path extrusionOk="0" h="12607" w="4371">
                  <a:moveTo>
                    <a:pt x="203" y="0"/>
                  </a:moveTo>
                  <a:cubicBezTo>
                    <a:pt x="180" y="0"/>
                    <a:pt x="157" y="7"/>
                    <a:pt x="134" y="22"/>
                  </a:cubicBezTo>
                  <a:cubicBezTo>
                    <a:pt x="34" y="22"/>
                    <a:pt x="0" y="55"/>
                    <a:pt x="0" y="122"/>
                  </a:cubicBezTo>
                  <a:lnTo>
                    <a:pt x="0" y="256"/>
                  </a:lnTo>
                  <a:lnTo>
                    <a:pt x="801" y="2724"/>
                  </a:lnTo>
                  <a:cubicBezTo>
                    <a:pt x="830" y="2782"/>
                    <a:pt x="883" y="2864"/>
                    <a:pt x="983" y="2864"/>
                  </a:cubicBezTo>
                  <a:cubicBezTo>
                    <a:pt x="999" y="2864"/>
                    <a:pt x="1016" y="2862"/>
                    <a:pt x="1034" y="2857"/>
                  </a:cubicBezTo>
                  <a:cubicBezTo>
                    <a:pt x="1135" y="2857"/>
                    <a:pt x="1201" y="2724"/>
                    <a:pt x="1168" y="2591"/>
                  </a:cubicBezTo>
                  <a:lnTo>
                    <a:pt x="367" y="122"/>
                  </a:lnTo>
                  <a:cubicBezTo>
                    <a:pt x="342" y="71"/>
                    <a:pt x="277" y="0"/>
                    <a:pt x="203" y="0"/>
                  </a:cubicBezTo>
                  <a:close/>
                  <a:moveTo>
                    <a:pt x="1782" y="4871"/>
                  </a:moveTo>
                  <a:cubicBezTo>
                    <a:pt x="1758" y="4871"/>
                    <a:pt x="1732" y="4877"/>
                    <a:pt x="1702" y="4892"/>
                  </a:cubicBezTo>
                  <a:cubicBezTo>
                    <a:pt x="1635" y="4892"/>
                    <a:pt x="1568" y="4926"/>
                    <a:pt x="1568" y="5026"/>
                  </a:cubicBezTo>
                  <a:lnTo>
                    <a:pt x="1568" y="5126"/>
                  </a:lnTo>
                  <a:lnTo>
                    <a:pt x="2369" y="7594"/>
                  </a:lnTo>
                  <a:cubicBezTo>
                    <a:pt x="2398" y="7652"/>
                    <a:pt x="2476" y="7734"/>
                    <a:pt x="2583" y="7734"/>
                  </a:cubicBezTo>
                  <a:cubicBezTo>
                    <a:pt x="2600" y="7734"/>
                    <a:pt x="2617" y="7732"/>
                    <a:pt x="2636" y="7728"/>
                  </a:cubicBezTo>
                  <a:cubicBezTo>
                    <a:pt x="2702" y="7661"/>
                    <a:pt x="2802" y="7594"/>
                    <a:pt x="2736" y="7461"/>
                  </a:cubicBezTo>
                  <a:lnTo>
                    <a:pt x="1968" y="5026"/>
                  </a:lnTo>
                  <a:cubicBezTo>
                    <a:pt x="1917" y="4948"/>
                    <a:pt x="1865" y="4871"/>
                    <a:pt x="1782" y="4871"/>
                  </a:cubicBezTo>
                  <a:close/>
                  <a:moveTo>
                    <a:pt x="3356" y="9754"/>
                  </a:moveTo>
                  <a:cubicBezTo>
                    <a:pt x="3338" y="9754"/>
                    <a:pt x="3321" y="9756"/>
                    <a:pt x="3303" y="9762"/>
                  </a:cubicBezTo>
                  <a:cubicBezTo>
                    <a:pt x="3203" y="9762"/>
                    <a:pt x="3169" y="9796"/>
                    <a:pt x="3169" y="9896"/>
                  </a:cubicBezTo>
                  <a:lnTo>
                    <a:pt x="3169" y="10029"/>
                  </a:lnTo>
                  <a:lnTo>
                    <a:pt x="3970" y="12464"/>
                  </a:lnTo>
                  <a:cubicBezTo>
                    <a:pt x="3997" y="12547"/>
                    <a:pt x="4047" y="12606"/>
                    <a:pt x="4139" y="12606"/>
                  </a:cubicBezTo>
                  <a:cubicBezTo>
                    <a:pt x="4158" y="12606"/>
                    <a:pt x="4180" y="12604"/>
                    <a:pt x="4203" y="12598"/>
                  </a:cubicBezTo>
                  <a:cubicBezTo>
                    <a:pt x="4303" y="12598"/>
                    <a:pt x="4370" y="12464"/>
                    <a:pt x="4337" y="12364"/>
                  </a:cubicBezTo>
                  <a:lnTo>
                    <a:pt x="3536" y="9896"/>
                  </a:lnTo>
                  <a:cubicBezTo>
                    <a:pt x="3509" y="9813"/>
                    <a:pt x="3436" y="9754"/>
                    <a:pt x="3356" y="97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2"/>
            <p:cNvSpPr/>
            <p:nvPr/>
          </p:nvSpPr>
          <p:spPr>
            <a:xfrm flipH="1">
              <a:off x="2785080" y="4213319"/>
              <a:ext cx="18806" cy="36622"/>
            </a:xfrm>
            <a:custGeom>
              <a:rect b="b" l="l" r="r" t="t"/>
              <a:pathLst>
                <a:path extrusionOk="0" h="1626" w="835">
                  <a:moveTo>
                    <a:pt x="242" y="0"/>
                  </a:moveTo>
                  <a:cubicBezTo>
                    <a:pt x="217" y="0"/>
                    <a:pt x="191" y="5"/>
                    <a:pt x="168" y="12"/>
                  </a:cubicBezTo>
                  <a:lnTo>
                    <a:pt x="68" y="146"/>
                  </a:lnTo>
                  <a:cubicBezTo>
                    <a:pt x="68" y="213"/>
                    <a:pt x="1" y="246"/>
                    <a:pt x="68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1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409" y="44"/>
                    <a:pt x="325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2"/>
            <p:cNvSpPr/>
            <p:nvPr/>
          </p:nvSpPr>
          <p:spPr>
            <a:xfrm flipH="1">
              <a:off x="2574719" y="4681314"/>
              <a:ext cx="107455" cy="95540"/>
            </a:xfrm>
            <a:custGeom>
              <a:rect b="b" l="l" r="r" t="t"/>
              <a:pathLst>
                <a:path extrusionOk="0" h="4242" w="4771">
                  <a:moveTo>
                    <a:pt x="2410" y="0"/>
                  </a:moveTo>
                  <a:cubicBezTo>
                    <a:pt x="1752" y="0"/>
                    <a:pt x="1097" y="310"/>
                    <a:pt x="668" y="882"/>
                  </a:cubicBezTo>
                  <a:cubicBezTo>
                    <a:pt x="1" y="1850"/>
                    <a:pt x="201" y="3151"/>
                    <a:pt x="1168" y="3851"/>
                  </a:cubicBezTo>
                  <a:cubicBezTo>
                    <a:pt x="1536" y="4114"/>
                    <a:pt x="1960" y="4242"/>
                    <a:pt x="2382" y="4242"/>
                  </a:cubicBezTo>
                  <a:cubicBezTo>
                    <a:pt x="3033" y="4242"/>
                    <a:pt x="3679" y="3937"/>
                    <a:pt x="4104" y="3351"/>
                  </a:cubicBezTo>
                  <a:cubicBezTo>
                    <a:pt x="4771" y="2383"/>
                    <a:pt x="4537" y="1116"/>
                    <a:pt x="3603" y="382"/>
                  </a:cubicBezTo>
                  <a:cubicBezTo>
                    <a:pt x="3242" y="124"/>
                    <a:pt x="2825" y="0"/>
                    <a:pt x="2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2"/>
            <p:cNvSpPr/>
            <p:nvPr/>
          </p:nvSpPr>
          <p:spPr>
            <a:xfrm flipH="1">
              <a:off x="5377981" y="4700959"/>
              <a:ext cx="9775" cy="130000"/>
            </a:xfrm>
            <a:custGeom>
              <a:rect b="b" l="l" r="r" t="t"/>
              <a:pathLst>
                <a:path extrusionOk="0" h="5772" w="434"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lnTo>
                    <a:pt x="0" y="5538"/>
                  </a:lnTo>
                  <a:cubicBezTo>
                    <a:pt x="0" y="5672"/>
                    <a:pt x="67" y="5772"/>
                    <a:pt x="200" y="5772"/>
                  </a:cubicBezTo>
                  <a:cubicBezTo>
                    <a:pt x="334" y="5772"/>
                    <a:pt x="434" y="5672"/>
                    <a:pt x="400" y="5538"/>
                  </a:cubicBezTo>
                  <a:lnTo>
                    <a:pt x="400" y="201"/>
                  </a:lnTo>
                  <a:cubicBezTo>
                    <a:pt x="400" y="101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2"/>
            <p:cNvSpPr/>
            <p:nvPr/>
          </p:nvSpPr>
          <p:spPr>
            <a:xfrm flipH="1">
              <a:off x="5318612" y="4761072"/>
              <a:ext cx="129257" cy="9797"/>
            </a:xfrm>
            <a:custGeom>
              <a:rect b="b" l="l" r="r" t="t"/>
              <a:pathLst>
                <a:path extrusionOk="0" h="435" w="5739">
                  <a:moveTo>
                    <a:pt x="201" y="0"/>
                  </a:moveTo>
                  <a:cubicBezTo>
                    <a:pt x="67" y="0"/>
                    <a:pt x="1" y="100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5538" y="434"/>
                  </a:lnTo>
                  <a:cubicBezTo>
                    <a:pt x="5671" y="434"/>
                    <a:pt x="5738" y="334"/>
                    <a:pt x="5738" y="201"/>
                  </a:cubicBezTo>
                  <a:cubicBezTo>
                    <a:pt x="5738" y="100"/>
                    <a:pt x="5671" y="0"/>
                    <a:pt x="5538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2"/>
            <p:cNvSpPr/>
            <p:nvPr/>
          </p:nvSpPr>
          <p:spPr>
            <a:xfrm>
              <a:off x="5231472" y="4848999"/>
              <a:ext cx="95315" cy="97072"/>
            </a:xfrm>
            <a:custGeom>
              <a:rect b="b" l="l" r="r" t="t"/>
              <a:pathLst>
                <a:path extrusionOk="0" h="4310" w="4232">
                  <a:moveTo>
                    <a:pt x="509" y="0"/>
                  </a:moveTo>
                  <a:cubicBezTo>
                    <a:pt x="251" y="0"/>
                    <a:pt x="1" y="255"/>
                    <a:pt x="28" y="533"/>
                  </a:cubicBezTo>
                  <a:lnTo>
                    <a:pt x="495" y="3902"/>
                  </a:lnTo>
                  <a:cubicBezTo>
                    <a:pt x="518" y="4153"/>
                    <a:pt x="728" y="4310"/>
                    <a:pt x="944" y="4310"/>
                  </a:cubicBezTo>
                  <a:cubicBezTo>
                    <a:pt x="1044" y="4310"/>
                    <a:pt x="1145" y="4276"/>
                    <a:pt x="1229" y="4202"/>
                  </a:cubicBezTo>
                  <a:lnTo>
                    <a:pt x="3965" y="2101"/>
                  </a:lnTo>
                  <a:cubicBezTo>
                    <a:pt x="4231" y="1901"/>
                    <a:pt x="4165" y="1434"/>
                    <a:pt x="3831" y="1300"/>
                  </a:cubicBezTo>
                  <a:lnTo>
                    <a:pt x="662" y="33"/>
                  </a:lnTo>
                  <a:cubicBezTo>
                    <a:pt x="612" y="10"/>
                    <a:pt x="560" y="0"/>
                    <a:pt x="509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44"/>
          <p:cNvSpPr txBox="1"/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7" name="Google Shape;1807;p44"/>
          <p:cNvSpPr txBox="1"/>
          <p:nvPr>
            <p:ph hasCustomPrompt="1" idx="2" type="title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8" name="Google Shape;1808;p44"/>
          <p:cNvSpPr txBox="1"/>
          <p:nvPr>
            <p:ph idx="1" type="subTitle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09" name="Google Shape;1809;p44"/>
          <p:cNvSpPr txBox="1"/>
          <p:nvPr>
            <p:ph idx="3" type="title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10" name="Google Shape;1810;p44"/>
          <p:cNvSpPr txBox="1"/>
          <p:nvPr>
            <p:ph hasCustomPrompt="1" idx="4" type="title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1" name="Google Shape;1811;p44"/>
          <p:cNvSpPr txBox="1"/>
          <p:nvPr>
            <p:ph idx="5" type="subTitle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2" name="Google Shape;1812;p44"/>
          <p:cNvSpPr txBox="1"/>
          <p:nvPr>
            <p:ph idx="6" type="title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13" name="Google Shape;1813;p44"/>
          <p:cNvSpPr txBox="1"/>
          <p:nvPr>
            <p:ph hasCustomPrompt="1" idx="7" type="title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4" name="Google Shape;1814;p44"/>
          <p:cNvSpPr txBox="1"/>
          <p:nvPr>
            <p:ph idx="8" type="subTitle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5" name="Google Shape;1815;p44"/>
          <p:cNvSpPr txBox="1"/>
          <p:nvPr>
            <p:ph idx="9" type="title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16" name="Google Shape;1816;p44"/>
          <p:cNvSpPr txBox="1"/>
          <p:nvPr>
            <p:ph hasCustomPrompt="1" idx="13" type="title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17" name="Google Shape;1817;p44"/>
          <p:cNvSpPr txBox="1"/>
          <p:nvPr>
            <p:ph idx="14" type="subTitle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8" name="Google Shape;1818;p44"/>
          <p:cNvSpPr txBox="1"/>
          <p:nvPr>
            <p:ph idx="15" type="title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19" name="Google Shape;1819;p44"/>
          <p:cNvSpPr txBox="1"/>
          <p:nvPr>
            <p:ph hasCustomPrompt="1" idx="16" type="title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20" name="Google Shape;1820;p44"/>
          <p:cNvSpPr txBox="1"/>
          <p:nvPr>
            <p:ph idx="17" type="subTitle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21" name="Google Shape;1821;p44"/>
          <p:cNvSpPr txBox="1"/>
          <p:nvPr>
            <p:ph idx="18" type="title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2" name="Google Shape;1822;p44"/>
          <p:cNvSpPr txBox="1"/>
          <p:nvPr>
            <p:ph hasCustomPrompt="1" idx="19" type="title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23" name="Google Shape;1823;p44"/>
          <p:cNvSpPr txBox="1"/>
          <p:nvPr>
            <p:ph idx="20" type="subTitle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24" name="Google Shape;1824;p44"/>
          <p:cNvSpPr txBox="1"/>
          <p:nvPr>
            <p:ph idx="21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25" name="Google Shape;1825;p44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1826" name="Google Shape;1826;p4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3" name="Google Shape;1833;p44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1834" name="Google Shape;1834;p44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1835" name="Google Shape;1835;p44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44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44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44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9" name="Google Shape;1839;p44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1840" name="Google Shape;1840;p44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44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44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3" name="Google Shape;1843;p44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1844" name="Google Shape;1844;p44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45" name="Google Shape;1845;p44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846" name="Google Shape;1846;p44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44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44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44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50" name="Google Shape;1850;p44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1851" name="Google Shape;1851;p44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44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44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44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44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44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44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44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9" name="Google Shape;1859;p44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1860" name="Google Shape;1860;p4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4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4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4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4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4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4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4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4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4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4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4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45"/>
          <p:cNvSpPr txBox="1"/>
          <p:nvPr>
            <p:ph idx="1" type="body"/>
          </p:nvPr>
        </p:nvSpPr>
        <p:spPr>
          <a:xfrm>
            <a:off x="713100" y="1208700"/>
            <a:ext cx="38589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4" name="Google Shape;1874;p45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75" name="Google Shape;1875;p45"/>
          <p:cNvGrpSpPr/>
          <p:nvPr/>
        </p:nvGrpSpPr>
        <p:grpSpPr>
          <a:xfrm>
            <a:off x="4222055" y="-3474610"/>
            <a:ext cx="8043475" cy="8043475"/>
            <a:chOff x="1241175" y="-1300650"/>
            <a:chExt cx="8043475" cy="8043475"/>
          </a:xfrm>
        </p:grpSpPr>
        <p:sp>
          <p:nvSpPr>
            <p:cNvPr id="1876" name="Google Shape;1876;p4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3" name="Google Shape;1883;p45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884" name="Google Shape;1884;p45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5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5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5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8" name="Google Shape;1888;p45"/>
          <p:cNvGrpSpPr/>
          <p:nvPr/>
        </p:nvGrpSpPr>
        <p:grpSpPr>
          <a:xfrm>
            <a:off x="259146" y="2488768"/>
            <a:ext cx="354818" cy="2432541"/>
            <a:chOff x="174946" y="1297681"/>
            <a:chExt cx="354818" cy="2432541"/>
          </a:xfrm>
        </p:grpSpPr>
        <p:sp>
          <p:nvSpPr>
            <p:cNvPr id="1889" name="Google Shape;1889;p45"/>
            <p:cNvSpPr/>
            <p:nvPr/>
          </p:nvSpPr>
          <p:spPr>
            <a:xfrm>
              <a:off x="274480" y="332747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5"/>
            <p:cNvSpPr/>
            <p:nvPr/>
          </p:nvSpPr>
          <p:spPr>
            <a:xfrm>
              <a:off x="174946" y="342515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5"/>
            <p:cNvSpPr/>
            <p:nvPr/>
          </p:nvSpPr>
          <p:spPr>
            <a:xfrm>
              <a:off x="374318" y="356930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5"/>
            <p:cNvSpPr/>
            <p:nvPr/>
          </p:nvSpPr>
          <p:spPr>
            <a:xfrm>
              <a:off x="250712" y="1297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5"/>
            <p:cNvSpPr/>
            <p:nvPr/>
          </p:nvSpPr>
          <p:spPr>
            <a:xfrm>
              <a:off x="394474" y="1432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4" name="Google Shape;1894;p45"/>
          <p:cNvGrpSpPr/>
          <p:nvPr/>
        </p:nvGrpSpPr>
        <p:grpSpPr>
          <a:xfrm>
            <a:off x="906912" y="195249"/>
            <a:ext cx="609540" cy="583574"/>
            <a:chOff x="3105300" y="593625"/>
            <a:chExt cx="256800" cy="245850"/>
          </a:xfrm>
        </p:grpSpPr>
        <p:sp>
          <p:nvSpPr>
            <p:cNvPr id="1895" name="Google Shape;1895;p45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9" name="Google Shape;1899;p45"/>
          <p:cNvGrpSpPr/>
          <p:nvPr/>
        </p:nvGrpSpPr>
        <p:grpSpPr>
          <a:xfrm>
            <a:off x="8652612" y="4730718"/>
            <a:ext cx="229483" cy="220256"/>
            <a:chOff x="250712" y="1297681"/>
            <a:chExt cx="229483" cy="220256"/>
          </a:xfrm>
        </p:grpSpPr>
        <p:sp>
          <p:nvSpPr>
            <p:cNvPr id="1900" name="Google Shape;1900;p45"/>
            <p:cNvSpPr/>
            <p:nvPr/>
          </p:nvSpPr>
          <p:spPr>
            <a:xfrm>
              <a:off x="250712" y="1297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394474" y="1432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2" name="Google Shape;1902;p45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903" name="Google Shape;1903;p45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5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46"/>
          <p:cNvSpPr txBox="1"/>
          <p:nvPr>
            <p:ph type="title"/>
          </p:nvPr>
        </p:nvSpPr>
        <p:spPr>
          <a:xfrm>
            <a:off x="720475" y="3710100"/>
            <a:ext cx="416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9" name="Google Shape;1909;p46"/>
          <p:cNvSpPr txBox="1"/>
          <p:nvPr>
            <p:ph idx="1" type="subTitle"/>
          </p:nvPr>
        </p:nvSpPr>
        <p:spPr>
          <a:xfrm>
            <a:off x="720475" y="954200"/>
            <a:ext cx="4166100" cy="27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910" name="Google Shape;1910;p46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911" name="Google Shape;1911;p4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8" name="Google Shape;1918;p46"/>
          <p:cNvGrpSpPr/>
          <p:nvPr/>
        </p:nvGrpSpPr>
        <p:grpSpPr>
          <a:xfrm>
            <a:off x="1740175" y="258921"/>
            <a:ext cx="535664" cy="317725"/>
            <a:chOff x="5182025" y="464396"/>
            <a:chExt cx="535664" cy="317725"/>
          </a:xfrm>
        </p:grpSpPr>
        <p:sp>
          <p:nvSpPr>
            <p:cNvPr id="1919" name="Google Shape;1919;p46"/>
            <p:cNvSpPr/>
            <p:nvPr/>
          </p:nvSpPr>
          <p:spPr>
            <a:xfrm>
              <a:off x="5534801" y="464396"/>
              <a:ext cx="182888" cy="183820"/>
            </a:xfrm>
            <a:custGeom>
              <a:rect b="b" l="l" r="r" t="t"/>
              <a:pathLst>
                <a:path extrusionOk="0" h="3786" w="3767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6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6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2" name="Google Shape;1922;p46"/>
          <p:cNvGrpSpPr/>
          <p:nvPr/>
        </p:nvGrpSpPr>
        <p:grpSpPr>
          <a:xfrm rot="10800000">
            <a:off x="216552" y="304484"/>
            <a:ext cx="232368" cy="973684"/>
            <a:chOff x="6656577" y="3252597"/>
            <a:chExt cx="232368" cy="973684"/>
          </a:xfrm>
        </p:grpSpPr>
        <p:sp>
          <p:nvSpPr>
            <p:cNvPr id="1923" name="Google Shape;1923;p46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6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6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6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6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6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6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6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6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6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6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6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5" name="Google Shape;1935;p46"/>
          <p:cNvGrpSpPr/>
          <p:nvPr/>
        </p:nvGrpSpPr>
        <p:grpSpPr>
          <a:xfrm>
            <a:off x="381800" y="4615043"/>
            <a:ext cx="415595" cy="271553"/>
            <a:chOff x="5182025" y="510568"/>
            <a:chExt cx="415595" cy="271553"/>
          </a:xfrm>
        </p:grpSpPr>
        <p:sp>
          <p:nvSpPr>
            <p:cNvPr id="1936" name="Google Shape;1936;p46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6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8" name="Google Shape;1938;p46"/>
          <p:cNvGrpSpPr/>
          <p:nvPr/>
        </p:nvGrpSpPr>
        <p:grpSpPr>
          <a:xfrm>
            <a:off x="3598396" y="4410499"/>
            <a:ext cx="354818" cy="402747"/>
            <a:chOff x="8117146" y="4166124"/>
            <a:chExt cx="354818" cy="402747"/>
          </a:xfrm>
        </p:grpSpPr>
        <p:sp>
          <p:nvSpPr>
            <p:cNvPr id="1939" name="Google Shape;1939;p46"/>
            <p:cNvSpPr/>
            <p:nvPr/>
          </p:nvSpPr>
          <p:spPr>
            <a:xfrm>
              <a:off x="8216680" y="41661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6"/>
            <p:cNvSpPr/>
            <p:nvPr/>
          </p:nvSpPr>
          <p:spPr>
            <a:xfrm>
              <a:off x="8117146" y="42638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6"/>
            <p:cNvSpPr/>
            <p:nvPr/>
          </p:nvSpPr>
          <p:spPr>
            <a:xfrm>
              <a:off x="8316518" y="44079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47"/>
          <p:cNvSpPr txBox="1"/>
          <p:nvPr>
            <p:ph type="title"/>
          </p:nvPr>
        </p:nvSpPr>
        <p:spPr>
          <a:xfrm>
            <a:off x="5188500" y="835632"/>
            <a:ext cx="3238200" cy="20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4" name="Google Shape;1944;p47"/>
          <p:cNvSpPr txBox="1"/>
          <p:nvPr>
            <p:ph idx="1" type="subTitle"/>
          </p:nvPr>
        </p:nvSpPr>
        <p:spPr>
          <a:xfrm>
            <a:off x="5188500" y="2902750"/>
            <a:ext cx="32382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5" name="Google Shape;1945;p47"/>
          <p:cNvGrpSpPr/>
          <p:nvPr/>
        </p:nvGrpSpPr>
        <p:grpSpPr>
          <a:xfrm>
            <a:off x="4713835" y="193704"/>
            <a:ext cx="4201291" cy="4832962"/>
            <a:chOff x="4713835" y="193704"/>
            <a:chExt cx="4201291" cy="4832962"/>
          </a:xfrm>
        </p:grpSpPr>
        <p:grpSp>
          <p:nvGrpSpPr>
            <p:cNvPr id="1946" name="Google Shape;1946;p47"/>
            <p:cNvGrpSpPr/>
            <p:nvPr/>
          </p:nvGrpSpPr>
          <p:grpSpPr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1947" name="Google Shape;1947;p4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4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4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0" name="Google Shape;1950;p47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1951" name="Google Shape;1951;p4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4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4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4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5" name="Google Shape;1955;p47"/>
            <p:cNvGrpSpPr/>
            <p:nvPr/>
          </p:nvGrpSpPr>
          <p:grpSpPr>
            <a:xfrm>
              <a:off x="8426712" y="4401252"/>
              <a:ext cx="456233" cy="335252"/>
              <a:chOff x="8353512" y="4107552"/>
              <a:chExt cx="456233" cy="335252"/>
            </a:xfrm>
          </p:grpSpPr>
          <p:sp>
            <p:nvSpPr>
              <p:cNvPr id="1956" name="Google Shape;1956;p4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rect b="b" l="l" r="r" t="t"/>
                <a:pathLst>
                  <a:path extrusionOk="0" h="3272" w="3291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4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rect b="b" l="l" r="r" t="t"/>
                <a:pathLst>
                  <a:path extrusionOk="0" h="3843" w="3824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4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rect b="b" l="l" r="r" t="t"/>
                <a:pathLst>
                  <a:path extrusionOk="0" h="3976" w="3976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9" name="Google Shape;1959;p47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1960" name="Google Shape;1960;p47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61" name="Google Shape;1961;p47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962" name="Google Shape;1962;p47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3" name="Google Shape;1963;p47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4" name="Google Shape;1964;p47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5" name="Google Shape;1965;p47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66" name="Google Shape;1966;p47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967" name="Google Shape;1967;p47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47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47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47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47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47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47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47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47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47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47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47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48"/>
          <p:cNvSpPr txBox="1"/>
          <p:nvPr>
            <p:ph type="title"/>
          </p:nvPr>
        </p:nvSpPr>
        <p:spPr>
          <a:xfrm>
            <a:off x="5434200" y="1666013"/>
            <a:ext cx="29967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81" name="Google Shape;1981;p48"/>
          <p:cNvSpPr txBox="1"/>
          <p:nvPr>
            <p:ph idx="1" type="subTitle"/>
          </p:nvPr>
        </p:nvSpPr>
        <p:spPr>
          <a:xfrm>
            <a:off x="5434200" y="2173388"/>
            <a:ext cx="29967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82" name="Google Shape;1982;p48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983" name="Google Shape;1983;p4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0" name="Google Shape;1990;p48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1991" name="Google Shape;1991;p48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8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8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48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5" name="Google Shape;1995;p48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1996" name="Google Shape;1996;p48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8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8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8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0" name="Google Shape;2000;p48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2001" name="Google Shape;2001;p48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8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8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8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5" name="Google Shape;2005;p48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2006" name="Google Shape;2006;p48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8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8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8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8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1" name="Google Shape;2011;p48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2012" name="Google Shape;2012;p48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8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8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8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8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8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8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8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8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8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8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8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Google Shape;2024;p48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2025" name="Google Shape;2025;p48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8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8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49"/>
          <p:cNvSpPr txBox="1"/>
          <p:nvPr>
            <p:ph type="title"/>
          </p:nvPr>
        </p:nvSpPr>
        <p:spPr>
          <a:xfrm>
            <a:off x="4572000" y="1818400"/>
            <a:ext cx="32679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0" name="Google Shape;2030;p49"/>
          <p:cNvSpPr txBox="1"/>
          <p:nvPr>
            <p:ph idx="1" type="subTitle"/>
          </p:nvPr>
        </p:nvSpPr>
        <p:spPr>
          <a:xfrm>
            <a:off x="4572000" y="2325775"/>
            <a:ext cx="3267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31" name="Google Shape;2031;p49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032" name="Google Shape;2032;p4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9" name="Google Shape;2039;p49"/>
          <p:cNvGrpSpPr/>
          <p:nvPr/>
        </p:nvGrpSpPr>
        <p:grpSpPr>
          <a:xfrm>
            <a:off x="218646" y="193704"/>
            <a:ext cx="8696480" cy="4783211"/>
            <a:chOff x="218646" y="193704"/>
            <a:chExt cx="8696480" cy="4783211"/>
          </a:xfrm>
        </p:grpSpPr>
        <p:grpSp>
          <p:nvGrpSpPr>
            <p:cNvPr id="2040" name="Google Shape;2040;p49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2041" name="Google Shape;2041;p49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42" name="Google Shape;2042;p49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2043" name="Google Shape;2043;p49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49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49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49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47" name="Google Shape;2047;p49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2048" name="Google Shape;2048;p49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49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49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49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49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49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49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49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49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49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49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49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0" name="Google Shape;2060;p49"/>
            <p:cNvGrpSpPr/>
            <p:nvPr/>
          </p:nvGrpSpPr>
          <p:grpSpPr>
            <a:xfrm>
              <a:off x="7782584" y="4327634"/>
              <a:ext cx="648306" cy="649281"/>
              <a:chOff x="5022684" y="4300597"/>
              <a:chExt cx="648306" cy="649281"/>
            </a:xfrm>
          </p:grpSpPr>
          <p:sp>
            <p:nvSpPr>
              <p:cNvPr id="2061" name="Google Shape;2061;p49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49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49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49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5" name="Google Shape;2065;p49"/>
            <p:cNvGrpSpPr/>
            <p:nvPr/>
          </p:nvGrpSpPr>
          <p:grpSpPr>
            <a:xfrm>
              <a:off x="713110" y="4532091"/>
              <a:ext cx="365869" cy="328105"/>
              <a:chOff x="7194285" y="1228366"/>
              <a:chExt cx="365869" cy="328105"/>
            </a:xfrm>
          </p:grpSpPr>
          <p:sp>
            <p:nvSpPr>
              <p:cNvPr id="2066" name="Google Shape;2066;p49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9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9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9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70" name="Google Shape;2070;p49"/>
            <p:cNvSpPr/>
            <p:nvPr/>
          </p:nvSpPr>
          <p:spPr>
            <a:xfrm>
              <a:off x="8656805" y="36312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1" name="Google Shape;2071;p49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2072" name="Google Shape;2072;p49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9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9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9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9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7" name="Google Shape;2077;p49"/>
            <p:cNvGrpSpPr/>
            <p:nvPr/>
          </p:nvGrpSpPr>
          <p:grpSpPr>
            <a:xfrm>
              <a:off x="3655937" y="4360499"/>
              <a:ext cx="609540" cy="583574"/>
              <a:chOff x="3105300" y="593625"/>
              <a:chExt cx="256800" cy="245850"/>
            </a:xfrm>
          </p:grpSpPr>
          <p:sp>
            <p:nvSpPr>
              <p:cNvPr id="2078" name="Google Shape;2078;p49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9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9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9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50"/>
          <p:cNvSpPr txBox="1"/>
          <p:nvPr>
            <p:ph type="title"/>
          </p:nvPr>
        </p:nvSpPr>
        <p:spPr>
          <a:xfrm>
            <a:off x="1309777" y="1818400"/>
            <a:ext cx="32679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84" name="Google Shape;2084;p50"/>
          <p:cNvSpPr txBox="1"/>
          <p:nvPr>
            <p:ph idx="1" type="subTitle"/>
          </p:nvPr>
        </p:nvSpPr>
        <p:spPr>
          <a:xfrm>
            <a:off x="1309777" y="2325775"/>
            <a:ext cx="3267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85" name="Google Shape;2085;p50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086" name="Google Shape;2086;p5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5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5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5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5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3" name="Google Shape;2093;p50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2094" name="Google Shape;2094;p5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5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5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5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8" name="Google Shape;2098;p50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2099" name="Google Shape;2099;p50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50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50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2" name="Google Shape;2102;p50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2103" name="Google Shape;2103;p50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50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50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50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7" name="Google Shape;2107;p50"/>
          <p:cNvSpPr/>
          <p:nvPr/>
        </p:nvSpPr>
        <p:spPr>
          <a:xfrm>
            <a:off x="418330" y="2739372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8" name="Google Shape;2108;p50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2109" name="Google Shape;2109;p50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50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0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0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0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4" name="Google Shape;2114;p50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2115" name="Google Shape;2115;p50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0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0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50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0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0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0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0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50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50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50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0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7" name="Google Shape;2127;p50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2128" name="Google Shape;2128;p50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0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0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0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"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51"/>
          <p:cNvSpPr txBox="1"/>
          <p:nvPr>
            <p:ph type="title"/>
          </p:nvPr>
        </p:nvSpPr>
        <p:spPr>
          <a:xfrm>
            <a:off x="5191718" y="3343742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4" name="Google Shape;2134;p51"/>
          <p:cNvSpPr txBox="1"/>
          <p:nvPr>
            <p:ph idx="1" type="subTitle"/>
          </p:nvPr>
        </p:nvSpPr>
        <p:spPr>
          <a:xfrm>
            <a:off x="5191718" y="3871457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5" name="Google Shape;2135;p51"/>
          <p:cNvSpPr txBox="1"/>
          <p:nvPr>
            <p:ph idx="2" type="title"/>
          </p:nvPr>
        </p:nvSpPr>
        <p:spPr>
          <a:xfrm>
            <a:off x="2007382" y="334375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6" name="Google Shape;2136;p51"/>
          <p:cNvSpPr txBox="1"/>
          <p:nvPr>
            <p:ph idx="3" type="subTitle"/>
          </p:nvPr>
        </p:nvSpPr>
        <p:spPr>
          <a:xfrm>
            <a:off x="2007382" y="3871455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7" name="Google Shape;2137;p51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38" name="Google Shape;2138;p5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2139" name="Google Shape;2139;p5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6" name="Google Shape;2146;p51"/>
          <p:cNvGrpSpPr/>
          <p:nvPr/>
        </p:nvGrpSpPr>
        <p:grpSpPr>
          <a:xfrm>
            <a:off x="8689233" y="737268"/>
            <a:ext cx="232368" cy="974453"/>
            <a:chOff x="2546733" y="2525280"/>
            <a:chExt cx="232368" cy="974453"/>
          </a:xfrm>
        </p:grpSpPr>
        <p:sp>
          <p:nvSpPr>
            <p:cNvPr id="2147" name="Google Shape;2147;p51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51"/>
          <p:cNvGrpSpPr/>
          <p:nvPr/>
        </p:nvGrpSpPr>
        <p:grpSpPr>
          <a:xfrm>
            <a:off x="7782584" y="4327634"/>
            <a:ext cx="648306" cy="649281"/>
            <a:chOff x="5022684" y="4300597"/>
            <a:chExt cx="648306" cy="649281"/>
          </a:xfrm>
        </p:grpSpPr>
        <p:sp>
          <p:nvSpPr>
            <p:cNvPr id="2160" name="Google Shape;2160;p51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4" name="Google Shape;2164;p51"/>
          <p:cNvSpPr/>
          <p:nvPr/>
        </p:nvSpPr>
        <p:spPr>
          <a:xfrm>
            <a:off x="305569" y="3409076"/>
            <a:ext cx="462359" cy="462382"/>
          </a:xfrm>
          <a:custGeom>
            <a:rect b="b" l="l" r="r" t="t"/>
            <a:pathLst>
              <a:path extrusionOk="0" h="19849" w="19848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51"/>
          <p:cNvSpPr/>
          <p:nvPr/>
        </p:nvSpPr>
        <p:spPr>
          <a:xfrm>
            <a:off x="8656805" y="3631260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6" name="Google Shape;2166;p51"/>
          <p:cNvGrpSpPr/>
          <p:nvPr/>
        </p:nvGrpSpPr>
        <p:grpSpPr>
          <a:xfrm>
            <a:off x="218646" y="488887"/>
            <a:ext cx="355724" cy="1888212"/>
            <a:chOff x="124471" y="1153724"/>
            <a:chExt cx="355724" cy="1888212"/>
          </a:xfrm>
        </p:grpSpPr>
        <p:sp>
          <p:nvSpPr>
            <p:cNvPr id="2167" name="Google Shape;2167;p51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51"/>
          <p:cNvGrpSpPr/>
          <p:nvPr/>
        </p:nvGrpSpPr>
        <p:grpSpPr>
          <a:xfrm>
            <a:off x="786212" y="4277087"/>
            <a:ext cx="609540" cy="583574"/>
            <a:chOff x="3105300" y="593625"/>
            <a:chExt cx="256800" cy="245850"/>
          </a:xfrm>
        </p:grpSpPr>
        <p:sp>
          <p:nvSpPr>
            <p:cNvPr id="2173" name="Google Shape;2173;p51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7" name="Google Shape;2177;p51"/>
          <p:cNvGrpSpPr/>
          <p:nvPr/>
        </p:nvGrpSpPr>
        <p:grpSpPr>
          <a:xfrm>
            <a:off x="7227285" y="329729"/>
            <a:ext cx="518269" cy="328105"/>
            <a:chOff x="783960" y="4261704"/>
            <a:chExt cx="518269" cy="328105"/>
          </a:xfrm>
        </p:grpSpPr>
        <p:sp>
          <p:nvSpPr>
            <p:cNvPr id="2178" name="Google Shape;2178;p51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9" name="Google Shape;2179;p51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180" name="Google Shape;2180;p51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51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51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51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2" name="Google Shape;182;p6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83" name="Google Shape;183;p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149053" y="4565252"/>
            <a:ext cx="631910" cy="457789"/>
            <a:chOff x="855125" y="679497"/>
            <a:chExt cx="254310" cy="184228"/>
          </a:xfrm>
        </p:grpSpPr>
        <p:sp>
          <p:nvSpPr>
            <p:cNvPr id="191" name="Google Shape;191;p6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8566487" y="4536452"/>
            <a:ext cx="482553" cy="515376"/>
            <a:chOff x="5188437" y="4434502"/>
            <a:chExt cx="482553" cy="515376"/>
          </a:xfrm>
        </p:grpSpPr>
        <p:sp>
          <p:nvSpPr>
            <p:cNvPr id="195" name="Google Shape;195;p6"/>
            <p:cNvSpPr/>
            <p:nvPr/>
          </p:nvSpPr>
          <p:spPr>
            <a:xfrm>
              <a:off x="5188437" y="47118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199" name="Google Shape;199;p6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149052" y="264134"/>
            <a:ext cx="232368" cy="973684"/>
            <a:chOff x="6656577" y="3252597"/>
            <a:chExt cx="232368" cy="973684"/>
          </a:xfrm>
        </p:grpSpPr>
        <p:sp>
          <p:nvSpPr>
            <p:cNvPr id="205" name="Google Shape;205;p6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7173812" y="193699"/>
            <a:ext cx="609540" cy="583574"/>
            <a:chOff x="3105300" y="593625"/>
            <a:chExt cx="256800" cy="245850"/>
          </a:xfrm>
        </p:grpSpPr>
        <p:sp>
          <p:nvSpPr>
            <p:cNvPr id="218" name="Google Shape;218;p6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52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86" name="Google Shape;2186;p52"/>
          <p:cNvSpPr txBox="1"/>
          <p:nvPr>
            <p:ph idx="1" type="body"/>
          </p:nvPr>
        </p:nvSpPr>
        <p:spPr>
          <a:xfrm>
            <a:off x="720000" y="1101450"/>
            <a:ext cx="38520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250"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187" name="Google Shape;2187;p52"/>
          <p:cNvSpPr txBox="1"/>
          <p:nvPr>
            <p:ph idx="2" type="body"/>
          </p:nvPr>
        </p:nvSpPr>
        <p:spPr>
          <a:xfrm>
            <a:off x="4572000" y="1546462"/>
            <a:ext cx="38520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50"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2188" name="Google Shape;2188;p52"/>
          <p:cNvGrpSpPr/>
          <p:nvPr/>
        </p:nvGrpSpPr>
        <p:grpSpPr>
          <a:xfrm>
            <a:off x="4572005" y="-3329310"/>
            <a:ext cx="8043475" cy="8043475"/>
            <a:chOff x="1241175" y="-1300650"/>
            <a:chExt cx="8043475" cy="8043475"/>
          </a:xfrm>
        </p:grpSpPr>
        <p:sp>
          <p:nvSpPr>
            <p:cNvPr id="2189" name="Google Shape;2189;p5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5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5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5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5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5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5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6" name="Google Shape;2196;p52"/>
          <p:cNvSpPr/>
          <p:nvPr/>
        </p:nvSpPr>
        <p:spPr>
          <a:xfrm>
            <a:off x="8759913" y="4908943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52"/>
          <p:cNvSpPr/>
          <p:nvPr/>
        </p:nvSpPr>
        <p:spPr>
          <a:xfrm>
            <a:off x="8636455" y="4563185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8" name="Google Shape;2198;p52"/>
          <p:cNvGrpSpPr/>
          <p:nvPr/>
        </p:nvGrpSpPr>
        <p:grpSpPr>
          <a:xfrm>
            <a:off x="291521" y="401824"/>
            <a:ext cx="354818" cy="4210262"/>
            <a:chOff x="174946" y="-1168326"/>
            <a:chExt cx="354818" cy="4210262"/>
          </a:xfrm>
        </p:grpSpPr>
        <p:sp>
          <p:nvSpPr>
            <p:cNvPr id="2199" name="Google Shape;2199;p52"/>
            <p:cNvSpPr/>
            <p:nvPr/>
          </p:nvSpPr>
          <p:spPr>
            <a:xfrm>
              <a:off x="274480" y="-1168326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52"/>
            <p:cNvSpPr/>
            <p:nvPr/>
          </p:nvSpPr>
          <p:spPr>
            <a:xfrm>
              <a:off x="174946" y="-1070643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52"/>
            <p:cNvSpPr/>
            <p:nvPr/>
          </p:nvSpPr>
          <p:spPr>
            <a:xfrm>
              <a:off x="374318" y="-926494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52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2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4" name="Google Shape;2204;p52"/>
          <p:cNvGrpSpPr/>
          <p:nvPr/>
        </p:nvGrpSpPr>
        <p:grpSpPr>
          <a:xfrm>
            <a:off x="3626987" y="4325387"/>
            <a:ext cx="609540" cy="583574"/>
            <a:chOff x="3105300" y="593625"/>
            <a:chExt cx="256800" cy="245850"/>
          </a:xfrm>
        </p:grpSpPr>
        <p:sp>
          <p:nvSpPr>
            <p:cNvPr id="2205" name="Google Shape;2205;p52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52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52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52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9" name="Google Shape;2209;p52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2210" name="Google Shape;2210;p52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52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52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52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4" name="Google Shape;2214;p52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2215" name="Google Shape;2215;p52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52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52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2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53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1" name="Google Shape;2221;p53"/>
          <p:cNvSpPr txBox="1"/>
          <p:nvPr>
            <p:ph idx="2" type="title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22" name="Google Shape;2222;p53"/>
          <p:cNvSpPr txBox="1"/>
          <p:nvPr>
            <p:ph idx="1" type="subTitle"/>
          </p:nvPr>
        </p:nvSpPr>
        <p:spPr>
          <a:xfrm>
            <a:off x="3599552" y="3810230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3" name="Google Shape;2223;p53"/>
          <p:cNvSpPr txBox="1"/>
          <p:nvPr>
            <p:ph idx="3" type="title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24" name="Google Shape;2224;p53"/>
          <p:cNvSpPr txBox="1"/>
          <p:nvPr>
            <p:ph idx="4" type="subTitle"/>
          </p:nvPr>
        </p:nvSpPr>
        <p:spPr>
          <a:xfrm>
            <a:off x="720025" y="3120025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5" name="Google Shape;2225;p53"/>
          <p:cNvSpPr txBox="1"/>
          <p:nvPr>
            <p:ph idx="5" type="title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26" name="Google Shape;2226;p53"/>
          <p:cNvSpPr txBox="1"/>
          <p:nvPr>
            <p:ph idx="6" type="subTitle"/>
          </p:nvPr>
        </p:nvSpPr>
        <p:spPr>
          <a:xfrm>
            <a:off x="6486007" y="3120025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27" name="Google Shape;2227;p53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2228" name="Google Shape;2228;p5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5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5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5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5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5" name="Google Shape;2235;p53"/>
          <p:cNvGrpSpPr/>
          <p:nvPr/>
        </p:nvGrpSpPr>
        <p:grpSpPr>
          <a:xfrm>
            <a:off x="194837" y="164743"/>
            <a:ext cx="8803210" cy="4879931"/>
            <a:chOff x="194837" y="164743"/>
            <a:chExt cx="8803210" cy="4879931"/>
          </a:xfrm>
        </p:grpSpPr>
        <p:sp>
          <p:nvSpPr>
            <p:cNvPr id="2236" name="Google Shape;2236;p53"/>
            <p:cNvSpPr/>
            <p:nvPr/>
          </p:nvSpPr>
          <p:spPr>
            <a:xfrm>
              <a:off x="8913238" y="16474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7" name="Google Shape;2237;p53"/>
            <p:cNvGrpSpPr/>
            <p:nvPr/>
          </p:nvGrpSpPr>
          <p:grpSpPr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2238" name="Google Shape;2238;p5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5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5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5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5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5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5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5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5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5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5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5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0" name="Google Shape;2250;p53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2251" name="Google Shape;2251;p5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5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5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5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5" name="Google Shape;2255;p53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2256" name="Google Shape;2256;p5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5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5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9" name="Google Shape;2259;p53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2260" name="Google Shape;2260;p5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61" name="Google Shape;2261;p5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2262" name="Google Shape;2262;p5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3" name="Google Shape;2263;p5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4" name="Google Shape;2264;p5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5" name="Google Shape;2265;p5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66" name="Google Shape;2266;p53"/>
            <p:cNvGrpSpPr/>
            <p:nvPr/>
          </p:nvGrpSpPr>
          <p:grpSpPr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2267" name="Google Shape;2267;p53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53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53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70" name="Google Shape;2270;p53"/>
            <p:cNvSpPr/>
            <p:nvPr/>
          </p:nvSpPr>
          <p:spPr>
            <a:xfrm>
              <a:off x="8718288" y="975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3"/>
            <p:cNvSpPr/>
            <p:nvPr/>
          </p:nvSpPr>
          <p:spPr>
            <a:xfrm>
              <a:off x="8594830" y="629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3"/>
            <p:cNvSpPr/>
            <p:nvPr/>
          </p:nvSpPr>
          <p:spPr>
            <a:xfrm>
              <a:off x="2976937" y="4824418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3"/>
            <p:cNvSpPr/>
            <p:nvPr/>
          </p:nvSpPr>
          <p:spPr>
            <a:xfrm>
              <a:off x="3120699" y="4958953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3"/>
            <p:cNvSpPr/>
            <p:nvPr/>
          </p:nvSpPr>
          <p:spPr>
            <a:xfrm>
              <a:off x="3094897" y="4644716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5" name="Google Shape;2275;p53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2276" name="Google Shape;2276;p5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5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5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5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5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5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5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5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5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5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5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5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54"/>
          <p:cNvSpPr txBox="1"/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0" name="Google Shape;2290;p54"/>
          <p:cNvSpPr txBox="1"/>
          <p:nvPr>
            <p:ph idx="1" type="subTitle"/>
          </p:nvPr>
        </p:nvSpPr>
        <p:spPr>
          <a:xfrm>
            <a:off x="3599552" y="3200632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1" name="Google Shape;2291;p54"/>
          <p:cNvSpPr txBox="1"/>
          <p:nvPr>
            <p:ph idx="2" type="title"/>
          </p:nvPr>
        </p:nvSpPr>
        <p:spPr>
          <a:xfrm>
            <a:off x="720000" y="26729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2" name="Google Shape;2292;p54"/>
          <p:cNvSpPr txBox="1"/>
          <p:nvPr>
            <p:ph idx="3" type="subTitle"/>
          </p:nvPr>
        </p:nvSpPr>
        <p:spPr>
          <a:xfrm>
            <a:off x="720025" y="3200625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3" name="Google Shape;2293;p54"/>
          <p:cNvSpPr txBox="1"/>
          <p:nvPr>
            <p:ph idx="4" type="title"/>
          </p:nvPr>
        </p:nvSpPr>
        <p:spPr>
          <a:xfrm>
            <a:off x="6486000" y="26729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4" name="Google Shape;2294;p54"/>
          <p:cNvSpPr txBox="1"/>
          <p:nvPr>
            <p:ph idx="5" type="subTitle"/>
          </p:nvPr>
        </p:nvSpPr>
        <p:spPr>
          <a:xfrm>
            <a:off x="6486007" y="3200625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5" name="Google Shape;2295;p54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96" name="Google Shape;2296;p54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2297" name="Google Shape;2297;p5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5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5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5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4" name="Google Shape;2304;p54"/>
          <p:cNvGrpSpPr/>
          <p:nvPr/>
        </p:nvGrpSpPr>
        <p:grpSpPr>
          <a:xfrm>
            <a:off x="774553" y="4436302"/>
            <a:ext cx="631910" cy="457789"/>
            <a:chOff x="855125" y="679497"/>
            <a:chExt cx="254310" cy="184228"/>
          </a:xfrm>
        </p:grpSpPr>
        <p:sp>
          <p:nvSpPr>
            <p:cNvPr id="2305" name="Google Shape;2305;p54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54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54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8" name="Google Shape;2308;p54"/>
          <p:cNvGrpSpPr/>
          <p:nvPr/>
        </p:nvGrpSpPr>
        <p:grpSpPr>
          <a:xfrm>
            <a:off x="5789084" y="4301884"/>
            <a:ext cx="648306" cy="649281"/>
            <a:chOff x="5022684" y="4300597"/>
            <a:chExt cx="648306" cy="649281"/>
          </a:xfrm>
        </p:grpSpPr>
        <p:sp>
          <p:nvSpPr>
            <p:cNvPr id="2309" name="Google Shape;2309;p54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54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54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54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3" name="Google Shape;2313;p54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2314" name="Google Shape;2314;p54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54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54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4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4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9" name="Google Shape;2319;p54"/>
          <p:cNvGrpSpPr/>
          <p:nvPr/>
        </p:nvGrpSpPr>
        <p:grpSpPr>
          <a:xfrm>
            <a:off x="169027" y="1732884"/>
            <a:ext cx="232368" cy="973684"/>
            <a:chOff x="6656577" y="3252597"/>
            <a:chExt cx="232368" cy="973684"/>
          </a:xfrm>
        </p:grpSpPr>
        <p:sp>
          <p:nvSpPr>
            <p:cNvPr id="2320" name="Google Shape;2320;p54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4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4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4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54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4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4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54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4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4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4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54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2" name="Google Shape;2332;p54"/>
          <p:cNvGrpSpPr/>
          <p:nvPr/>
        </p:nvGrpSpPr>
        <p:grpSpPr>
          <a:xfrm>
            <a:off x="3043824" y="4730918"/>
            <a:ext cx="229483" cy="220256"/>
            <a:chOff x="250712" y="2821681"/>
            <a:chExt cx="229483" cy="220256"/>
          </a:xfrm>
        </p:grpSpPr>
        <p:sp>
          <p:nvSpPr>
            <p:cNvPr id="2333" name="Google Shape;2333;p54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54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5" name="Google Shape;2335;p54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2336" name="Google Shape;2336;p54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4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54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54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55"/>
          <p:cNvSpPr txBox="1"/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2" name="Google Shape;2342;p55"/>
          <p:cNvSpPr txBox="1"/>
          <p:nvPr>
            <p:ph idx="1" type="subTitle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3" name="Google Shape;2343;p55"/>
          <p:cNvSpPr txBox="1"/>
          <p:nvPr>
            <p:ph idx="2" type="title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4" name="Google Shape;2344;p55"/>
          <p:cNvSpPr txBox="1"/>
          <p:nvPr>
            <p:ph idx="3" type="subTitle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5" name="Google Shape;2345;p55"/>
          <p:cNvSpPr txBox="1"/>
          <p:nvPr>
            <p:ph idx="4" type="title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6" name="Google Shape;2346;p55"/>
          <p:cNvSpPr txBox="1"/>
          <p:nvPr>
            <p:ph idx="5" type="subTitle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7" name="Google Shape;2347;p55"/>
          <p:cNvSpPr txBox="1"/>
          <p:nvPr>
            <p:ph idx="6" type="title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8" name="Google Shape;2348;p55"/>
          <p:cNvSpPr txBox="1"/>
          <p:nvPr>
            <p:ph idx="7" type="subTitle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9" name="Google Shape;2349;p55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350" name="Google Shape;2350;p5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2351" name="Google Shape;2351;p5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8" name="Google Shape;2358;p55"/>
          <p:cNvGrpSpPr/>
          <p:nvPr/>
        </p:nvGrpSpPr>
        <p:grpSpPr>
          <a:xfrm>
            <a:off x="208785" y="164743"/>
            <a:ext cx="8789262" cy="4888443"/>
            <a:chOff x="208785" y="164743"/>
            <a:chExt cx="8789262" cy="4888443"/>
          </a:xfrm>
        </p:grpSpPr>
        <p:sp>
          <p:nvSpPr>
            <p:cNvPr id="2359" name="Google Shape;2359;p55"/>
            <p:cNvSpPr/>
            <p:nvPr/>
          </p:nvSpPr>
          <p:spPr>
            <a:xfrm>
              <a:off x="8913238" y="16474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60" name="Google Shape;2360;p55"/>
            <p:cNvGrpSpPr/>
            <p:nvPr/>
          </p:nvGrpSpPr>
          <p:grpSpPr>
            <a:xfrm rot="5400000">
              <a:off x="3021502" y="4450159"/>
              <a:ext cx="232368" cy="973684"/>
              <a:chOff x="6656577" y="3252597"/>
              <a:chExt cx="232368" cy="973684"/>
            </a:xfrm>
          </p:grpSpPr>
          <p:sp>
            <p:nvSpPr>
              <p:cNvPr id="2361" name="Google Shape;2361;p55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55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55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55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55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55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55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55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55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55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55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55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3" name="Google Shape;2373;p55"/>
            <p:cNvGrpSpPr/>
            <p:nvPr/>
          </p:nvGrpSpPr>
          <p:grpSpPr>
            <a:xfrm>
              <a:off x="964262" y="250499"/>
              <a:ext cx="609540" cy="583574"/>
              <a:chOff x="3105300" y="593625"/>
              <a:chExt cx="256800" cy="245850"/>
            </a:xfrm>
          </p:grpSpPr>
          <p:sp>
            <p:nvSpPr>
              <p:cNvPr id="2374" name="Google Shape;2374;p5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5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5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5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8" name="Google Shape;2378;p55"/>
            <p:cNvGrpSpPr/>
            <p:nvPr/>
          </p:nvGrpSpPr>
          <p:grpSpPr>
            <a:xfrm>
              <a:off x="8243553" y="4397527"/>
              <a:ext cx="631910" cy="457789"/>
              <a:chOff x="855125" y="679497"/>
              <a:chExt cx="254310" cy="184228"/>
            </a:xfrm>
          </p:grpSpPr>
          <p:sp>
            <p:nvSpPr>
              <p:cNvPr id="2379" name="Google Shape;2379;p55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55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55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2" name="Google Shape;2382;p55"/>
            <p:cNvGrpSpPr/>
            <p:nvPr/>
          </p:nvGrpSpPr>
          <p:grpSpPr>
            <a:xfrm>
              <a:off x="208785" y="1782754"/>
              <a:ext cx="518269" cy="328105"/>
              <a:chOff x="783960" y="4261704"/>
              <a:chExt cx="518269" cy="328105"/>
            </a:xfrm>
          </p:grpSpPr>
          <p:sp>
            <p:nvSpPr>
              <p:cNvPr id="2383" name="Google Shape;2383;p55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84" name="Google Shape;2384;p55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2385" name="Google Shape;2385;p55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6" name="Google Shape;2386;p55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7" name="Google Shape;2387;p55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8" name="Google Shape;2388;p55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89" name="Google Shape;2389;p55"/>
            <p:cNvGrpSpPr/>
            <p:nvPr/>
          </p:nvGrpSpPr>
          <p:grpSpPr>
            <a:xfrm>
              <a:off x="6001721" y="4397524"/>
              <a:ext cx="354818" cy="402747"/>
              <a:chOff x="8117146" y="4166124"/>
              <a:chExt cx="354818" cy="402747"/>
            </a:xfrm>
          </p:grpSpPr>
          <p:sp>
            <p:nvSpPr>
              <p:cNvPr id="2390" name="Google Shape;2390;p55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55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55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3" name="Google Shape;2393;p55"/>
            <p:cNvSpPr/>
            <p:nvPr/>
          </p:nvSpPr>
          <p:spPr>
            <a:xfrm>
              <a:off x="8718288" y="975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5"/>
            <p:cNvSpPr/>
            <p:nvPr/>
          </p:nvSpPr>
          <p:spPr>
            <a:xfrm>
              <a:off x="8594830" y="629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5"/>
            <p:cNvSpPr/>
            <p:nvPr/>
          </p:nvSpPr>
          <p:spPr>
            <a:xfrm>
              <a:off x="281287" y="46061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5"/>
            <p:cNvSpPr/>
            <p:nvPr/>
          </p:nvSpPr>
          <p:spPr>
            <a:xfrm>
              <a:off x="425049" y="47406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55"/>
            <p:cNvSpPr/>
            <p:nvPr/>
          </p:nvSpPr>
          <p:spPr>
            <a:xfrm>
              <a:off x="399247" y="44264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8" name="Google Shape;2398;p55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2399" name="Google Shape;2399;p55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55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55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55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55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55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55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55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55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55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55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55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56"/>
          <p:cNvSpPr txBox="1"/>
          <p:nvPr>
            <p:ph type="title"/>
          </p:nvPr>
        </p:nvSpPr>
        <p:spPr>
          <a:xfrm>
            <a:off x="2174175" y="128658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13" name="Google Shape;2413;p56"/>
          <p:cNvSpPr txBox="1"/>
          <p:nvPr>
            <p:ph idx="1" type="subTitle"/>
          </p:nvPr>
        </p:nvSpPr>
        <p:spPr>
          <a:xfrm>
            <a:off x="2174175" y="1814288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4" name="Google Shape;2414;p56"/>
          <p:cNvSpPr txBox="1"/>
          <p:nvPr>
            <p:ph idx="2" type="title"/>
          </p:nvPr>
        </p:nvSpPr>
        <p:spPr>
          <a:xfrm>
            <a:off x="6145098" y="12866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15" name="Google Shape;2415;p56"/>
          <p:cNvSpPr txBox="1"/>
          <p:nvPr>
            <p:ph idx="3" type="subTitle"/>
          </p:nvPr>
        </p:nvSpPr>
        <p:spPr>
          <a:xfrm>
            <a:off x="6145150" y="18143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6" name="Google Shape;2416;p56"/>
          <p:cNvSpPr txBox="1"/>
          <p:nvPr>
            <p:ph idx="4" type="title"/>
          </p:nvPr>
        </p:nvSpPr>
        <p:spPr>
          <a:xfrm>
            <a:off x="2174175" y="3611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17" name="Google Shape;2417;p56"/>
          <p:cNvSpPr txBox="1"/>
          <p:nvPr>
            <p:ph idx="5" type="subTitle"/>
          </p:nvPr>
        </p:nvSpPr>
        <p:spPr>
          <a:xfrm>
            <a:off x="2174175" y="41391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8" name="Google Shape;2418;p56"/>
          <p:cNvSpPr txBox="1"/>
          <p:nvPr>
            <p:ph idx="6" type="title"/>
          </p:nvPr>
        </p:nvSpPr>
        <p:spPr>
          <a:xfrm>
            <a:off x="6145098" y="3611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19" name="Google Shape;2419;p56"/>
          <p:cNvSpPr txBox="1"/>
          <p:nvPr>
            <p:ph idx="7" type="subTitle"/>
          </p:nvPr>
        </p:nvSpPr>
        <p:spPr>
          <a:xfrm>
            <a:off x="6145097" y="41391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0" name="Google Shape;2420;p56"/>
          <p:cNvSpPr txBox="1"/>
          <p:nvPr>
            <p:ph idx="8" type="title"/>
          </p:nvPr>
        </p:nvSpPr>
        <p:spPr>
          <a:xfrm>
            <a:off x="2174177" y="24490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1" name="Google Shape;2421;p56"/>
          <p:cNvSpPr txBox="1"/>
          <p:nvPr>
            <p:ph idx="9" type="subTitle"/>
          </p:nvPr>
        </p:nvSpPr>
        <p:spPr>
          <a:xfrm>
            <a:off x="2174175" y="29767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2" name="Google Shape;2422;p56"/>
          <p:cNvSpPr txBox="1"/>
          <p:nvPr>
            <p:ph idx="13" type="title"/>
          </p:nvPr>
        </p:nvSpPr>
        <p:spPr>
          <a:xfrm>
            <a:off x="6145102" y="24490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3" name="Google Shape;2423;p56"/>
          <p:cNvSpPr txBox="1"/>
          <p:nvPr>
            <p:ph idx="14" type="subTitle"/>
          </p:nvPr>
        </p:nvSpPr>
        <p:spPr>
          <a:xfrm>
            <a:off x="6145100" y="29767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4" name="Google Shape;2424;p56"/>
          <p:cNvSpPr txBox="1"/>
          <p:nvPr>
            <p:ph idx="15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425" name="Google Shape;2425;p56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2426" name="Google Shape;2426;p5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3" name="Google Shape;2433;p56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2434" name="Google Shape;2434;p56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2435" name="Google Shape;2435;p56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36" name="Google Shape;2436;p56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2437" name="Google Shape;2437;p56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8" name="Google Shape;2438;p56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9" name="Google Shape;2439;p56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0" name="Google Shape;2440;p56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41" name="Google Shape;2441;p56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2442" name="Google Shape;2442;p56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56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56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56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56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56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56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56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56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56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56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56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4" name="Google Shape;2454;p56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2455" name="Google Shape;2455;p56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56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56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56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59" name="Google Shape;2459;p56"/>
            <p:cNvSpPr/>
            <p:nvPr/>
          </p:nvSpPr>
          <p:spPr>
            <a:xfrm>
              <a:off x="4772155" y="484564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0" name="Google Shape;2460;p56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2461" name="Google Shape;2461;p56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56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56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56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56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6" name="Google Shape;2466;p56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2467" name="Google Shape;2467;p56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56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56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56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2" name="Google Shape;2472;p57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2473" name="Google Shape;2473;p5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5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5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5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5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5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5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0" name="Google Shape;2480;p57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481" name="Google Shape;2481;p57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2482" name="Google Shape;2482;p57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57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57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57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6" name="Google Shape;2486;p57"/>
          <p:cNvSpPr/>
          <p:nvPr/>
        </p:nvSpPr>
        <p:spPr>
          <a:xfrm>
            <a:off x="8759913" y="4908943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7" name="Google Shape;2487;p57"/>
          <p:cNvSpPr/>
          <p:nvPr/>
        </p:nvSpPr>
        <p:spPr>
          <a:xfrm>
            <a:off x="8636455" y="4563185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8" name="Google Shape;2488;p57"/>
          <p:cNvGrpSpPr/>
          <p:nvPr/>
        </p:nvGrpSpPr>
        <p:grpSpPr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2489" name="Google Shape;2489;p57"/>
            <p:cNvSpPr/>
            <p:nvPr/>
          </p:nvSpPr>
          <p:spPr>
            <a:xfrm>
              <a:off x="274480" y="-1168326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57"/>
            <p:cNvSpPr/>
            <p:nvPr/>
          </p:nvSpPr>
          <p:spPr>
            <a:xfrm>
              <a:off x="174946" y="-1070643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57"/>
            <p:cNvSpPr/>
            <p:nvPr/>
          </p:nvSpPr>
          <p:spPr>
            <a:xfrm>
              <a:off x="374318" y="-926494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57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57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4" name="Google Shape;2494;p57"/>
          <p:cNvGrpSpPr/>
          <p:nvPr/>
        </p:nvGrpSpPr>
        <p:grpSpPr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2495" name="Google Shape;2495;p57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57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57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57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9" name="Google Shape;2499;p57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2500" name="Google Shape;2500;p57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57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7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57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504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58"/>
          <p:cNvSpPr txBox="1"/>
          <p:nvPr>
            <p:ph hasCustomPrompt="1" type="title"/>
          </p:nvPr>
        </p:nvSpPr>
        <p:spPr>
          <a:xfrm>
            <a:off x="713100" y="2909109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06" name="Google Shape;2506;p58"/>
          <p:cNvSpPr txBox="1"/>
          <p:nvPr>
            <p:ph idx="1" type="subTitle"/>
          </p:nvPr>
        </p:nvSpPr>
        <p:spPr>
          <a:xfrm>
            <a:off x="713100" y="3563592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07" name="Google Shape;2507;p58"/>
          <p:cNvSpPr txBox="1"/>
          <p:nvPr>
            <p:ph hasCustomPrompt="1" idx="2" type="title"/>
          </p:nvPr>
        </p:nvSpPr>
        <p:spPr>
          <a:xfrm>
            <a:off x="3442950" y="2909101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08" name="Google Shape;2508;p58"/>
          <p:cNvSpPr txBox="1"/>
          <p:nvPr>
            <p:ph idx="3" type="subTitle"/>
          </p:nvPr>
        </p:nvSpPr>
        <p:spPr>
          <a:xfrm>
            <a:off x="3442950" y="3563573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09" name="Google Shape;2509;p58"/>
          <p:cNvSpPr txBox="1"/>
          <p:nvPr>
            <p:ph hasCustomPrompt="1" idx="4" type="title"/>
          </p:nvPr>
        </p:nvSpPr>
        <p:spPr>
          <a:xfrm>
            <a:off x="6172800" y="2909106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10" name="Google Shape;2510;p58"/>
          <p:cNvSpPr txBox="1"/>
          <p:nvPr>
            <p:ph idx="5" type="subTitle"/>
          </p:nvPr>
        </p:nvSpPr>
        <p:spPr>
          <a:xfrm>
            <a:off x="6172800" y="3563570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11" name="Google Shape;2511;p58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12" name="Google Shape;2512;p58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2513" name="Google Shape;2513;p5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5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5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5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5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5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5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0" name="Google Shape;2520;p58"/>
          <p:cNvGrpSpPr/>
          <p:nvPr/>
        </p:nvGrpSpPr>
        <p:grpSpPr>
          <a:xfrm>
            <a:off x="151608" y="193697"/>
            <a:ext cx="8800604" cy="4799168"/>
            <a:chOff x="151608" y="193697"/>
            <a:chExt cx="8800604" cy="4799168"/>
          </a:xfrm>
        </p:grpSpPr>
        <p:grpSp>
          <p:nvGrpSpPr>
            <p:cNvPr id="2521" name="Google Shape;2521;p58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2522" name="Google Shape;2522;p5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5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5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5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6" name="Google Shape;2526;p58"/>
            <p:cNvGrpSpPr/>
            <p:nvPr/>
          </p:nvGrpSpPr>
          <p:grpSpPr>
            <a:xfrm>
              <a:off x="8320303" y="4439327"/>
              <a:ext cx="631910" cy="457789"/>
              <a:chOff x="855125" y="679497"/>
              <a:chExt cx="254310" cy="184228"/>
            </a:xfrm>
          </p:grpSpPr>
          <p:sp>
            <p:nvSpPr>
              <p:cNvPr id="2527" name="Google Shape;2527;p58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58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58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0" name="Google Shape;2530;p58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2531" name="Google Shape;2531;p58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58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58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58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35" name="Google Shape;2535;p58"/>
            <p:cNvSpPr/>
            <p:nvPr/>
          </p:nvSpPr>
          <p:spPr>
            <a:xfrm>
              <a:off x="7913330" y="1936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6" name="Google Shape;2536;p58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2537" name="Google Shape;2537;p58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58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58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58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58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2" name="Google Shape;2542;p58"/>
            <p:cNvGrpSpPr/>
            <p:nvPr/>
          </p:nvGrpSpPr>
          <p:grpSpPr>
            <a:xfrm>
              <a:off x="8719827" y="646259"/>
              <a:ext cx="232368" cy="973684"/>
              <a:chOff x="6656577" y="3252597"/>
              <a:chExt cx="232368" cy="973684"/>
            </a:xfrm>
          </p:grpSpPr>
          <p:sp>
            <p:nvSpPr>
              <p:cNvPr id="2543" name="Google Shape;2543;p58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58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58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58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58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58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58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58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58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58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58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58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5" name="Google Shape;2555;p58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2556" name="Google Shape;2556;p58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58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558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59"/>
          <p:cNvSpPr txBox="1"/>
          <p:nvPr>
            <p:ph type="title"/>
          </p:nvPr>
        </p:nvSpPr>
        <p:spPr>
          <a:xfrm flipH="1">
            <a:off x="725995" y="720375"/>
            <a:ext cx="47388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60" name="Google Shape;2560;p59"/>
          <p:cNvSpPr txBox="1"/>
          <p:nvPr>
            <p:ph idx="1" type="subTitle"/>
          </p:nvPr>
        </p:nvSpPr>
        <p:spPr>
          <a:xfrm flipH="1">
            <a:off x="725995" y="1683175"/>
            <a:ext cx="34347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1" name="Google Shape;2561;p59"/>
          <p:cNvSpPr txBox="1"/>
          <p:nvPr/>
        </p:nvSpPr>
        <p:spPr>
          <a:xfrm flipH="1">
            <a:off x="713175" y="4205150"/>
            <a:ext cx="428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and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2562" name="Google Shape;2562;p5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2563" name="Google Shape;2563;p5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0" name="Google Shape;2570;p59"/>
          <p:cNvGrpSpPr/>
          <p:nvPr/>
        </p:nvGrpSpPr>
        <p:grpSpPr>
          <a:xfrm>
            <a:off x="209583" y="304468"/>
            <a:ext cx="232368" cy="974453"/>
            <a:chOff x="2546733" y="2525280"/>
            <a:chExt cx="232368" cy="974453"/>
          </a:xfrm>
        </p:grpSpPr>
        <p:sp>
          <p:nvSpPr>
            <p:cNvPr id="2571" name="Google Shape;2571;p59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9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9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9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9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59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59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9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59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59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9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9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3" name="Google Shape;2583;p59"/>
          <p:cNvGrpSpPr/>
          <p:nvPr/>
        </p:nvGrpSpPr>
        <p:grpSpPr>
          <a:xfrm>
            <a:off x="172962" y="143437"/>
            <a:ext cx="3907852" cy="4535562"/>
            <a:chOff x="88762" y="-1809651"/>
            <a:chExt cx="3907852" cy="4535562"/>
          </a:xfrm>
        </p:grpSpPr>
        <p:sp>
          <p:nvSpPr>
            <p:cNvPr id="2584" name="Google Shape;2584;p59"/>
            <p:cNvSpPr/>
            <p:nvPr/>
          </p:nvSpPr>
          <p:spPr>
            <a:xfrm>
              <a:off x="3741330" y="-1809651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59"/>
            <p:cNvSpPr/>
            <p:nvPr/>
          </p:nvSpPr>
          <p:spPr>
            <a:xfrm>
              <a:off x="3641796" y="-1711968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9"/>
            <p:cNvSpPr/>
            <p:nvPr/>
          </p:nvSpPr>
          <p:spPr>
            <a:xfrm>
              <a:off x="3841168" y="-1567819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59"/>
            <p:cNvSpPr/>
            <p:nvPr/>
          </p:nvSpPr>
          <p:spPr>
            <a:xfrm>
              <a:off x="88762" y="2505656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59"/>
            <p:cNvSpPr/>
            <p:nvPr/>
          </p:nvSpPr>
          <p:spPr>
            <a:xfrm>
              <a:off x="232524" y="2640191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9" name="Google Shape;2589;p59"/>
          <p:cNvGrpSpPr/>
          <p:nvPr/>
        </p:nvGrpSpPr>
        <p:grpSpPr>
          <a:xfrm>
            <a:off x="7758460" y="355654"/>
            <a:ext cx="518269" cy="328105"/>
            <a:chOff x="783960" y="4261704"/>
            <a:chExt cx="518269" cy="328105"/>
          </a:xfrm>
        </p:grpSpPr>
        <p:sp>
          <p:nvSpPr>
            <p:cNvPr id="2590" name="Google Shape;2590;p59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1" name="Google Shape;2591;p5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592" name="Google Shape;2592;p5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5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5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5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7" name="Google Shape;2597;p60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2598" name="Google Shape;2598;p60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60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60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60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60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60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60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60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60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60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60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60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0" name="Google Shape;2610;p60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2611" name="Google Shape;2611;p60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2" name="Google Shape;2612;p6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613" name="Google Shape;2613;p6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6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6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6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17" name="Google Shape;2617;p60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2618" name="Google Shape;2618;p60"/>
            <p:cNvSpPr/>
            <p:nvPr/>
          </p:nvSpPr>
          <p:spPr>
            <a:xfrm>
              <a:off x="6974568" y="9395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60"/>
            <p:cNvSpPr/>
            <p:nvPr/>
          </p:nvSpPr>
          <p:spPr>
            <a:xfrm>
              <a:off x="6875033" y="10372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60"/>
            <p:cNvSpPr/>
            <p:nvPr/>
          </p:nvSpPr>
          <p:spPr>
            <a:xfrm>
              <a:off x="7074406" y="11813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60"/>
            <p:cNvSpPr/>
            <p:nvPr/>
          </p:nvSpPr>
          <p:spPr>
            <a:xfrm>
              <a:off x="6656876" y="50307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60"/>
            <p:cNvSpPr/>
            <p:nvPr/>
          </p:nvSpPr>
          <p:spPr>
            <a:xfrm>
              <a:off x="6533418" y="46849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60"/>
            <p:cNvSpPr/>
            <p:nvPr/>
          </p:nvSpPr>
          <p:spPr>
            <a:xfrm>
              <a:off x="3047674" y="3856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60"/>
            <p:cNvSpPr/>
            <p:nvPr/>
          </p:nvSpPr>
          <p:spPr>
            <a:xfrm>
              <a:off x="3191437" y="39909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60"/>
            <p:cNvSpPr/>
            <p:nvPr/>
          </p:nvSpPr>
          <p:spPr>
            <a:xfrm>
              <a:off x="3165635" y="3676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60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2627" name="Google Shape;2627;p60"/>
            <p:cNvSpPr/>
            <p:nvPr/>
          </p:nvSpPr>
          <p:spPr>
            <a:xfrm>
              <a:off x="1309725" y="612150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60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60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0" name="Google Shape;2630;p6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2631" name="Google Shape;2631;p6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6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6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6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5" name="Google Shape;2635;p60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2636" name="Google Shape;2636;p6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6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6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6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4" name="Google Shape;2644;p6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2645" name="Google Shape;2645;p6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6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6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6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6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6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6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2" name="Google Shape;2652;p61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2653" name="Google Shape;2653;p61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2654" name="Google Shape;2654;p61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55" name="Google Shape;2655;p61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2656" name="Google Shape;2656;p61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7" name="Google Shape;2657;p61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8" name="Google Shape;2658;p61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9" name="Google Shape;2659;p61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60" name="Google Shape;2660;p61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2661" name="Google Shape;2661;p61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61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61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61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61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61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61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61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61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61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61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61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3" name="Google Shape;2673;p61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2674" name="Google Shape;2674;p6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6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6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6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78" name="Google Shape;2678;p61"/>
            <p:cNvSpPr/>
            <p:nvPr/>
          </p:nvSpPr>
          <p:spPr>
            <a:xfrm>
              <a:off x="4772155" y="484564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9" name="Google Shape;2679;p61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2680" name="Google Shape;2680;p6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6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6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6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6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5" name="Google Shape;2685;p61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2686" name="Google Shape;2686;p6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6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6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6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>
            <p:ph idx="1" type="body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7"/>
          <p:cNvSpPr txBox="1"/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5" name="Google Shape;225;p7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rect b="b" l="l" r="r" t="t"/>
              <a:pathLst>
                <a:path extrusionOk="0" h="19849" w="19848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rect b="b" l="l" r="r" t="t"/>
                <a:pathLst>
                  <a:path extrusionOk="0" h="3272" w="3291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rect b="b" l="l" r="r" t="t"/>
                <a:pathLst>
                  <a:path extrusionOk="0" h="3843" w="3824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rect b="b" l="l" r="r" t="t"/>
                <a:pathLst>
                  <a:path extrusionOk="0" h="3976" w="3976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1" name="Google Shape;2691;p62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2692" name="Google Shape;2692;p6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6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6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6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6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6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6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9" name="Google Shape;2699;p62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2700" name="Google Shape;2700;p62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2701" name="Google Shape;2701;p6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6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6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6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5" name="Google Shape;2705;p62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2706" name="Google Shape;2706;p62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62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62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9" name="Google Shape;2709;p62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2710" name="Google Shape;2710;p62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62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62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62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4" name="Google Shape;2714;p62"/>
            <p:cNvSpPr/>
            <p:nvPr/>
          </p:nvSpPr>
          <p:spPr>
            <a:xfrm>
              <a:off x="7913330" y="1936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5" name="Google Shape;2715;p62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2716" name="Google Shape;2716;p62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62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62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62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62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21" name="Google Shape;2721;p62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2722" name="Google Shape;2722;p62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62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24" name="Google Shape;2724;p62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2725" name="Google Shape;2725;p62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62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62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62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62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62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62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62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62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62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62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62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/>
          <p:nvPr>
            <p:ph type="title"/>
          </p:nvPr>
        </p:nvSpPr>
        <p:spPr>
          <a:xfrm>
            <a:off x="2447100" y="662625"/>
            <a:ext cx="5983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62" name="Google Shape;262;p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263" name="Google Shape;263;p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271" name="Google Shape;271;p8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8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276" name="Google Shape;276;p8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8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281" name="Google Shape;281;p8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8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285" name="Google Shape;285;p8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1" name="Google Shape;291;p8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292" name="Google Shape;292;p8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8"/>
          <p:cNvGrpSpPr/>
          <p:nvPr/>
        </p:nvGrpSpPr>
        <p:grpSpPr>
          <a:xfrm>
            <a:off x="4081928" y="4515327"/>
            <a:ext cx="631910" cy="457789"/>
            <a:chOff x="855125" y="679497"/>
            <a:chExt cx="254310" cy="184228"/>
          </a:xfrm>
        </p:grpSpPr>
        <p:sp>
          <p:nvSpPr>
            <p:cNvPr id="305" name="Google Shape;305;p8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/>
          <p:nvPr>
            <p:ph type="title"/>
          </p:nvPr>
        </p:nvSpPr>
        <p:spPr>
          <a:xfrm>
            <a:off x="713100" y="1685688"/>
            <a:ext cx="4695000" cy="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0" name="Google Shape;310;p9"/>
          <p:cNvSpPr txBox="1"/>
          <p:nvPr>
            <p:ph idx="1" type="subTitle"/>
          </p:nvPr>
        </p:nvSpPr>
        <p:spPr>
          <a:xfrm>
            <a:off x="713100" y="2343913"/>
            <a:ext cx="4695000" cy="11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1" name="Google Shape;311;p9"/>
          <p:cNvGrpSpPr/>
          <p:nvPr/>
        </p:nvGrpSpPr>
        <p:grpSpPr>
          <a:xfrm>
            <a:off x="3980486" y="-2089103"/>
            <a:ext cx="8043475" cy="8043475"/>
            <a:chOff x="1241175" y="-1300650"/>
            <a:chExt cx="8043475" cy="8043475"/>
          </a:xfrm>
        </p:grpSpPr>
        <p:sp>
          <p:nvSpPr>
            <p:cNvPr id="312" name="Google Shape;312;p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20" name="Google Shape;320;p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3657878" y="4442802"/>
            <a:ext cx="631910" cy="457789"/>
            <a:chOff x="855125" y="679497"/>
            <a:chExt cx="254310" cy="184228"/>
          </a:xfrm>
        </p:grpSpPr>
        <p:sp>
          <p:nvSpPr>
            <p:cNvPr id="325" name="Google Shape;325;p9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9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329" name="Google Shape;329;p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9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334" name="Google Shape;334;p9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9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338" name="Google Shape;338;p9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9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351" name="Google Shape;351;p9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2" name="Google Shape;352;p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 txBox="1"/>
          <p:nvPr>
            <p:ph type="title"/>
          </p:nvPr>
        </p:nvSpPr>
        <p:spPr>
          <a:xfrm>
            <a:off x="1172550" y="3692925"/>
            <a:ext cx="67989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59" name="Google Shape;359;p10"/>
          <p:cNvGrpSpPr/>
          <p:nvPr/>
        </p:nvGrpSpPr>
        <p:grpSpPr>
          <a:xfrm>
            <a:off x="301700" y="494646"/>
            <a:ext cx="535664" cy="317725"/>
            <a:chOff x="5182025" y="464396"/>
            <a:chExt cx="535664" cy="317725"/>
          </a:xfrm>
        </p:grpSpPr>
        <p:sp>
          <p:nvSpPr>
            <p:cNvPr id="360" name="Google Shape;360;p10"/>
            <p:cNvSpPr/>
            <p:nvPr/>
          </p:nvSpPr>
          <p:spPr>
            <a:xfrm>
              <a:off x="5534801" y="464396"/>
              <a:ext cx="182888" cy="183820"/>
            </a:xfrm>
            <a:custGeom>
              <a:rect b="b" l="l" r="r" t="t"/>
              <a:pathLst>
                <a:path extrusionOk="0" h="3786" w="3767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10"/>
          <p:cNvGrpSpPr/>
          <p:nvPr/>
        </p:nvGrpSpPr>
        <p:grpSpPr>
          <a:xfrm>
            <a:off x="159610" y="2603391"/>
            <a:ext cx="365869" cy="328105"/>
            <a:chOff x="7194285" y="1228366"/>
            <a:chExt cx="365869" cy="328105"/>
          </a:xfrm>
        </p:grpSpPr>
        <p:sp>
          <p:nvSpPr>
            <p:cNvPr id="364" name="Google Shape;364;p10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10"/>
          <p:cNvGrpSpPr/>
          <p:nvPr/>
        </p:nvGrpSpPr>
        <p:grpSpPr>
          <a:xfrm>
            <a:off x="8584171" y="1398312"/>
            <a:ext cx="355724" cy="1888212"/>
            <a:chOff x="124471" y="1153724"/>
            <a:chExt cx="355724" cy="1888212"/>
          </a:xfrm>
        </p:grpSpPr>
        <p:sp>
          <p:nvSpPr>
            <p:cNvPr id="369" name="Google Shape;369;p10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0"/>
          <p:cNvGrpSpPr/>
          <p:nvPr/>
        </p:nvGrpSpPr>
        <p:grpSpPr>
          <a:xfrm>
            <a:off x="8179187" y="3570224"/>
            <a:ext cx="609540" cy="583574"/>
            <a:chOff x="3105300" y="593625"/>
            <a:chExt cx="256800" cy="245850"/>
          </a:xfrm>
        </p:grpSpPr>
        <p:sp>
          <p:nvSpPr>
            <p:cNvPr id="375" name="Google Shape;375;p1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59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b="1" sz="32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2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b="1" sz="32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1373" name="Google Shape;1373;p32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psc.energy.gov/energy-data-facts" TargetMode="External"/><Relationship Id="rId4" Type="http://schemas.openxmlformats.org/officeDocument/2006/relationships/hyperlink" Target="https://www.sofi.com/cost-of-living-in-virginia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0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Google Shape;2741;p63"/>
          <p:cNvSpPr txBox="1"/>
          <p:nvPr>
            <p:ph type="ctrTitle"/>
          </p:nvPr>
        </p:nvSpPr>
        <p:spPr>
          <a:xfrm>
            <a:off x="713100" y="798250"/>
            <a:ext cx="4640100" cy="3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500">
                <a:latin typeface="Orbitron Medium"/>
                <a:ea typeface="Orbitron Medium"/>
                <a:cs typeface="Orbitron Medium"/>
                <a:sym typeface="Orbitron Medium"/>
              </a:rPr>
              <a:t>Home Energy Optimization System</a:t>
            </a:r>
            <a:endParaRPr b="0"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Orbitron Medium"/>
                <a:ea typeface="Orbitron Medium"/>
                <a:cs typeface="Orbitron Medium"/>
                <a:sym typeface="Orbitron Medium"/>
              </a:rPr>
              <a:t> </a:t>
            </a:r>
            <a:r>
              <a:rPr b="0" lang="en" sz="2200">
                <a:latin typeface="Orbitron Medium"/>
                <a:ea typeface="Orbitron Medium"/>
                <a:cs typeface="Orbitron Medium"/>
                <a:sym typeface="Orbitron Medium"/>
              </a:rPr>
              <a:t>Group 7</a:t>
            </a:r>
            <a:endParaRPr b="0" sz="2200"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grpSp>
        <p:nvGrpSpPr>
          <p:cNvPr id="2742" name="Google Shape;2742;p63"/>
          <p:cNvGrpSpPr/>
          <p:nvPr/>
        </p:nvGrpSpPr>
        <p:grpSpPr>
          <a:xfrm>
            <a:off x="6610576" y="2177798"/>
            <a:ext cx="2417245" cy="2965700"/>
            <a:chOff x="5063927" y="191833"/>
            <a:chExt cx="4239293" cy="4929688"/>
          </a:xfrm>
        </p:grpSpPr>
        <p:sp>
          <p:nvSpPr>
            <p:cNvPr id="2743" name="Google Shape;2743;p63"/>
            <p:cNvSpPr/>
            <p:nvPr/>
          </p:nvSpPr>
          <p:spPr>
            <a:xfrm>
              <a:off x="5080530" y="679807"/>
              <a:ext cx="859773" cy="928891"/>
            </a:xfrm>
            <a:custGeom>
              <a:rect b="b" l="l" r="r" t="t"/>
              <a:pathLst>
                <a:path extrusionOk="0" h="33625" w="31123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63"/>
            <p:cNvSpPr/>
            <p:nvPr/>
          </p:nvSpPr>
          <p:spPr>
            <a:xfrm>
              <a:off x="5124759" y="641103"/>
              <a:ext cx="858861" cy="928891"/>
            </a:xfrm>
            <a:custGeom>
              <a:rect b="b" l="l" r="r" t="t"/>
              <a:pathLst>
                <a:path extrusionOk="0" h="33625" w="3109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63"/>
            <p:cNvSpPr/>
            <p:nvPr/>
          </p:nvSpPr>
          <p:spPr>
            <a:xfrm>
              <a:off x="5195701" y="732322"/>
              <a:ext cx="317964" cy="745516"/>
            </a:xfrm>
            <a:custGeom>
              <a:rect b="b" l="l" r="r" t="t"/>
              <a:pathLst>
                <a:path extrusionOk="0" h="26987" w="1151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5586434" y="778401"/>
              <a:ext cx="325312" cy="13840"/>
            </a:xfrm>
            <a:custGeom>
              <a:rect b="b" l="l" r="r" t="t"/>
              <a:pathLst>
                <a:path extrusionOk="0" h="501" w="11776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5586434" y="867797"/>
              <a:ext cx="325312" cy="13840"/>
            </a:xfrm>
            <a:custGeom>
              <a:rect b="b" l="l" r="r" t="t"/>
              <a:pathLst>
                <a:path extrusionOk="0" h="501" w="11776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63"/>
            <p:cNvSpPr/>
            <p:nvPr/>
          </p:nvSpPr>
          <p:spPr>
            <a:xfrm>
              <a:off x="5586434" y="958104"/>
              <a:ext cx="325312" cy="13840"/>
            </a:xfrm>
            <a:custGeom>
              <a:rect b="b" l="l" r="r" t="t"/>
              <a:pathLst>
                <a:path extrusionOk="0" h="501" w="11776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63"/>
            <p:cNvSpPr/>
            <p:nvPr/>
          </p:nvSpPr>
          <p:spPr>
            <a:xfrm>
              <a:off x="7383006" y="1647171"/>
              <a:ext cx="773168" cy="911376"/>
            </a:xfrm>
            <a:custGeom>
              <a:rect b="b" l="l" r="r" t="t"/>
              <a:pathLst>
                <a:path extrusionOk="0" h="32991" w="27988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63"/>
            <p:cNvSpPr/>
            <p:nvPr/>
          </p:nvSpPr>
          <p:spPr>
            <a:xfrm>
              <a:off x="7441074" y="1595567"/>
              <a:ext cx="772229" cy="911376"/>
            </a:xfrm>
            <a:custGeom>
              <a:rect b="b" l="l" r="r" t="t"/>
              <a:pathLst>
                <a:path extrusionOk="0" h="32991" w="27954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63"/>
            <p:cNvSpPr/>
            <p:nvPr/>
          </p:nvSpPr>
          <p:spPr>
            <a:xfrm>
              <a:off x="7535056" y="1723638"/>
              <a:ext cx="240531" cy="439597"/>
            </a:xfrm>
            <a:custGeom>
              <a:rect b="b" l="l" r="r" t="t"/>
              <a:pathLst>
                <a:path extrusionOk="0" h="15913" w="8707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63"/>
            <p:cNvSpPr/>
            <p:nvPr/>
          </p:nvSpPr>
          <p:spPr>
            <a:xfrm>
              <a:off x="7878771" y="1723638"/>
              <a:ext cx="240531" cy="439597"/>
            </a:xfrm>
            <a:custGeom>
              <a:rect b="b" l="l" r="r" t="t"/>
              <a:pathLst>
                <a:path extrusionOk="0" h="15913" w="8707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63"/>
            <p:cNvSpPr/>
            <p:nvPr/>
          </p:nvSpPr>
          <p:spPr>
            <a:xfrm>
              <a:off x="7576522" y="2225866"/>
              <a:ext cx="501311" cy="27680"/>
            </a:xfrm>
            <a:custGeom>
              <a:rect b="b" l="l" r="r" t="t"/>
              <a:pathLst>
                <a:path extrusionOk="0" h="1002" w="18147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63"/>
            <p:cNvSpPr/>
            <p:nvPr/>
          </p:nvSpPr>
          <p:spPr>
            <a:xfrm>
              <a:off x="7588511" y="2294985"/>
              <a:ext cx="479183" cy="27653"/>
            </a:xfrm>
            <a:custGeom>
              <a:rect b="b" l="l" r="r" t="t"/>
              <a:pathLst>
                <a:path extrusionOk="0" h="1001" w="17346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63"/>
            <p:cNvSpPr/>
            <p:nvPr/>
          </p:nvSpPr>
          <p:spPr>
            <a:xfrm>
              <a:off x="5290060" y="4839525"/>
              <a:ext cx="3840787" cy="281996"/>
            </a:xfrm>
            <a:custGeom>
              <a:rect b="b" l="l" r="r" t="t"/>
              <a:pathLst>
                <a:path extrusionOk="0" h="10208" w="139033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63"/>
            <p:cNvSpPr/>
            <p:nvPr/>
          </p:nvSpPr>
          <p:spPr>
            <a:xfrm>
              <a:off x="5290060" y="4670873"/>
              <a:ext cx="3840787" cy="168678"/>
            </a:xfrm>
            <a:custGeom>
              <a:rect b="b" l="l" r="r" t="t"/>
              <a:pathLst>
                <a:path extrusionOk="0" h="6106" w="139033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63"/>
            <p:cNvSpPr/>
            <p:nvPr/>
          </p:nvSpPr>
          <p:spPr>
            <a:xfrm>
              <a:off x="5416870" y="1119353"/>
              <a:ext cx="1178621" cy="893890"/>
            </a:xfrm>
            <a:custGeom>
              <a:rect b="b" l="l" r="r" t="t"/>
              <a:pathLst>
                <a:path extrusionOk="0" h="32358" w="42665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63"/>
            <p:cNvSpPr/>
            <p:nvPr/>
          </p:nvSpPr>
          <p:spPr>
            <a:xfrm>
              <a:off x="5467562" y="1061312"/>
              <a:ext cx="1178593" cy="893862"/>
            </a:xfrm>
            <a:custGeom>
              <a:rect b="b" l="l" r="r" t="t"/>
              <a:pathLst>
                <a:path extrusionOk="0" h="32357" w="42664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63"/>
            <p:cNvSpPr/>
            <p:nvPr/>
          </p:nvSpPr>
          <p:spPr>
            <a:xfrm>
              <a:off x="5467562" y="1063135"/>
              <a:ext cx="1177681" cy="129036"/>
            </a:xfrm>
            <a:custGeom>
              <a:rect b="b" l="l" r="r" t="t"/>
              <a:pathLst>
                <a:path extrusionOk="0" h="4671" w="42631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63"/>
            <p:cNvSpPr/>
            <p:nvPr/>
          </p:nvSpPr>
          <p:spPr>
            <a:xfrm>
              <a:off x="5572594" y="1096313"/>
              <a:ext cx="62709" cy="61769"/>
            </a:xfrm>
            <a:custGeom>
              <a:rect b="b" l="l" r="r" t="t"/>
              <a:pathLst>
                <a:path extrusionOk="0" h="2236" w="227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63"/>
            <p:cNvSpPr/>
            <p:nvPr/>
          </p:nvSpPr>
          <p:spPr>
            <a:xfrm>
              <a:off x="5697019" y="1096313"/>
              <a:ext cx="62681" cy="61769"/>
            </a:xfrm>
            <a:custGeom>
              <a:rect b="b" l="l" r="r" t="t"/>
              <a:pathLst>
                <a:path extrusionOk="0" h="2236" w="2269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63"/>
            <p:cNvSpPr/>
            <p:nvPr/>
          </p:nvSpPr>
          <p:spPr>
            <a:xfrm>
              <a:off x="5822327" y="1096313"/>
              <a:ext cx="62681" cy="61769"/>
            </a:xfrm>
            <a:custGeom>
              <a:rect b="b" l="l" r="r" t="t"/>
              <a:pathLst>
                <a:path extrusionOk="0" h="2236" w="2269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63"/>
            <p:cNvSpPr/>
            <p:nvPr/>
          </p:nvSpPr>
          <p:spPr>
            <a:xfrm>
              <a:off x="5879457" y="1236290"/>
              <a:ext cx="353876" cy="330119"/>
            </a:xfrm>
            <a:custGeom>
              <a:rect b="b" l="l" r="r" t="t"/>
              <a:pathLst>
                <a:path extrusionOk="0" h="11950" w="1281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63"/>
            <p:cNvSpPr/>
            <p:nvPr/>
          </p:nvSpPr>
          <p:spPr>
            <a:xfrm>
              <a:off x="5687792" y="1651056"/>
              <a:ext cx="737228" cy="304124"/>
            </a:xfrm>
            <a:custGeom>
              <a:rect b="b" l="l" r="r" t="t"/>
              <a:pathLst>
                <a:path extrusionOk="0" h="11009" w="26687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63"/>
            <p:cNvSpPr/>
            <p:nvPr/>
          </p:nvSpPr>
          <p:spPr>
            <a:xfrm>
              <a:off x="7658541" y="1180884"/>
              <a:ext cx="998920" cy="957455"/>
            </a:xfrm>
            <a:custGeom>
              <a:rect b="b" l="l" r="r" t="t"/>
              <a:pathLst>
                <a:path extrusionOk="0" h="34659" w="3616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63"/>
            <p:cNvSpPr/>
            <p:nvPr/>
          </p:nvSpPr>
          <p:spPr>
            <a:xfrm>
              <a:off x="7713820" y="1129280"/>
              <a:ext cx="999859" cy="957455"/>
            </a:xfrm>
            <a:custGeom>
              <a:rect b="b" l="l" r="r" t="t"/>
              <a:pathLst>
                <a:path extrusionOk="0" h="34659" w="36194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63"/>
            <p:cNvSpPr/>
            <p:nvPr/>
          </p:nvSpPr>
          <p:spPr>
            <a:xfrm>
              <a:off x="7793989" y="1189172"/>
              <a:ext cx="838585" cy="838584"/>
            </a:xfrm>
            <a:custGeom>
              <a:rect b="b" l="l" r="r" t="t"/>
              <a:pathLst>
                <a:path extrusionOk="0" h="30356" w="30356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63"/>
            <p:cNvSpPr/>
            <p:nvPr/>
          </p:nvSpPr>
          <p:spPr>
            <a:xfrm>
              <a:off x="8498022" y="1526449"/>
              <a:ext cx="967" cy="2790"/>
            </a:xfrm>
            <a:custGeom>
              <a:rect b="b" l="l" r="r" t="t"/>
              <a:pathLst>
                <a:path extrusionOk="0" fill="none" h="101" w="35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63"/>
            <p:cNvSpPr/>
            <p:nvPr/>
          </p:nvSpPr>
          <p:spPr>
            <a:xfrm>
              <a:off x="8493408" y="1511697"/>
              <a:ext cx="967" cy="3729"/>
            </a:xfrm>
            <a:custGeom>
              <a:rect b="b" l="l" r="r" t="t"/>
              <a:pathLst>
                <a:path extrusionOk="0" fill="none" h="135" w="35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63"/>
            <p:cNvSpPr/>
            <p:nvPr/>
          </p:nvSpPr>
          <p:spPr>
            <a:xfrm>
              <a:off x="8079663" y="1481282"/>
              <a:ext cx="552914" cy="545566"/>
            </a:xfrm>
            <a:custGeom>
              <a:rect b="b" l="l" r="r" t="t"/>
              <a:pathLst>
                <a:path extrusionOk="0" h="19749" w="20015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63"/>
            <p:cNvSpPr/>
            <p:nvPr/>
          </p:nvSpPr>
          <p:spPr>
            <a:xfrm>
              <a:off x="8488823" y="1498796"/>
              <a:ext cx="939" cy="3729"/>
            </a:xfrm>
            <a:custGeom>
              <a:rect b="b" l="l" r="r" t="t"/>
              <a:pathLst>
                <a:path extrusionOk="0" fill="none" h="135" w="34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63"/>
            <p:cNvSpPr/>
            <p:nvPr/>
          </p:nvSpPr>
          <p:spPr>
            <a:xfrm>
              <a:off x="8507249" y="1570677"/>
              <a:ext cx="28" cy="28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63"/>
            <p:cNvSpPr/>
            <p:nvPr/>
          </p:nvSpPr>
          <p:spPr>
            <a:xfrm>
              <a:off x="8501724" y="1541201"/>
              <a:ext cx="939" cy="1851"/>
            </a:xfrm>
            <a:custGeom>
              <a:rect b="b" l="l" r="r" t="t"/>
              <a:pathLst>
                <a:path extrusionOk="0" fill="none" h="67" w="34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63"/>
            <p:cNvSpPr/>
            <p:nvPr/>
          </p:nvSpPr>
          <p:spPr>
            <a:xfrm>
              <a:off x="8505398" y="1555014"/>
              <a:ext cx="28" cy="1878"/>
            </a:xfrm>
            <a:custGeom>
              <a:rect b="b" l="l" r="r" t="t"/>
              <a:pathLst>
                <a:path extrusionOk="0" fill="none" h="68" w="1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63"/>
            <p:cNvSpPr/>
            <p:nvPr/>
          </p:nvSpPr>
          <p:spPr>
            <a:xfrm>
              <a:off x="8234476" y="1189172"/>
              <a:ext cx="394430" cy="411005"/>
            </a:xfrm>
            <a:custGeom>
              <a:rect b="b" l="l" r="r" t="t"/>
              <a:pathLst>
                <a:path extrusionOk="0" h="14878" w="14278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63"/>
            <p:cNvSpPr/>
            <p:nvPr/>
          </p:nvSpPr>
          <p:spPr>
            <a:xfrm>
              <a:off x="7844681" y="1189172"/>
              <a:ext cx="389816" cy="310560"/>
            </a:xfrm>
            <a:custGeom>
              <a:rect b="b" l="l" r="r" t="t"/>
              <a:pathLst>
                <a:path extrusionOk="0" h="11242" w="14111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63"/>
            <p:cNvSpPr/>
            <p:nvPr/>
          </p:nvSpPr>
          <p:spPr>
            <a:xfrm>
              <a:off x="6003725" y="3195561"/>
              <a:ext cx="190778" cy="174535"/>
            </a:xfrm>
            <a:custGeom>
              <a:rect b="b" l="l" r="r" t="t"/>
              <a:pathLst>
                <a:path extrusionOk="0" h="6318" w="6906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63"/>
            <p:cNvSpPr/>
            <p:nvPr/>
          </p:nvSpPr>
          <p:spPr>
            <a:xfrm>
              <a:off x="5732959" y="1652023"/>
              <a:ext cx="139147" cy="126771"/>
            </a:xfrm>
            <a:custGeom>
              <a:rect b="b" l="l" r="r" t="t"/>
              <a:pathLst>
                <a:path extrusionOk="0" h="4589" w="5037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63"/>
            <p:cNvSpPr/>
            <p:nvPr/>
          </p:nvSpPr>
          <p:spPr>
            <a:xfrm>
              <a:off x="5210453" y="1212394"/>
              <a:ext cx="46106" cy="39697"/>
            </a:xfrm>
            <a:custGeom>
              <a:rect b="b" l="l" r="r" t="t"/>
              <a:pathLst>
                <a:path extrusionOk="0" h="1437" w="1669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63"/>
            <p:cNvSpPr/>
            <p:nvPr/>
          </p:nvSpPr>
          <p:spPr>
            <a:xfrm>
              <a:off x="5304434" y="1291845"/>
              <a:ext cx="331776" cy="282769"/>
            </a:xfrm>
            <a:custGeom>
              <a:rect b="b" l="l" r="r" t="t"/>
              <a:pathLst>
                <a:path extrusionOk="0" h="10236" w="1201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63"/>
            <p:cNvSpPr/>
            <p:nvPr/>
          </p:nvSpPr>
          <p:spPr>
            <a:xfrm>
              <a:off x="5683178" y="1615558"/>
              <a:ext cx="46106" cy="39227"/>
            </a:xfrm>
            <a:custGeom>
              <a:rect b="b" l="l" r="r" t="t"/>
              <a:pathLst>
                <a:path extrusionOk="0" h="1420" w="1669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63"/>
            <p:cNvSpPr/>
            <p:nvPr/>
          </p:nvSpPr>
          <p:spPr>
            <a:xfrm>
              <a:off x="5063927" y="1075290"/>
              <a:ext cx="149313" cy="136689"/>
            </a:xfrm>
            <a:custGeom>
              <a:rect b="b" l="l" r="r" t="t"/>
              <a:pathLst>
                <a:path extrusionOk="0" h="4948" w="5405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63"/>
            <p:cNvSpPr/>
            <p:nvPr/>
          </p:nvSpPr>
          <p:spPr>
            <a:xfrm>
              <a:off x="5142273" y="191833"/>
              <a:ext cx="371390" cy="345672"/>
            </a:xfrm>
            <a:custGeom>
              <a:rect b="b" l="l" r="r" t="t"/>
              <a:pathLst>
                <a:path extrusionOk="0" h="12513" w="13444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63"/>
            <p:cNvSpPr/>
            <p:nvPr/>
          </p:nvSpPr>
          <p:spPr>
            <a:xfrm>
              <a:off x="5187413" y="223658"/>
              <a:ext cx="281996" cy="281996"/>
            </a:xfrm>
            <a:custGeom>
              <a:rect b="b" l="l" r="r" t="t"/>
              <a:pathLst>
                <a:path extrusionOk="0" h="10208" w="10208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63"/>
            <p:cNvSpPr/>
            <p:nvPr/>
          </p:nvSpPr>
          <p:spPr>
            <a:xfrm>
              <a:off x="5268521" y="262361"/>
              <a:ext cx="124423" cy="207353"/>
            </a:xfrm>
            <a:custGeom>
              <a:rect b="b" l="l" r="r" t="t"/>
              <a:pathLst>
                <a:path extrusionOk="0" h="7506" w="4504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63"/>
            <p:cNvSpPr/>
            <p:nvPr/>
          </p:nvSpPr>
          <p:spPr>
            <a:xfrm>
              <a:off x="8027147" y="568072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63"/>
            <p:cNvSpPr/>
            <p:nvPr/>
          </p:nvSpPr>
          <p:spPr>
            <a:xfrm>
              <a:off x="8018859" y="559785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63"/>
            <p:cNvSpPr/>
            <p:nvPr/>
          </p:nvSpPr>
          <p:spPr>
            <a:xfrm>
              <a:off x="7860345" y="73854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63"/>
            <p:cNvSpPr/>
            <p:nvPr/>
          </p:nvSpPr>
          <p:spPr>
            <a:xfrm>
              <a:off x="7838245" y="496191"/>
              <a:ext cx="15691" cy="213818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63"/>
            <p:cNvSpPr/>
            <p:nvPr/>
          </p:nvSpPr>
          <p:spPr>
            <a:xfrm>
              <a:off x="7738710" y="594814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63"/>
            <p:cNvSpPr/>
            <p:nvPr/>
          </p:nvSpPr>
          <p:spPr>
            <a:xfrm>
              <a:off x="8411416" y="707221"/>
              <a:ext cx="548301" cy="548329"/>
            </a:xfrm>
            <a:custGeom>
              <a:rect b="b" l="l" r="r" t="t"/>
              <a:pathLst>
                <a:path extrusionOk="0" h="19849" w="19848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63"/>
            <p:cNvSpPr/>
            <p:nvPr/>
          </p:nvSpPr>
          <p:spPr>
            <a:xfrm>
              <a:off x="6626245" y="1986551"/>
              <a:ext cx="84809" cy="85720"/>
            </a:xfrm>
            <a:custGeom>
              <a:rect b="b" l="l" r="r" t="t"/>
              <a:pathLst>
                <a:path extrusionOk="0" h="3103" w="307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3" name="Google Shape;2793;p63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2794" name="Google Shape;2794;p6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6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6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63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63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63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63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63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02" name="Google Shape;2802;p63"/>
            <p:cNvSpPr/>
            <p:nvPr/>
          </p:nvSpPr>
          <p:spPr>
            <a:xfrm>
              <a:off x="5553256" y="291837"/>
              <a:ext cx="448796" cy="449735"/>
            </a:xfrm>
            <a:custGeom>
              <a:rect b="b" l="l" r="r" t="t"/>
              <a:pathLst>
                <a:path extrusionOk="0" h="16280" w="16246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63"/>
            <p:cNvSpPr/>
            <p:nvPr/>
          </p:nvSpPr>
          <p:spPr>
            <a:xfrm>
              <a:off x="5595633" y="334242"/>
              <a:ext cx="364015" cy="364926"/>
            </a:xfrm>
            <a:custGeom>
              <a:rect b="b" l="l" r="r" t="t"/>
              <a:pathLst>
                <a:path extrusionOk="0" h="13210" w="13177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63"/>
            <p:cNvSpPr/>
            <p:nvPr/>
          </p:nvSpPr>
          <p:spPr>
            <a:xfrm>
              <a:off x="5668454" y="364657"/>
              <a:ext cx="220254" cy="304096"/>
            </a:xfrm>
            <a:custGeom>
              <a:rect b="b" l="l" r="r" t="t"/>
              <a:pathLst>
                <a:path extrusionOk="0" h="11008" w="7973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63"/>
            <p:cNvSpPr/>
            <p:nvPr/>
          </p:nvSpPr>
          <p:spPr>
            <a:xfrm>
              <a:off x="8084064" y="4689299"/>
              <a:ext cx="380590" cy="108787"/>
            </a:xfrm>
            <a:custGeom>
              <a:rect b="b" l="l" r="r" t="t"/>
              <a:pathLst>
                <a:path extrusionOk="0" h="3938" w="13777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63"/>
            <p:cNvSpPr/>
            <p:nvPr/>
          </p:nvSpPr>
          <p:spPr>
            <a:xfrm>
              <a:off x="8098789" y="4413792"/>
              <a:ext cx="350202" cy="122572"/>
            </a:xfrm>
            <a:custGeom>
              <a:rect b="b" l="l" r="r" t="t"/>
              <a:pathLst>
                <a:path extrusionOk="0" h="4437" w="12677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63"/>
            <p:cNvSpPr/>
            <p:nvPr/>
          </p:nvSpPr>
          <p:spPr>
            <a:xfrm>
              <a:off x="8102490" y="4486585"/>
              <a:ext cx="340975" cy="262658"/>
            </a:xfrm>
            <a:custGeom>
              <a:rect b="b" l="l" r="r" t="t"/>
              <a:pathLst>
                <a:path extrusionOk="0" h="9508" w="12343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63"/>
            <p:cNvSpPr/>
            <p:nvPr/>
          </p:nvSpPr>
          <p:spPr>
            <a:xfrm>
              <a:off x="8140254" y="4444014"/>
              <a:ext cx="265421" cy="92350"/>
            </a:xfrm>
            <a:custGeom>
              <a:rect b="b" l="l" r="r" t="t"/>
              <a:pathLst>
                <a:path extrusionOk="0" h="3343" w="9608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63"/>
            <p:cNvSpPr/>
            <p:nvPr/>
          </p:nvSpPr>
          <p:spPr>
            <a:xfrm>
              <a:off x="8082213" y="4208287"/>
              <a:ext cx="338213" cy="302273"/>
            </a:xfrm>
            <a:custGeom>
              <a:rect b="b" l="l" r="r" t="t"/>
              <a:pathLst>
                <a:path extrusionOk="0" h="10942" w="12243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63"/>
            <p:cNvSpPr/>
            <p:nvPr/>
          </p:nvSpPr>
          <p:spPr>
            <a:xfrm>
              <a:off x="8101551" y="4486585"/>
              <a:ext cx="207381" cy="262658"/>
            </a:xfrm>
            <a:custGeom>
              <a:rect b="b" l="l" r="r" t="t"/>
              <a:pathLst>
                <a:path extrusionOk="0" h="9508" w="7507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63"/>
            <p:cNvSpPr/>
            <p:nvPr/>
          </p:nvSpPr>
          <p:spPr>
            <a:xfrm>
              <a:off x="8462781" y="4195386"/>
              <a:ext cx="511477" cy="176966"/>
            </a:xfrm>
            <a:custGeom>
              <a:rect b="b" l="l" r="r" t="t"/>
              <a:pathLst>
                <a:path extrusionOk="0" h="6406" w="18515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63"/>
            <p:cNvSpPr/>
            <p:nvPr/>
          </p:nvSpPr>
          <p:spPr>
            <a:xfrm>
              <a:off x="8166996" y="3638019"/>
              <a:ext cx="600844" cy="686398"/>
            </a:xfrm>
            <a:custGeom>
              <a:rect b="b" l="l" r="r" t="t"/>
              <a:pathLst>
                <a:path extrusionOk="0" h="24847" w="2175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63"/>
            <p:cNvSpPr/>
            <p:nvPr/>
          </p:nvSpPr>
          <p:spPr>
            <a:xfrm>
              <a:off x="8178958" y="3658157"/>
              <a:ext cx="576893" cy="662558"/>
            </a:xfrm>
            <a:custGeom>
              <a:rect b="b" l="l" r="r" t="t"/>
              <a:pathLst>
                <a:path extrusionOk="0" h="23984" w="20883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63"/>
            <p:cNvSpPr/>
            <p:nvPr/>
          </p:nvSpPr>
          <p:spPr>
            <a:xfrm>
              <a:off x="8207550" y="3688545"/>
              <a:ext cx="231304" cy="187850"/>
            </a:xfrm>
            <a:custGeom>
              <a:rect b="b" l="l" r="r" t="t"/>
              <a:pathLst>
                <a:path extrusionOk="0" h="6800" w="8373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63"/>
            <p:cNvSpPr/>
            <p:nvPr/>
          </p:nvSpPr>
          <p:spPr>
            <a:xfrm>
              <a:off x="8225976" y="3785317"/>
              <a:ext cx="407331" cy="317936"/>
            </a:xfrm>
            <a:custGeom>
              <a:rect b="b" l="l" r="r" t="t"/>
              <a:pathLst>
                <a:path extrusionOk="0" h="11509" w="14745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63"/>
            <p:cNvSpPr/>
            <p:nvPr/>
          </p:nvSpPr>
          <p:spPr>
            <a:xfrm>
              <a:off x="8422254" y="3976069"/>
              <a:ext cx="307798" cy="246056"/>
            </a:xfrm>
            <a:custGeom>
              <a:rect b="b" l="l" r="r" t="t"/>
              <a:pathLst>
                <a:path extrusionOk="0" h="8907" w="11142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63"/>
            <p:cNvSpPr/>
            <p:nvPr/>
          </p:nvSpPr>
          <p:spPr>
            <a:xfrm>
              <a:off x="8582592" y="3372595"/>
              <a:ext cx="489349" cy="897453"/>
            </a:xfrm>
            <a:custGeom>
              <a:rect b="b" l="l" r="r" t="t"/>
              <a:pathLst>
                <a:path extrusionOk="0" h="32487" w="17714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63"/>
            <p:cNvSpPr/>
            <p:nvPr/>
          </p:nvSpPr>
          <p:spPr>
            <a:xfrm>
              <a:off x="8726355" y="3371573"/>
              <a:ext cx="176938" cy="896625"/>
            </a:xfrm>
            <a:custGeom>
              <a:rect b="b" l="l" r="r" t="t"/>
              <a:pathLst>
                <a:path extrusionOk="0" h="32457" w="6405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63"/>
            <p:cNvSpPr/>
            <p:nvPr/>
          </p:nvSpPr>
          <p:spPr>
            <a:xfrm>
              <a:off x="8728178" y="3446216"/>
              <a:ext cx="261747" cy="282908"/>
            </a:xfrm>
            <a:custGeom>
              <a:rect b="b" l="l" r="r" t="t"/>
              <a:pathLst>
                <a:path extrusionOk="0" h="10241" w="9475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63"/>
            <p:cNvSpPr/>
            <p:nvPr/>
          </p:nvSpPr>
          <p:spPr>
            <a:xfrm>
              <a:off x="8704227" y="3616692"/>
              <a:ext cx="269095" cy="319787"/>
            </a:xfrm>
            <a:custGeom>
              <a:rect b="b" l="l" r="r" t="t"/>
              <a:pathLst>
                <a:path extrusionOk="0" h="11576" w="9741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63"/>
            <p:cNvSpPr/>
            <p:nvPr/>
          </p:nvSpPr>
          <p:spPr>
            <a:xfrm>
              <a:off x="8633285" y="3767802"/>
              <a:ext cx="419292" cy="321638"/>
            </a:xfrm>
            <a:custGeom>
              <a:rect b="b" l="l" r="r" t="t"/>
              <a:pathLst>
                <a:path extrusionOk="0" h="11643" w="15178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63"/>
            <p:cNvSpPr/>
            <p:nvPr/>
          </p:nvSpPr>
          <p:spPr>
            <a:xfrm>
              <a:off x="8755831" y="3820594"/>
              <a:ext cx="547389" cy="473410"/>
            </a:xfrm>
            <a:custGeom>
              <a:rect b="b" l="l" r="r" t="t"/>
              <a:pathLst>
                <a:path extrusionOk="0" h="17137" w="19815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63"/>
            <p:cNvSpPr/>
            <p:nvPr/>
          </p:nvSpPr>
          <p:spPr>
            <a:xfrm>
              <a:off x="9046119" y="3839683"/>
              <a:ext cx="206442" cy="185281"/>
            </a:xfrm>
            <a:custGeom>
              <a:rect b="b" l="l" r="r" t="t"/>
              <a:pathLst>
                <a:path extrusionOk="0" h="6707" w="7473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63"/>
            <p:cNvSpPr/>
            <p:nvPr/>
          </p:nvSpPr>
          <p:spPr>
            <a:xfrm>
              <a:off x="8756743" y="3832307"/>
              <a:ext cx="544627" cy="461697"/>
            </a:xfrm>
            <a:custGeom>
              <a:rect b="b" l="l" r="r" t="t"/>
              <a:pathLst>
                <a:path extrusionOk="0" h="16713" w="19715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63"/>
            <p:cNvSpPr/>
            <p:nvPr/>
          </p:nvSpPr>
          <p:spPr>
            <a:xfrm>
              <a:off x="8881167" y="3899575"/>
              <a:ext cx="216580" cy="274040"/>
            </a:xfrm>
            <a:custGeom>
              <a:rect b="b" l="l" r="r" t="t"/>
              <a:pathLst>
                <a:path extrusionOk="0" h="9920" w="784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63"/>
            <p:cNvSpPr/>
            <p:nvPr/>
          </p:nvSpPr>
          <p:spPr>
            <a:xfrm>
              <a:off x="8524524" y="4239449"/>
              <a:ext cx="387054" cy="134727"/>
            </a:xfrm>
            <a:custGeom>
              <a:rect b="b" l="l" r="r" t="t"/>
              <a:pathLst>
                <a:path extrusionOk="0" h="4877" w="14011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63"/>
            <p:cNvSpPr/>
            <p:nvPr/>
          </p:nvSpPr>
          <p:spPr>
            <a:xfrm>
              <a:off x="8445294" y="3492102"/>
              <a:ext cx="299510" cy="803749"/>
            </a:xfrm>
            <a:custGeom>
              <a:rect b="b" l="l" r="r" t="t"/>
              <a:pathLst>
                <a:path extrusionOk="0" h="29095" w="10842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63"/>
            <p:cNvSpPr/>
            <p:nvPr/>
          </p:nvSpPr>
          <p:spPr>
            <a:xfrm>
              <a:off x="8389076" y="3446990"/>
              <a:ext cx="175115" cy="335589"/>
            </a:xfrm>
            <a:custGeom>
              <a:rect b="b" l="l" r="r" t="t"/>
              <a:pathLst>
                <a:path extrusionOk="0" h="12148" w="6339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63"/>
            <p:cNvSpPr/>
            <p:nvPr/>
          </p:nvSpPr>
          <p:spPr>
            <a:xfrm>
              <a:off x="8356810" y="3780648"/>
              <a:ext cx="241470" cy="160418"/>
            </a:xfrm>
            <a:custGeom>
              <a:rect b="b" l="l" r="r" t="t"/>
              <a:pathLst>
                <a:path extrusionOk="0" h="5807" w="8741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63"/>
            <p:cNvSpPr/>
            <p:nvPr/>
          </p:nvSpPr>
          <p:spPr>
            <a:xfrm>
              <a:off x="8598256" y="3613736"/>
              <a:ext cx="101384" cy="341169"/>
            </a:xfrm>
            <a:custGeom>
              <a:rect b="b" l="l" r="r" t="t"/>
              <a:pathLst>
                <a:path extrusionOk="0" h="12350" w="367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63"/>
            <p:cNvSpPr/>
            <p:nvPr/>
          </p:nvSpPr>
          <p:spPr>
            <a:xfrm>
              <a:off x="8386314" y="3985987"/>
              <a:ext cx="299510" cy="185474"/>
            </a:xfrm>
            <a:custGeom>
              <a:rect b="b" l="l" r="r" t="t"/>
              <a:pathLst>
                <a:path extrusionOk="0" h="6714" w="10842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63"/>
            <p:cNvSpPr/>
            <p:nvPr/>
          </p:nvSpPr>
          <p:spPr>
            <a:xfrm>
              <a:off x="8682099" y="3869988"/>
              <a:ext cx="111550" cy="293157"/>
            </a:xfrm>
            <a:custGeom>
              <a:rect b="b" l="l" r="r" t="t"/>
              <a:pathLst>
                <a:path extrusionOk="0" h="10612" w="4038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63"/>
            <p:cNvSpPr/>
            <p:nvPr/>
          </p:nvSpPr>
          <p:spPr>
            <a:xfrm>
              <a:off x="8521761" y="4647833"/>
              <a:ext cx="380617" cy="108760"/>
            </a:xfrm>
            <a:custGeom>
              <a:rect b="b" l="l" r="r" t="t"/>
              <a:pathLst>
                <a:path extrusionOk="0" h="3937" w="13778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63"/>
            <p:cNvSpPr/>
            <p:nvPr/>
          </p:nvSpPr>
          <p:spPr>
            <a:xfrm>
              <a:off x="8469245" y="4301357"/>
              <a:ext cx="499488" cy="383380"/>
            </a:xfrm>
            <a:custGeom>
              <a:rect b="b" l="l" r="r" t="t"/>
              <a:pathLst>
                <a:path extrusionOk="0" h="13878" w="18081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63"/>
            <p:cNvSpPr/>
            <p:nvPr/>
          </p:nvSpPr>
          <p:spPr>
            <a:xfrm>
              <a:off x="8469245" y="4299506"/>
              <a:ext cx="314262" cy="384291"/>
            </a:xfrm>
            <a:custGeom>
              <a:rect b="b" l="l" r="r" t="t"/>
              <a:pathLst>
                <a:path extrusionOk="0" h="13911" w="11376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63"/>
            <p:cNvSpPr/>
            <p:nvPr/>
          </p:nvSpPr>
          <p:spPr>
            <a:xfrm>
              <a:off x="6922969" y="4195386"/>
              <a:ext cx="786042" cy="126274"/>
            </a:xfrm>
            <a:custGeom>
              <a:rect b="b" l="l" r="r" t="t"/>
              <a:pathLst>
                <a:path extrusionOk="0" h="4571" w="28454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63"/>
            <p:cNvSpPr/>
            <p:nvPr/>
          </p:nvSpPr>
          <p:spPr>
            <a:xfrm>
              <a:off x="6922969" y="4195386"/>
              <a:ext cx="786042" cy="65444"/>
            </a:xfrm>
            <a:custGeom>
              <a:rect b="b" l="l" r="r" t="t"/>
              <a:pathLst>
                <a:path extrusionOk="0" h="2369" w="28454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63"/>
            <p:cNvSpPr/>
            <p:nvPr/>
          </p:nvSpPr>
          <p:spPr>
            <a:xfrm>
              <a:off x="6700889" y="4283843"/>
              <a:ext cx="1159255" cy="387054"/>
            </a:xfrm>
            <a:custGeom>
              <a:rect b="b" l="l" r="r" t="t"/>
              <a:pathLst>
                <a:path extrusionOk="0" h="14011" w="41964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63"/>
            <p:cNvSpPr/>
            <p:nvPr/>
          </p:nvSpPr>
          <p:spPr>
            <a:xfrm>
              <a:off x="6147966" y="3768741"/>
              <a:ext cx="729853" cy="825684"/>
            </a:xfrm>
            <a:custGeom>
              <a:rect b="b" l="l" r="r" t="t"/>
              <a:pathLst>
                <a:path extrusionOk="0" h="29889" w="2642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63"/>
            <p:cNvSpPr/>
            <p:nvPr/>
          </p:nvSpPr>
          <p:spPr>
            <a:xfrm>
              <a:off x="6479720" y="3773327"/>
              <a:ext cx="396253" cy="321638"/>
            </a:xfrm>
            <a:custGeom>
              <a:rect b="b" l="l" r="r" t="t"/>
              <a:pathLst>
                <a:path extrusionOk="0" h="11643" w="14344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63"/>
            <p:cNvSpPr/>
            <p:nvPr/>
          </p:nvSpPr>
          <p:spPr>
            <a:xfrm>
              <a:off x="7297100" y="2693261"/>
              <a:ext cx="426668" cy="529488"/>
            </a:xfrm>
            <a:custGeom>
              <a:rect b="b" l="l" r="r" t="t"/>
              <a:pathLst>
                <a:path extrusionOk="0" h="19167" w="15445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63"/>
            <p:cNvSpPr/>
            <p:nvPr/>
          </p:nvSpPr>
          <p:spPr>
            <a:xfrm>
              <a:off x="6748791" y="2717295"/>
              <a:ext cx="458023" cy="499239"/>
            </a:xfrm>
            <a:custGeom>
              <a:rect b="b" l="l" r="r" t="t"/>
              <a:pathLst>
                <a:path extrusionOk="0" h="18072" w="1658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63"/>
            <p:cNvSpPr/>
            <p:nvPr/>
          </p:nvSpPr>
          <p:spPr>
            <a:xfrm>
              <a:off x="6977336" y="3045346"/>
              <a:ext cx="640458" cy="815545"/>
            </a:xfrm>
            <a:custGeom>
              <a:rect b="b" l="l" r="r" t="t"/>
              <a:pathLst>
                <a:path extrusionOk="0" h="29522" w="23184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63"/>
            <p:cNvSpPr/>
            <p:nvPr/>
          </p:nvSpPr>
          <p:spPr>
            <a:xfrm>
              <a:off x="7130298" y="3047196"/>
              <a:ext cx="304124" cy="213735"/>
            </a:xfrm>
            <a:custGeom>
              <a:rect b="b" l="l" r="r" t="t"/>
              <a:pathLst>
                <a:path extrusionOk="0" h="7737" w="11009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63"/>
            <p:cNvSpPr/>
            <p:nvPr/>
          </p:nvSpPr>
          <p:spPr>
            <a:xfrm>
              <a:off x="7106346" y="3045346"/>
              <a:ext cx="511449" cy="423906"/>
            </a:xfrm>
            <a:custGeom>
              <a:rect b="b" l="l" r="r" t="t"/>
              <a:pathLst>
                <a:path extrusionOk="0" h="15345" w="18514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63"/>
            <p:cNvSpPr/>
            <p:nvPr/>
          </p:nvSpPr>
          <p:spPr>
            <a:xfrm>
              <a:off x="6417065" y="3321792"/>
              <a:ext cx="633082" cy="750129"/>
            </a:xfrm>
            <a:custGeom>
              <a:rect b="b" l="l" r="r" t="t"/>
              <a:pathLst>
                <a:path extrusionOk="0" h="27154" w="22917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63"/>
            <p:cNvSpPr/>
            <p:nvPr/>
          </p:nvSpPr>
          <p:spPr>
            <a:xfrm>
              <a:off x="6564502" y="3435138"/>
              <a:ext cx="450619" cy="636784"/>
            </a:xfrm>
            <a:custGeom>
              <a:rect b="b" l="l" r="r" t="t"/>
              <a:pathLst>
                <a:path extrusionOk="0" h="23051" w="16312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63"/>
            <p:cNvSpPr/>
            <p:nvPr/>
          </p:nvSpPr>
          <p:spPr>
            <a:xfrm>
              <a:off x="7423210" y="2441761"/>
              <a:ext cx="316223" cy="421060"/>
            </a:xfrm>
            <a:custGeom>
              <a:rect b="b" l="l" r="r" t="t"/>
              <a:pathLst>
                <a:path extrusionOk="0" h="15242" w="11447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63"/>
            <p:cNvSpPr/>
            <p:nvPr/>
          </p:nvSpPr>
          <p:spPr>
            <a:xfrm>
              <a:off x="6898990" y="2333027"/>
              <a:ext cx="669050" cy="778694"/>
            </a:xfrm>
            <a:custGeom>
              <a:rect b="b" l="l" r="r" t="t"/>
              <a:pathLst>
                <a:path extrusionOk="0" h="28188" w="24219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63"/>
            <p:cNvSpPr/>
            <p:nvPr/>
          </p:nvSpPr>
          <p:spPr>
            <a:xfrm>
              <a:off x="7285110" y="2748263"/>
              <a:ext cx="53482" cy="165336"/>
            </a:xfrm>
            <a:custGeom>
              <a:rect b="b" l="l" r="r" t="t"/>
              <a:pathLst>
                <a:path extrusionOk="0" h="5985" w="1936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63"/>
            <p:cNvSpPr/>
            <p:nvPr/>
          </p:nvSpPr>
          <p:spPr>
            <a:xfrm>
              <a:off x="6953357" y="2731108"/>
              <a:ext cx="198154" cy="198154"/>
            </a:xfrm>
            <a:custGeom>
              <a:rect b="b" l="l" r="r" t="t"/>
              <a:pathLst>
                <a:path extrusionOk="0" h="7173" w="7173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63"/>
            <p:cNvSpPr/>
            <p:nvPr/>
          </p:nvSpPr>
          <p:spPr>
            <a:xfrm>
              <a:off x="7433486" y="2730196"/>
              <a:ext cx="134561" cy="199066"/>
            </a:xfrm>
            <a:custGeom>
              <a:rect b="b" l="l" r="r" t="t"/>
              <a:pathLst>
                <a:path extrusionOk="0" h="7206" w="4871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63"/>
            <p:cNvSpPr/>
            <p:nvPr/>
          </p:nvSpPr>
          <p:spPr>
            <a:xfrm>
              <a:off x="7101733" y="2122937"/>
              <a:ext cx="180640" cy="191276"/>
            </a:xfrm>
            <a:custGeom>
              <a:rect b="b" l="l" r="r" t="t"/>
              <a:pathLst>
                <a:path extrusionOk="0" h="6924" w="6539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63"/>
            <p:cNvSpPr/>
            <p:nvPr/>
          </p:nvSpPr>
          <p:spPr>
            <a:xfrm>
              <a:off x="6706414" y="2283772"/>
              <a:ext cx="479183" cy="408657"/>
            </a:xfrm>
            <a:custGeom>
              <a:rect b="b" l="l" r="r" t="t"/>
              <a:pathLst>
                <a:path extrusionOk="0" h="14793" w="17346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63"/>
            <p:cNvSpPr/>
            <p:nvPr/>
          </p:nvSpPr>
          <p:spPr>
            <a:xfrm>
              <a:off x="6559888" y="2672128"/>
              <a:ext cx="298599" cy="346638"/>
            </a:xfrm>
            <a:custGeom>
              <a:rect b="b" l="l" r="r" t="t"/>
              <a:pathLst>
                <a:path extrusionOk="0" h="12548" w="10809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63"/>
            <p:cNvSpPr/>
            <p:nvPr/>
          </p:nvSpPr>
          <p:spPr>
            <a:xfrm>
              <a:off x="6647433" y="2706245"/>
              <a:ext cx="280145" cy="520206"/>
            </a:xfrm>
            <a:custGeom>
              <a:rect b="b" l="l" r="r" t="t"/>
              <a:pathLst>
                <a:path extrusionOk="0" h="18831" w="10141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63"/>
            <p:cNvSpPr/>
            <p:nvPr/>
          </p:nvSpPr>
          <p:spPr>
            <a:xfrm>
              <a:off x="7611311" y="2716384"/>
              <a:ext cx="28" cy="28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6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63"/>
            <p:cNvSpPr/>
            <p:nvPr/>
          </p:nvSpPr>
          <p:spPr>
            <a:xfrm>
              <a:off x="7617775" y="2648177"/>
              <a:ext cx="197215" cy="463548"/>
            </a:xfrm>
            <a:custGeom>
              <a:rect b="b" l="l" r="r" t="t"/>
              <a:pathLst>
                <a:path extrusionOk="0" h="16780" w="7139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63"/>
            <p:cNvSpPr/>
            <p:nvPr/>
          </p:nvSpPr>
          <p:spPr>
            <a:xfrm>
              <a:off x="7184664" y="2269130"/>
              <a:ext cx="452470" cy="348213"/>
            </a:xfrm>
            <a:custGeom>
              <a:rect b="b" l="l" r="r" t="t"/>
              <a:pathLst>
                <a:path extrusionOk="0" h="12605" w="16379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63"/>
            <p:cNvSpPr/>
            <p:nvPr/>
          </p:nvSpPr>
          <p:spPr>
            <a:xfrm>
              <a:off x="7153337" y="2901584"/>
              <a:ext cx="197215" cy="96798"/>
            </a:xfrm>
            <a:custGeom>
              <a:rect b="b" l="l" r="r" t="t"/>
              <a:pathLst>
                <a:path extrusionOk="0" h="3504" w="7139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63"/>
            <p:cNvSpPr/>
            <p:nvPr/>
          </p:nvSpPr>
          <p:spPr>
            <a:xfrm>
              <a:off x="6715613" y="2573478"/>
              <a:ext cx="238708" cy="158457"/>
            </a:xfrm>
            <a:custGeom>
              <a:rect b="b" l="l" r="r" t="t"/>
              <a:pathLst>
                <a:path extrusionOk="0" h="5736" w="8641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63"/>
            <p:cNvSpPr/>
            <p:nvPr/>
          </p:nvSpPr>
          <p:spPr>
            <a:xfrm>
              <a:off x="6882415" y="2492315"/>
              <a:ext cx="667199" cy="352274"/>
            </a:xfrm>
            <a:custGeom>
              <a:rect b="b" l="l" r="r" t="t"/>
              <a:pathLst>
                <a:path extrusionOk="0" h="12752" w="24152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63"/>
            <p:cNvSpPr/>
            <p:nvPr/>
          </p:nvSpPr>
          <p:spPr>
            <a:xfrm>
              <a:off x="6778295" y="3321792"/>
              <a:ext cx="1021020" cy="902177"/>
            </a:xfrm>
            <a:custGeom>
              <a:rect b="b" l="l" r="r" t="t"/>
              <a:pathLst>
                <a:path extrusionOk="0" h="32658" w="3696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63"/>
            <p:cNvSpPr/>
            <p:nvPr/>
          </p:nvSpPr>
          <p:spPr>
            <a:xfrm>
              <a:off x="6778295" y="3321792"/>
              <a:ext cx="1021020" cy="902177"/>
            </a:xfrm>
            <a:custGeom>
              <a:rect b="b" l="l" r="r" t="t"/>
              <a:pathLst>
                <a:path extrusionOk="0" h="32658" w="3696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63"/>
            <p:cNvSpPr/>
            <p:nvPr/>
          </p:nvSpPr>
          <p:spPr>
            <a:xfrm>
              <a:off x="6792108" y="3859049"/>
              <a:ext cx="1007207" cy="364926"/>
            </a:xfrm>
            <a:custGeom>
              <a:rect b="b" l="l" r="r" t="t"/>
              <a:pathLst>
                <a:path extrusionOk="0" h="13210" w="3646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63"/>
            <p:cNvSpPr/>
            <p:nvPr/>
          </p:nvSpPr>
          <p:spPr>
            <a:xfrm>
              <a:off x="6927555" y="2471789"/>
              <a:ext cx="667199" cy="353434"/>
            </a:xfrm>
            <a:custGeom>
              <a:rect b="b" l="l" r="r" t="t"/>
              <a:pathLst>
                <a:path extrusionOk="0" h="12794" w="24152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63"/>
            <p:cNvSpPr/>
            <p:nvPr/>
          </p:nvSpPr>
          <p:spPr>
            <a:xfrm>
              <a:off x="7121071" y="2472508"/>
              <a:ext cx="328102" cy="353572"/>
            </a:xfrm>
            <a:custGeom>
              <a:rect b="b" l="l" r="r" t="t"/>
              <a:pathLst>
                <a:path extrusionOk="0" h="12799" w="11877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63"/>
            <p:cNvSpPr/>
            <p:nvPr/>
          </p:nvSpPr>
          <p:spPr>
            <a:xfrm>
              <a:off x="7129386" y="2276423"/>
              <a:ext cx="228542" cy="357965"/>
            </a:xfrm>
            <a:custGeom>
              <a:rect b="b" l="l" r="r" t="t"/>
              <a:pathLst>
                <a:path extrusionOk="0" h="12958" w="8273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63"/>
            <p:cNvSpPr/>
            <p:nvPr/>
          </p:nvSpPr>
          <p:spPr>
            <a:xfrm>
              <a:off x="7221517" y="2306176"/>
              <a:ext cx="300449" cy="320837"/>
            </a:xfrm>
            <a:custGeom>
              <a:rect b="b" l="l" r="r" t="t"/>
              <a:pathLst>
                <a:path extrusionOk="0" h="11614" w="10876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63"/>
            <p:cNvSpPr/>
            <p:nvPr/>
          </p:nvSpPr>
          <p:spPr>
            <a:xfrm>
              <a:off x="7279585" y="3807444"/>
              <a:ext cx="692973" cy="804468"/>
            </a:xfrm>
            <a:custGeom>
              <a:rect b="b" l="l" r="r" t="t"/>
              <a:pathLst>
                <a:path extrusionOk="0" h="29121" w="25085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63"/>
            <p:cNvSpPr/>
            <p:nvPr/>
          </p:nvSpPr>
          <p:spPr>
            <a:xfrm>
              <a:off x="7627002" y="3850733"/>
              <a:ext cx="345561" cy="169590"/>
            </a:xfrm>
            <a:custGeom>
              <a:rect b="b" l="l" r="r" t="t"/>
              <a:pathLst>
                <a:path extrusionOk="0" h="6139" w="12509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63"/>
            <p:cNvSpPr/>
            <p:nvPr/>
          </p:nvSpPr>
          <p:spPr>
            <a:xfrm>
              <a:off x="7510893" y="3321792"/>
              <a:ext cx="549213" cy="646922"/>
            </a:xfrm>
            <a:custGeom>
              <a:rect b="b" l="l" r="r" t="t"/>
              <a:pathLst>
                <a:path extrusionOk="0" h="23418" w="19881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63"/>
            <p:cNvSpPr/>
            <p:nvPr/>
          </p:nvSpPr>
          <p:spPr>
            <a:xfrm>
              <a:off x="7510893" y="3321792"/>
              <a:ext cx="313323" cy="646922"/>
            </a:xfrm>
            <a:custGeom>
              <a:rect b="b" l="l" r="r" t="t"/>
              <a:pathLst>
                <a:path extrusionOk="0" h="23418" w="11342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63"/>
            <p:cNvSpPr/>
            <p:nvPr/>
          </p:nvSpPr>
          <p:spPr>
            <a:xfrm>
              <a:off x="7140436" y="3733713"/>
              <a:ext cx="25829" cy="488410"/>
            </a:xfrm>
            <a:custGeom>
              <a:rect b="b" l="l" r="r" t="t"/>
              <a:pathLst>
                <a:path extrusionOk="0" h="17680" w="935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63"/>
            <p:cNvSpPr/>
            <p:nvPr/>
          </p:nvSpPr>
          <p:spPr>
            <a:xfrm>
              <a:off x="6736829" y="2652182"/>
              <a:ext cx="223017" cy="236553"/>
            </a:xfrm>
            <a:custGeom>
              <a:rect b="b" l="l" r="r" t="t"/>
              <a:pathLst>
                <a:path extrusionOk="0" h="8563" w="8073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63"/>
            <p:cNvSpPr/>
            <p:nvPr/>
          </p:nvSpPr>
          <p:spPr>
            <a:xfrm>
              <a:off x="7273121" y="4055326"/>
              <a:ext cx="389816" cy="408242"/>
            </a:xfrm>
            <a:custGeom>
              <a:rect b="b" l="l" r="r" t="t"/>
              <a:pathLst>
                <a:path extrusionOk="0" h="14778" w="14111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63"/>
            <p:cNvSpPr/>
            <p:nvPr/>
          </p:nvSpPr>
          <p:spPr>
            <a:xfrm>
              <a:off x="6785643" y="2694256"/>
              <a:ext cx="95886" cy="152076"/>
            </a:xfrm>
            <a:custGeom>
              <a:rect b="b" l="l" r="r" t="t"/>
              <a:pathLst>
                <a:path extrusionOk="0" h="5505" w="3471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63"/>
            <p:cNvSpPr/>
            <p:nvPr/>
          </p:nvSpPr>
          <p:spPr>
            <a:xfrm>
              <a:off x="6559888" y="2283523"/>
              <a:ext cx="552003" cy="935079"/>
            </a:xfrm>
            <a:custGeom>
              <a:rect b="b" l="l" r="r" t="t"/>
              <a:pathLst>
                <a:path extrusionOk="0" h="33849" w="19982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63"/>
            <p:cNvSpPr/>
            <p:nvPr/>
          </p:nvSpPr>
          <p:spPr>
            <a:xfrm>
              <a:off x="6148906" y="3343920"/>
              <a:ext cx="911376" cy="1251413"/>
            </a:xfrm>
            <a:custGeom>
              <a:rect b="b" l="l" r="r" t="t"/>
              <a:pathLst>
                <a:path extrusionOk="0" h="45300" w="32991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63"/>
            <p:cNvSpPr/>
            <p:nvPr/>
          </p:nvSpPr>
          <p:spPr>
            <a:xfrm>
              <a:off x="6205096" y="4708664"/>
              <a:ext cx="810959" cy="130887"/>
            </a:xfrm>
            <a:custGeom>
              <a:rect b="b" l="l" r="r" t="t"/>
              <a:pathLst>
                <a:path extrusionOk="0" h="4738" w="29356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63"/>
            <p:cNvSpPr/>
            <p:nvPr/>
          </p:nvSpPr>
          <p:spPr>
            <a:xfrm>
              <a:off x="5432883" y="4016623"/>
              <a:ext cx="1156493" cy="822921"/>
            </a:xfrm>
            <a:custGeom>
              <a:rect b="b" l="l" r="r" t="t"/>
              <a:pathLst>
                <a:path extrusionOk="0" h="29789" w="41864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63"/>
            <p:cNvSpPr/>
            <p:nvPr/>
          </p:nvSpPr>
          <p:spPr>
            <a:xfrm>
              <a:off x="6342421" y="4017535"/>
              <a:ext cx="339125" cy="822921"/>
            </a:xfrm>
            <a:custGeom>
              <a:rect b="b" l="l" r="r" t="t"/>
              <a:pathLst>
                <a:path extrusionOk="0" h="29789" w="12276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63"/>
            <p:cNvSpPr/>
            <p:nvPr/>
          </p:nvSpPr>
          <p:spPr>
            <a:xfrm>
              <a:off x="5429209" y="4017535"/>
              <a:ext cx="1133454" cy="822921"/>
            </a:xfrm>
            <a:custGeom>
              <a:rect b="b" l="l" r="r" t="t"/>
              <a:pathLst>
                <a:path extrusionOk="0" h="29789" w="4103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63"/>
            <p:cNvSpPr/>
            <p:nvPr/>
          </p:nvSpPr>
          <p:spPr>
            <a:xfrm>
              <a:off x="5803339" y="4273704"/>
              <a:ext cx="317936" cy="304124"/>
            </a:xfrm>
            <a:custGeom>
              <a:rect b="b" l="l" r="r" t="t"/>
              <a:pathLst>
                <a:path extrusionOk="0" h="11009" w="11509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63"/>
            <p:cNvSpPr/>
            <p:nvPr/>
          </p:nvSpPr>
          <p:spPr>
            <a:xfrm>
              <a:off x="5929588" y="4260803"/>
              <a:ext cx="204591" cy="187104"/>
            </a:xfrm>
            <a:custGeom>
              <a:rect b="b" l="l" r="r" t="t"/>
              <a:pathLst>
                <a:path extrusionOk="0" h="6773" w="7406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63"/>
            <p:cNvSpPr/>
            <p:nvPr/>
          </p:nvSpPr>
          <p:spPr>
            <a:xfrm>
              <a:off x="6872276" y="4448793"/>
              <a:ext cx="603606" cy="466476"/>
            </a:xfrm>
            <a:custGeom>
              <a:rect b="b" l="l" r="r" t="t"/>
              <a:pathLst>
                <a:path extrusionOk="0" h="16886" w="2185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63"/>
            <p:cNvSpPr/>
            <p:nvPr/>
          </p:nvSpPr>
          <p:spPr>
            <a:xfrm>
              <a:off x="6968109" y="4593715"/>
              <a:ext cx="204591" cy="253183"/>
            </a:xfrm>
            <a:custGeom>
              <a:rect b="b" l="l" r="r" t="t"/>
              <a:pathLst>
                <a:path extrusionOk="0" h="9165" w="7406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63"/>
            <p:cNvSpPr/>
            <p:nvPr/>
          </p:nvSpPr>
          <p:spPr>
            <a:xfrm>
              <a:off x="7061179" y="4656756"/>
              <a:ext cx="181579" cy="230696"/>
            </a:xfrm>
            <a:custGeom>
              <a:rect b="b" l="l" r="r" t="t"/>
              <a:pathLst>
                <a:path extrusionOk="0" h="8351" w="6573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72"/>
          <p:cNvSpPr txBox="1"/>
          <p:nvPr>
            <p:ph idx="8" type="title"/>
          </p:nvPr>
        </p:nvSpPr>
        <p:spPr>
          <a:xfrm>
            <a:off x="720000" y="3870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Devices - Scheduling</a:t>
            </a:r>
            <a:endParaRPr/>
          </a:p>
        </p:txBody>
      </p:sp>
      <p:pic>
        <p:nvPicPr>
          <p:cNvPr id="2956" name="Google Shape;295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650" y="956400"/>
            <a:ext cx="2046700" cy="40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0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1" name="Google Shape;2961;p73"/>
          <p:cNvGrpSpPr/>
          <p:nvPr/>
        </p:nvGrpSpPr>
        <p:grpSpPr>
          <a:xfrm>
            <a:off x="3349911" y="1661109"/>
            <a:ext cx="749797" cy="717499"/>
            <a:chOff x="1317586" y="1856572"/>
            <a:chExt cx="749797" cy="717499"/>
          </a:xfrm>
        </p:grpSpPr>
        <p:sp>
          <p:nvSpPr>
            <p:cNvPr id="2962" name="Google Shape;2962;p73"/>
            <p:cNvSpPr/>
            <p:nvPr/>
          </p:nvSpPr>
          <p:spPr>
            <a:xfrm>
              <a:off x="1317586" y="189188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73"/>
            <p:cNvSpPr/>
            <p:nvPr/>
          </p:nvSpPr>
          <p:spPr>
            <a:xfrm>
              <a:off x="1356662" y="185657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4" name="Google Shape;2964;p73"/>
          <p:cNvGrpSpPr/>
          <p:nvPr/>
        </p:nvGrpSpPr>
        <p:grpSpPr>
          <a:xfrm>
            <a:off x="5050748" y="1661122"/>
            <a:ext cx="749797" cy="717499"/>
            <a:chOff x="1317586" y="1856572"/>
            <a:chExt cx="749797" cy="717499"/>
          </a:xfrm>
        </p:grpSpPr>
        <p:sp>
          <p:nvSpPr>
            <p:cNvPr id="2965" name="Google Shape;2965;p73"/>
            <p:cNvSpPr/>
            <p:nvPr/>
          </p:nvSpPr>
          <p:spPr>
            <a:xfrm>
              <a:off x="1317586" y="189188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73"/>
            <p:cNvSpPr/>
            <p:nvPr/>
          </p:nvSpPr>
          <p:spPr>
            <a:xfrm>
              <a:off x="1356662" y="185657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7" name="Google Shape;2967;p73"/>
          <p:cNvGrpSpPr/>
          <p:nvPr/>
        </p:nvGrpSpPr>
        <p:grpSpPr>
          <a:xfrm>
            <a:off x="3349914" y="3247859"/>
            <a:ext cx="749797" cy="717499"/>
            <a:chOff x="1317586" y="1856572"/>
            <a:chExt cx="749797" cy="717499"/>
          </a:xfrm>
        </p:grpSpPr>
        <p:sp>
          <p:nvSpPr>
            <p:cNvPr id="2968" name="Google Shape;2968;p73"/>
            <p:cNvSpPr/>
            <p:nvPr/>
          </p:nvSpPr>
          <p:spPr>
            <a:xfrm>
              <a:off x="1317586" y="189188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73"/>
            <p:cNvSpPr/>
            <p:nvPr/>
          </p:nvSpPr>
          <p:spPr>
            <a:xfrm>
              <a:off x="1356662" y="185657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0" name="Google Shape;2970;p73"/>
          <p:cNvGrpSpPr/>
          <p:nvPr/>
        </p:nvGrpSpPr>
        <p:grpSpPr>
          <a:xfrm>
            <a:off x="5050751" y="3247872"/>
            <a:ext cx="749797" cy="717499"/>
            <a:chOff x="1317586" y="1856572"/>
            <a:chExt cx="749797" cy="717499"/>
          </a:xfrm>
        </p:grpSpPr>
        <p:sp>
          <p:nvSpPr>
            <p:cNvPr id="2971" name="Google Shape;2971;p73"/>
            <p:cNvSpPr/>
            <p:nvPr/>
          </p:nvSpPr>
          <p:spPr>
            <a:xfrm>
              <a:off x="1317586" y="189188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73"/>
            <p:cNvSpPr/>
            <p:nvPr/>
          </p:nvSpPr>
          <p:spPr>
            <a:xfrm>
              <a:off x="1356662" y="185657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3" name="Google Shape;2973;p73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accent1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Devices</a:t>
            </a:r>
            <a:endParaRPr b="0">
              <a:solidFill>
                <a:schemeClr val="accent1"/>
              </a:solidFill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sp>
        <p:nvSpPr>
          <p:cNvPr id="2974" name="Google Shape;2974;p73"/>
          <p:cNvSpPr txBox="1"/>
          <p:nvPr>
            <p:ph idx="5" type="subTitle"/>
          </p:nvPr>
        </p:nvSpPr>
        <p:spPr>
          <a:xfrm>
            <a:off x="1169613" y="3382536"/>
            <a:ext cx="1978200" cy="448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off/on a device</a:t>
            </a:r>
            <a:endParaRPr/>
          </a:p>
        </p:txBody>
      </p:sp>
      <p:sp>
        <p:nvSpPr>
          <p:cNvPr id="2975" name="Google Shape;2975;p73"/>
          <p:cNvSpPr txBox="1"/>
          <p:nvPr>
            <p:ph idx="1" type="subTitle"/>
          </p:nvPr>
        </p:nvSpPr>
        <p:spPr>
          <a:xfrm>
            <a:off x="1169613" y="1930399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Add/remove a device through a specific number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6" name="Google Shape;2976;p73"/>
          <p:cNvSpPr txBox="1"/>
          <p:nvPr>
            <p:ph idx="3" type="subTitle"/>
          </p:nvPr>
        </p:nvSpPr>
        <p:spPr>
          <a:xfrm>
            <a:off x="5907863" y="1795774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updates for a specific device</a:t>
            </a:r>
            <a:endParaRPr/>
          </a:p>
        </p:txBody>
      </p:sp>
      <p:sp>
        <p:nvSpPr>
          <p:cNvPr id="2977" name="Google Shape;2977;p73"/>
          <p:cNvSpPr txBox="1"/>
          <p:nvPr>
            <p:ph idx="7" type="subTitle"/>
          </p:nvPr>
        </p:nvSpPr>
        <p:spPr>
          <a:xfrm>
            <a:off x="5907863" y="33825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device operations based on predefined user settings</a:t>
            </a:r>
            <a:endParaRPr/>
          </a:p>
        </p:txBody>
      </p:sp>
      <p:grpSp>
        <p:nvGrpSpPr>
          <p:cNvPr id="2978" name="Google Shape;2978;p73"/>
          <p:cNvGrpSpPr/>
          <p:nvPr/>
        </p:nvGrpSpPr>
        <p:grpSpPr>
          <a:xfrm>
            <a:off x="3560616" y="1841897"/>
            <a:ext cx="354311" cy="355909"/>
            <a:chOff x="-49764975" y="3551225"/>
            <a:chExt cx="299300" cy="300650"/>
          </a:xfrm>
        </p:grpSpPr>
        <p:sp>
          <p:nvSpPr>
            <p:cNvPr id="2979" name="Google Shape;2979;p73"/>
            <p:cNvSpPr/>
            <p:nvPr/>
          </p:nvSpPr>
          <p:spPr>
            <a:xfrm>
              <a:off x="-4976497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980" name="Google Shape;2980;p73"/>
            <p:cNvSpPr/>
            <p:nvPr/>
          </p:nvSpPr>
          <p:spPr>
            <a:xfrm>
              <a:off x="-49763400" y="3598250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981" name="Google Shape;2981;p73"/>
            <p:cNvSpPr/>
            <p:nvPr/>
          </p:nvSpPr>
          <p:spPr>
            <a:xfrm>
              <a:off x="-49763400" y="3703975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982" name="Google Shape;2982;p73"/>
            <p:cNvSpPr/>
            <p:nvPr/>
          </p:nvSpPr>
          <p:spPr>
            <a:xfrm>
              <a:off x="-4950112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983" name="Google Shape;2983;p73"/>
            <p:cNvSpPr/>
            <p:nvPr/>
          </p:nvSpPr>
          <p:spPr>
            <a:xfrm>
              <a:off x="-49499550" y="3598250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984" name="Google Shape;2984;p73"/>
            <p:cNvSpPr/>
            <p:nvPr/>
          </p:nvSpPr>
          <p:spPr>
            <a:xfrm>
              <a:off x="-49499550" y="3704575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985" name="Google Shape;2985;p73"/>
            <p:cNvSpPr/>
            <p:nvPr/>
          </p:nvSpPr>
          <p:spPr>
            <a:xfrm>
              <a:off x="-49725600" y="3551225"/>
              <a:ext cx="215050" cy="210875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986" name="Google Shape;2986;p73"/>
            <p:cNvSpPr/>
            <p:nvPr/>
          </p:nvSpPr>
          <p:spPr>
            <a:xfrm>
              <a:off x="-49633450" y="3697475"/>
              <a:ext cx="35475" cy="65400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987" name="Google Shape;2987;p73"/>
            <p:cNvSpPr/>
            <p:nvPr/>
          </p:nvSpPr>
          <p:spPr>
            <a:xfrm>
              <a:off x="-49676775" y="3780975"/>
              <a:ext cx="123675" cy="34675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988" name="Google Shape;2988;p73"/>
            <p:cNvSpPr/>
            <p:nvPr/>
          </p:nvSpPr>
          <p:spPr>
            <a:xfrm>
              <a:off x="-49630300" y="3651800"/>
              <a:ext cx="29150" cy="31325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989" name="Google Shape;2989;p73"/>
            <p:cNvSpPr/>
            <p:nvPr/>
          </p:nvSpPr>
          <p:spPr>
            <a:xfrm>
              <a:off x="-49657875" y="3833750"/>
              <a:ext cx="85100" cy="18125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</p:grpSp>
      <p:grpSp>
        <p:nvGrpSpPr>
          <p:cNvPr id="2990" name="Google Shape;2990;p73"/>
          <p:cNvGrpSpPr/>
          <p:nvPr/>
        </p:nvGrpSpPr>
        <p:grpSpPr>
          <a:xfrm>
            <a:off x="5248491" y="1841897"/>
            <a:ext cx="354311" cy="355909"/>
            <a:chOff x="-49764975" y="3551225"/>
            <a:chExt cx="299300" cy="300650"/>
          </a:xfrm>
        </p:grpSpPr>
        <p:sp>
          <p:nvSpPr>
            <p:cNvPr id="2991" name="Google Shape;2991;p73"/>
            <p:cNvSpPr/>
            <p:nvPr/>
          </p:nvSpPr>
          <p:spPr>
            <a:xfrm>
              <a:off x="-4976497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992" name="Google Shape;2992;p73"/>
            <p:cNvSpPr/>
            <p:nvPr/>
          </p:nvSpPr>
          <p:spPr>
            <a:xfrm>
              <a:off x="-49763400" y="3598250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993" name="Google Shape;2993;p73"/>
            <p:cNvSpPr/>
            <p:nvPr/>
          </p:nvSpPr>
          <p:spPr>
            <a:xfrm>
              <a:off x="-49763400" y="3703975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994" name="Google Shape;2994;p73"/>
            <p:cNvSpPr/>
            <p:nvPr/>
          </p:nvSpPr>
          <p:spPr>
            <a:xfrm>
              <a:off x="-4950112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995" name="Google Shape;2995;p73"/>
            <p:cNvSpPr/>
            <p:nvPr/>
          </p:nvSpPr>
          <p:spPr>
            <a:xfrm>
              <a:off x="-49499550" y="3598250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996" name="Google Shape;2996;p73"/>
            <p:cNvSpPr/>
            <p:nvPr/>
          </p:nvSpPr>
          <p:spPr>
            <a:xfrm>
              <a:off x="-49499550" y="3704575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997" name="Google Shape;2997;p73"/>
            <p:cNvSpPr/>
            <p:nvPr/>
          </p:nvSpPr>
          <p:spPr>
            <a:xfrm>
              <a:off x="-49725600" y="3551225"/>
              <a:ext cx="215050" cy="210875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998" name="Google Shape;2998;p73"/>
            <p:cNvSpPr/>
            <p:nvPr/>
          </p:nvSpPr>
          <p:spPr>
            <a:xfrm>
              <a:off x="-49633450" y="3697475"/>
              <a:ext cx="35475" cy="65400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999" name="Google Shape;2999;p73"/>
            <p:cNvSpPr/>
            <p:nvPr/>
          </p:nvSpPr>
          <p:spPr>
            <a:xfrm>
              <a:off x="-49676775" y="3780975"/>
              <a:ext cx="123675" cy="34675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00" name="Google Shape;3000;p73"/>
            <p:cNvSpPr/>
            <p:nvPr/>
          </p:nvSpPr>
          <p:spPr>
            <a:xfrm>
              <a:off x="-49630300" y="3651800"/>
              <a:ext cx="29150" cy="31325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01" name="Google Shape;3001;p73"/>
            <p:cNvSpPr/>
            <p:nvPr/>
          </p:nvSpPr>
          <p:spPr>
            <a:xfrm>
              <a:off x="-49657875" y="3833750"/>
              <a:ext cx="85100" cy="18125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</p:grpSp>
      <p:grpSp>
        <p:nvGrpSpPr>
          <p:cNvPr id="3002" name="Google Shape;3002;p73"/>
          <p:cNvGrpSpPr/>
          <p:nvPr/>
        </p:nvGrpSpPr>
        <p:grpSpPr>
          <a:xfrm>
            <a:off x="3560616" y="3428647"/>
            <a:ext cx="354311" cy="355909"/>
            <a:chOff x="-49764975" y="3551225"/>
            <a:chExt cx="299300" cy="300650"/>
          </a:xfrm>
        </p:grpSpPr>
        <p:sp>
          <p:nvSpPr>
            <p:cNvPr id="3003" name="Google Shape;3003;p73"/>
            <p:cNvSpPr/>
            <p:nvPr/>
          </p:nvSpPr>
          <p:spPr>
            <a:xfrm>
              <a:off x="-4976497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04" name="Google Shape;3004;p73"/>
            <p:cNvSpPr/>
            <p:nvPr/>
          </p:nvSpPr>
          <p:spPr>
            <a:xfrm>
              <a:off x="-49763400" y="3598250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05" name="Google Shape;3005;p73"/>
            <p:cNvSpPr/>
            <p:nvPr/>
          </p:nvSpPr>
          <p:spPr>
            <a:xfrm>
              <a:off x="-49763400" y="3703975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06" name="Google Shape;3006;p73"/>
            <p:cNvSpPr/>
            <p:nvPr/>
          </p:nvSpPr>
          <p:spPr>
            <a:xfrm>
              <a:off x="-4950112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07" name="Google Shape;3007;p73"/>
            <p:cNvSpPr/>
            <p:nvPr/>
          </p:nvSpPr>
          <p:spPr>
            <a:xfrm>
              <a:off x="-49499550" y="3598250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08" name="Google Shape;3008;p73"/>
            <p:cNvSpPr/>
            <p:nvPr/>
          </p:nvSpPr>
          <p:spPr>
            <a:xfrm>
              <a:off x="-49499550" y="3704575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09" name="Google Shape;3009;p73"/>
            <p:cNvSpPr/>
            <p:nvPr/>
          </p:nvSpPr>
          <p:spPr>
            <a:xfrm>
              <a:off x="-49725600" y="3551225"/>
              <a:ext cx="215050" cy="210875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10" name="Google Shape;3010;p73"/>
            <p:cNvSpPr/>
            <p:nvPr/>
          </p:nvSpPr>
          <p:spPr>
            <a:xfrm>
              <a:off x="-49633450" y="3697475"/>
              <a:ext cx="35475" cy="65400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11" name="Google Shape;3011;p73"/>
            <p:cNvSpPr/>
            <p:nvPr/>
          </p:nvSpPr>
          <p:spPr>
            <a:xfrm>
              <a:off x="-49676775" y="3780975"/>
              <a:ext cx="123675" cy="34675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12" name="Google Shape;3012;p73"/>
            <p:cNvSpPr/>
            <p:nvPr/>
          </p:nvSpPr>
          <p:spPr>
            <a:xfrm>
              <a:off x="-49630300" y="3651800"/>
              <a:ext cx="29150" cy="31325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13" name="Google Shape;3013;p73"/>
            <p:cNvSpPr/>
            <p:nvPr/>
          </p:nvSpPr>
          <p:spPr>
            <a:xfrm>
              <a:off x="-49657875" y="3833750"/>
              <a:ext cx="85100" cy="18125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</p:grpSp>
      <p:grpSp>
        <p:nvGrpSpPr>
          <p:cNvPr id="3014" name="Google Shape;3014;p73"/>
          <p:cNvGrpSpPr/>
          <p:nvPr/>
        </p:nvGrpSpPr>
        <p:grpSpPr>
          <a:xfrm>
            <a:off x="5248491" y="3428647"/>
            <a:ext cx="354311" cy="355909"/>
            <a:chOff x="-49764975" y="3551225"/>
            <a:chExt cx="299300" cy="300650"/>
          </a:xfrm>
        </p:grpSpPr>
        <p:sp>
          <p:nvSpPr>
            <p:cNvPr id="3015" name="Google Shape;3015;p73"/>
            <p:cNvSpPr/>
            <p:nvPr/>
          </p:nvSpPr>
          <p:spPr>
            <a:xfrm>
              <a:off x="-4976497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16" name="Google Shape;3016;p73"/>
            <p:cNvSpPr/>
            <p:nvPr/>
          </p:nvSpPr>
          <p:spPr>
            <a:xfrm>
              <a:off x="-49763400" y="3598250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17" name="Google Shape;3017;p73"/>
            <p:cNvSpPr/>
            <p:nvPr/>
          </p:nvSpPr>
          <p:spPr>
            <a:xfrm>
              <a:off x="-49763400" y="3703975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18" name="Google Shape;3018;p73"/>
            <p:cNvSpPr/>
            <p:nvPr/>
          </p:nvSpPr>
          <p:spPr>
            <a:xfrm>
              <a:off x="-4950112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19" name="Google Shape;3019;p73"/>
            <p:cNvSpPr/>
            <p:nvPr/>
          </p:nvSpPr>
          <p:spPr>
            <a:xfrm>
              <a:off x="-49499550" y="3598250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20" name="Google Shape;3020;p73"/>
            <p:cNvSpPr/>
            <p:nvPr/>
          </p:nvSpPr>
          <p:spPr>
            <a:xfrm>
              <a:off x="-49499550" y="3704575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21" name="Google Shape;3021;p73"/>
            <p:cNvSpPr/>
            <p:nvPr/>
          </p:nvSpPr>
          <p:spPr>
            <a:xfrm>
              <a:off x="-49725600" y="3551225"/>
              <a:ext cx="215050" cy="210875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22" name="Google Shape;3022;p73"/>
            <p:cNvSpPr/>
            <p:nvPr/>
          </p:nvSpPr>
          <p:spPr>
            <a:xfrm>
              <a:off x="-49633450" y="3697475"/>
              <a:ext cx="35475" cy="65400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23" name="Google Shape;3023;p73"/>
            <p:cNvSpPr/>
            <p:nvPr/>
          </p:nvSpPr>
          <p:spPr>
            <a:xfrm>
              <a:off x="-49676775" y="3780975"/>
              <a:ext cx="123675" cy="34675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24" name="Google Shape;3024;p73"/>
            <p:cNvSpPr/>
            <p:nvPr/>
          </p:nvSpPr>
          <p:spPr>
            <a:xfrm>
              <a:off x="-49630300" y="3651800"/>
              <a:ext cx="29150" cy="31325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025" name="Google Shape;3025;p73"/>
            <p:cNvSpPr/>
            <p:nvPr/>
          </p:nvSpPr>
          <p:spPr>
            <a:xfrm>
              <a:off x="-49657875" y="3833750"/>
              <a:ext cx="85100" cy="18125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9" name="Shape 3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0" name="Google Shape;3030;p74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31" name="Google Shape;303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119" y="1017599"/>
            <a:ext cx="7063767" cy="39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5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p75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- Carbon Footprint Tracker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37" name="Google Shape;303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525" y="1114775"/>
            <a:ext cx="2386934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p76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Optimization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43" name="Google Shape;3043;p76"/>
          <p:cNvPicPr preferRelativeResize="0"/>
          <p:nvPr/>
        </p:nvPicPr>
        <p:blipFill rotWithShape="1">
          <a:blip r:embed="rId3">
            <a:alphaModFix/>
          </a:blip>
          <a:srcRect b="15903" l="0" r="0" t="18595"/>
          <a:stretch/>
        </p:blipFill>
        <p:spPr>
          <a:xfrm>
            <a:off x="299738" y="1083575"/>
            <a:ext cx="8544524" cy="384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7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p77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Optimization - Goals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49" name="Google Shape;3049;p77"/>
          <p:cNvPicPr preferRelativeResize="0"/>
          <p:nvPr/>
        </p:nvPicPr>
        <p:blipFill rotWithShape="1">
          <a:blip r:embed="rId3">
            <a:alphaModFix/>
          </a:blip>
          <a:srcRect b="17199" l="0" r="0" t="16623"/>
          <a:stretch/>
        </p:blipFill>
        <p:spPr>
          <a:xfrm>
            <a:off x="196963" y="1147100"/>
            <a:ext cx="8750076" cy="37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0" name="Google Shape;3050;p77"/>
          <p:cNvSpPr txBox="1"/>
          <p:nvPr/>
        </p:nvSpPr>
        <p:spPr>
          <a:xfrm>
            <a:off x="338025" y="1331450"/>
            <a:ext cx="727200" cy="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Goal </a:t>
            </a:r>
            <a:r>
              <a:rPr lang="en" sz="6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dashboard</a:t>
            </a:r>
            <a:endParaRPr sz="600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3051" name="Google Shape;3051;p77"/>
          <p:cNvSpPr txBox="1"/>
          <p:nvPr/>
        </p:nvSpPr>
        <p:spPr>
          <a:xfrm>
            <a:off x="2815350" y="1331450"/>
            <a:ext cx="727200" cy="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Summary </a:t>
            </a:r>
            <a:endParaRPr sz="600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3052" name="Google Shape;3052;p77"/>
          <p:cNvSpPr txBox="1"/>
          <p:nvPr/>
        </p:nvSpPr>
        <p:spPr>
          <a:xfrm>
            <a:off x="7064525" y="1382775"/>
            <a:ext cx="727200" cy="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Goal </a:t>
            </a:r>
            <a:r>
              <a:rPr lang="en" sz="6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Feedback</a:t>
            </a:r>
            <a:endParaRPr sz="600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3053" name="Google Shape;3053;p77"/>
          <p:cNvSpPr txBox="1"/>
          <p:nvPr/>
        </p:nvSpPr>
        <p:spPr>
          <a:xfrm>
            <a:off x="4939938" y="1382775"/>
            <a:ext cx="727200" cy="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Reward</a:t>
            </a:r>
            <a:endParaRPr sz="600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7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8" name="Google Shape;3058;p78"/>
          <p:cNvSpPr txBox="1"/>
          <p:nvPr>
            <p:ph idx="8" type="title"/>
          </p:nvPr>
        </p:nvSpPr>
        <p:spPr>
          <a:xfrm>
            <a:off x="720000" y="386325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Alerts - Rebates</a:t>
            </a:r>
            <a:endParaRPr/>
          </a:p>
        </p:txBody>
      </p:sp>
      <p:pic>
        <p:nvPicPr>
          <p:cNvPr id="3059" name="Google Shape;305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550" y="1126550"/>
            <a:ext cx="7450924" cy="344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3" name="Shape 3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4" name="Google Shape;3064;p79"/>
          <p:cNvSpPr txBox="1"/>
          <p:nvPr>
            <p:ph idx="8" type="title"/>
          </p:nvPr>
        </p:nvSpPr>
        <p:spPr>
          <a:xfrm>
            <a:off x="720000" y="432375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Alerts - Detect Inflation</a:t>
            </a:r>
            <a:endParaRPr/>
          </a:p>
        </p:txBody>
      </p:sp>
      <p:pic>
        <p:nvPicPr>
          <p:cNvPr id="3065" name="Google Shape;3065;p79"/>
          <p:cNvPicPr preferRelativeResize="0"/>
          <p:nvPr/>
        </p:nvPicPr>
        <p:blipFill rotWithShape="1">
          <a:blip r:embed="rId3">
            <a:alphaModFix/>
          </a:blip>
          <a:srcRect b="0" l="-1579" r="1579" t="0"/>
          <a:stretch/>
        </p:blipFill>
        <p:spPr>
          <a:xfrm>
            <a:off x="1461388" y="955925"/>
            <a:ext cx="6114224" cy="38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9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p80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 - Energy Irregularities</a:t>
            </a:r>
            <a:endParaRPr/>
          </a:p>
        </p:txBody>
      </p:sp>
      <p:pic>
        <p:nvPicPr>
          <p:cNvPr id="3071" name="Google Shape;307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59300"/>
            <a:ext cx="7703999" cy="3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5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p81"/>
          <p:cNvSpPr txBox="1"/>
          <p:nvPr>
            <p:ph idx="8" type="title"/>
          </p:nvPr>
        </p:nvSpPr>
        <p:spPr>
          <a:xfrm>
            <a:off x="720000" y="325375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 - </a:t>
            </a:r>
            <a:r>
              <a:rPr lang="en"/>
              <a:t>Maintenance</a:t>
            </a:r>
            <a:endParaRPr/>
          </a:p>
        </p:txBody>
      </p:sp>
      <p:pic>
        <p:nvPicPr>
          <p:cNvPr id="3077" name="Google Shape;307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900" y="878450"/>
            <a:ext cx="5334202" cy="40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2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p64"/>
          <p:cNvSpPr/>
          <p:nvPr/>
        </p:nvSpPr>
        <p:spPr>
          <a:xfrm>
            <a:off x="3331753" y="1059675"/>
            <a:ext cx="5556300" cy="3386100"/>
          </a:xfrm>
          <a:prstGeom prst="roundRect">
            <a:avLst>
              <a:gd fmla="val 8047" name="adj"/>
            </a:avLst>
          </a:prstGeom>
          <a:solidFill>
            <a:schemeClr val="accent2"/>
          </a:solidFill>
          <a:ln>
            <a:noFill/>
          </a:ln>
          <a:effectLst>
            <a:outerShdw rotWithShape="0" algn="bl" dir="7860000" dist="161925">
              <a:schemeClr val="accent5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4" name="Google Shape;2894;p64"/>
          <p:cNvSpPr txBox="1"/>
          <p:nvPr>
            <p:ph type="title"/>
          </p:nvPr>
        </p:nvSpPr>
        <p:spPr>
          <a:xfrm>
            <a:off x="152400" y="2110500"/>
            <a:ext cx="30198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rbitron Medium"/>
                <a:ea typeface="Orbitron Medium"/>
                <a:cs typeface="Orbitron Medium"/>
                <a:sym typeface="Orbitron Medium"/>
              </a:rPr>
              <a:t>Home Energy Optimization</a:t>
            </a:r>
            <a:endParaRPr b="0"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sp>
        <p:nvSpPr>
          <p:cNvPr id="2895" name="Google Shape;2895;p64"/>
          <p:cNvSpPr txBox="1"/>
          <p:nvPr>
            <p:ph idx="1" type="body"/>
          </p:nvPr>
        </p:nvSpPr>
        <p:spPr>
          <a:xfrm>
            <a:off x="3530881" y="1293720"/>
            <a:ext cx="5153400" cy="28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</a:t>
            </a:r>
            <a:r>
              <a:rPr lang="en" sz="2400"/>
              <a:t>racks </a:t>
            </a:r>
            <a:r>
              <a:rPr b="1" lang="en" sz="2400">
                <a:latin typeface="Archivo"/>
                <a:ea typeface="Archivo"/>
                <a:cs typeface="Archivo"/>
                <a:sym typeface="Archivo"/>
              </a:rPr>
              <a:t>home energy consumption patterns</a:t>
            </a:r>
            <a:r>
              <a:rPr lang="en" sz="2400"/>
              <a:t>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Provides </a:t>
            </a:r>
            <a:r>
              <a:rPr b="1" lang="en" sz="2400">
                <a:latin typeface="Archivo"/>
                <a:ea typeface="Archivo"/>
                <a:cs typeface="Archivo"/>
                <a:sym typeface="Archivo"/>
              </a:rPr>
              <a:t>optimizations </a:t>
            </a:r>
            <a:r>
              <a:rPr lang="en" sz="2400"/>
              <a:t>for energy usage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-"/>
            </a:pPr>
            <a:r>
              <a:rPr lang="en" sz="2400"/>
              <a:t>User can </a:t>
            </a:r>
            <a:r>
              <a:rPr b="1" lang="en" sz="2400">
                <a:latin typeface="Archivo"/>
                <a:ea typeface="Archivo"/>
                <a:cs typeface="Archivo"/>
                <a:sym typeface="Archivo"/>
              </a:rPr>
              <a:t>control and schedule </a:t>
            </a:r>
            <a:r>
              <a:rPr lang="en" sz="2400"/>
              <a:t>devices usage</a:t>
            </a:r>
            <a:endParaRPr sz="2400"/>
          </a:p>
        </p:txBody>
      </p:sp>
      <p:sp>
        <p:nvSpPr>
          <p:cNvPr id="2896" name="Google Shape;2896;p64"/>
          <p:cNvSpPr/>
          <p:nvPr/>
        </p:nvSpPr>
        <p:spPr>
          <a:xfrm>
            <a:off x="1035863" y="487768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Google Shape;3082;p82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Solutions</a:t>
            </a:r>
            <a:endParaRPr/>
          </a:p>
        </p:txBody>
      </p:sp>
      <p:sp>
        <p:nvSpPr>
          <p:cNvPr id="3083" name="Google Shape;3083;p82"/>
          <p:cNvSpPr txBox="1"/>
          <p:nvPr>
            <p:ph idx="1" type="body"/>
          </p:nvPr>
        </p:nvSpPr>
        <p:spPr>
          <a:xfrm>
            <a:off x="720000" y="1155500"/>
            <a:ext cx="78198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Maintaining a </a:t>
            </a:r>
            <a:r>
              <a:rPr b="1" lang="en" sz="1800">
                <a:latin typeface="Archivo"/>
                <a:ea typeface="Archivo"/>
                <a:cs typeface="Archivo"/>
                <a:sym typeface="Archivo"/>
              </a:rPr>
              <a:t>uniform</a:t>
            </a:r>
            <a:r>
              <a:rPr b="1" lang="en" sz="1800">
                <a:latin typeface="Archivo"/>
                <a:ea typeface="Archivo"/>
                <a:cs typeface="Archivo"/>
                <a:sym typeface="Archivo"/>
              </a:rPr>
              <a:t> design</a:t>
            </a:r>
            <a:r>
              <a:rPr lang="en" sz="1800"/>
              <a:t> and </a:t>
            </a:r>
            <a:r>
              <a:rPr lang="en" sz="1800"/>
              <a:t>vision</a:t>
            </a:r>
            <a:r>
              <a:rPr lang="en" sz="1800"/>
              <a:t> between group members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Solution: Continuous communication and iterative design check-ins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Establishing classes and fields with </a:t>
            </a:r>
            <a:r>
              <a:rPr b="1" lang="en" sz="1800">
                <a:latin typeface="Archivo"/>
                <a:ea typeface="Archivo"/>
                <a:cs typeface="Archivo"/>
                <a:sym typeface="Archivo"/>
              </a:rPr>
              <a:t>high cohesion and low coupling </a:t>
            </a:r>
            <a:endParaRPr b="1" sz="1800">
              <a:latin typeface="Archivo"/>
              <a:ea typeface="Archivo"/>
              <a:cs typeface="Archivo"/>
              <a:sym typeface="Archiv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Solution: Defining data needs before assigning to specific classes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Deriving </a:t>
            </a:r>
            <a:r>
              <a:rPr b="1" lang="en" sz="1800">
                <a:latin typeface="Archivo"/>
                <a:ea typeface="Archivo"/>
                <a:cs typeface="Archivo"/>
                <a:sym typeface="Archivo"/>
              </a:rPr>
              <a:t>relationships </a:t>
            </a:r>
            <a:r>
              <a:rPr lang="en" sz="1800"/>
              <a:t>between classes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Solution:  Determining shared data </a:t>
            </a:r>
            <a:r>
              <a:rPr lang="en" sz="1800"/>
              <a:t>be passed between classes 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Adhering to the </a:t>
            </a:r>
            <a:r>
              <a:rPr b="1" lang="en" sz="1800">
                <a:latin typeface="Archivo"/>
                <a:ea typeface="Archivo"/>
                <a:cs typeface="Archivo"/>
                <a:sym typeface="Archivo"/>
              </a:rPr>
              <a:t>Single-Responsibility</a:t>
            </a:r>
            <a:r>
              <a:rPr lang="en" sz="1800"/>
              <a:t> principle of OOD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Solution: Modularizing classes so each class has only one major job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7" name="Shape 3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Google Shape;3088;p83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3089" name="Google Shape;3089;p83"/>
          <p:cNvSpPr txBox="1"/>
          <p:nvPr>
            <p:ph idx="1" type="body"/>
          </p:nvPr>
        </p:nvSpPr>
        <p:spPr>
          <a:xfrm>
            <a:off x="720000" y="1215750"/>
            <a:ext cx="77040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b="1" lang="en" sz="1800">
                <a:latin typeface="Archivo"/>
                <a:ea typeface="Archivo"/>
                <a:cs typeface="Archivo"/>
                <a:sym typeface="Archivo"/>
              </a:rPr>
              <a:t>Early Prototyping: </a:t>
            </a:r>
            <a:r>
              <a:rPr lang="en" sz="1800"/>
              <a:t>Developing clear team goals for early design models allowed for minimal setbacks on pseudocode and UI/UX design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b="1" lang="en" sz="1800">
                <a:latin typeface="Archivo"/>
                <a:ea typeface="Archivo"/>
                <a:cs typeface="Archivo"/>
                <a:sym typeface="Archivo"/>
              </a:rPr>
              <a:t>Balance </a:t>
            </a:r>
            <a:r>
              <a:rPr b="1" lang="en" sz="1800">
                <a:latin typeface="Archivo"/>
                <a:ea typeface="Archivo"/>
                <a:cs typeface="Archivo"/>
                <a:sym typeface="Archivo"/>
              </a:rPr>
              <a:t>between</a:t>
            </a:r>
            <a:r>
              <a:rPr b="1" lang="en" sz="1800">
                <a:latin typeface="Archivo"/>
                <a:ea typeface="Archivo"/>
                <a:cs typeface="Archivo"/>
                <a:sym typeface="Archivo"/>
              </a:rPr>
              <a:t> Features and Simplicity: </a:t>
            </a:r>
            <a:r>
              <a:rPr lang="en" sz="1800"/>
              <a:t>Having a clear vision on the app complexity allowed the app design to be simple while still providing all important features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b="1" lang="en" sz="1800">
                <a:latin typeface="Archivo"/>
                <a:ea typeface="Archivo"/>
                <a:cs typeface="Archivo"/>
                <a:sym typeface="Archivo"/>
              </a:rPr>
              <a:t>Team Feedback on Individual Parts: </a:t>
            </a:r>
            <a:r>
              <a:rPr lang="en" sz="1800"/>
              <a:t>Holding team members accountable and providing feedback through each step ensured that we had a uniform design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3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p84"/>
          <p:cNvSpPr txBox="1"/>
          <p:nvPr>
            <p:ph type="title"/>
          </p:nvPr>
        </p:nvSpPr>
        <p:spPr>
          <a:xfrm>
            <a:off x="2872200" y="2138250"/>
            <a:ext cx="3399600" cy="8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0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p65"/>
          <p:cNvSpPr txBox="1"/>
          <p:nvPr>
            <p:ph idx="1" type="body"/>
          </p:nvPr>
        </p:nvSpPr>
        <p:spPr>
          <a:xfrm>
            <a:off x="720000" y="1215750"/>
            <a:ext cx="7704000" cy="29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Home energy diagnostics currently cost $300-500 [1]</a:t>
            </a:r>
            <a:endParaRPr sz="24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Our app can significantly reduce this cost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Optimizations can save 10-30% on utility costs [1]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1700"/>
              <a:t>Average utility cost is $4700 in Virginia [2]</a:t>
            </a:r>
            <a:endParaRPr sz="24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Our </a:t>
            </a:r>
            <a:r>
              <a:rPr lang="en" sz="1700"/>
              <a:t>app can help </a:t>
            </a:r>
            <a:r>
              <a:rPr b="1" lang="en" sz="1700">
                <a:latin typeface="Archivo"/>
                <a:ea typeface="Archivo"/>
                <a:cs typeface="Archivo"/>
                <a:sym typeface="Archivo"/>
              </a:rPr>
              <a:t>save $1000 </a:t>
            </a:r>
            <a:r>
              <a:rPr lang="en" sz="1700"/>
              <a:t>per year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Continuous monitoring and control of energy usage</a:t>
            </a:r>
            <a:endParaRPr sz="2400"/>
          </a:p>
        </p:txBody>
      </p:sp>
      <p:sp>
        <p:nvSpPr>
          <p:cNvPr id="2902" name="Google Shape;2902;p65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Smart Home App</a:t>
            </a:r>
            <a:endParaRPr/>
          </a:p>
        </p:txBody>
      </p:sp>
      <p:sp>
        <p:nvSpPr>
          <p:cNvPr id="2903" name="Google Shape;2903;p65"/>
          <p:cNvSpPr txBox="1"/>
          <p:nvPr/>
        </p:nvSpPr>
        <p:spPr>
          <a:xfrm>
            <a:off x="0" y="4404600"/>
            <a:ext cx="47520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References: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[1]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https://rpsc.energy.gov/energy-data-facts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[2]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https://www.sofi.com/cost-of-living-in-virginia/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7" name="Shape 2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" name="Google Shape;2908;p66"/>
          <p:cNvSpPr txBox="1"/>
          <p:nvPr>
            <p:ph type="title"/>
          </p:nvPr>
        </p:nvSpPr>
        <p:spPr>
          <a:xfrm>
            <a:off x="706975" y="1699325"/>
            <a:ext cx="4826700" cy="15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App Feature Breakdown</a:t>
            </a:r>
            <a:endParaRPr sz="4000">
              <a:solidFill>
                <a:schemeClr val="dk1"/>
              </a:solidFill>
            </a:endParaRPr>
          </a:p>
        </p:txBody>
      </p:sp>
      <p:grpSp>
        <p:nvGrpSpPr>
          <p:cNvPr id="2909" name="Google Shape;2909;p66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2910" name="Google Shape;2910;p66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11" name="Google Shape;2911;p66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912" name="Google Shape;2912;p66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66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66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66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16" name="Google Shape;2916;p66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2917" name="Google Shape;2917;p66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66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66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66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4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67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Home/Landing Page</a:t>
            </a:r>
            <a:endParaRPr/>
          </a:p>
        </p:txBody>
      </p:sp>
      <p:pic>
        <p:nvPicPr>
          <p:cNvPr id="2926" name="Google Shape;292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900" y="1123525"/>
            <a:ext cx="4528200" cy="381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0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p68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Account/User</a:t>
            </a:r>
            <a:endParaRPr/>
          </a:p>
        </p:txBody>
      </p:sp>
      <p:pic>
        <p:nvPicPr>
          <p:cNvPr id="2932" name="Google Shape;2932;p68"/>
          <p:cNvPicPr preferRelativeResize="0"/>
          <p:nvPr/>
        </p:nvPicPr>
        <p:blipFill rotWithShape="1">
          <a:blip r:embed="rId3">
            <a:alphaModFix/>
          </a:blip>
          <a:srcRect b="0" l="0" r="0" t="34678"/>
          <a:stretch/>
        </p:blipFill>
        <p:spPr>
          <a:xfrm>
            <a:off x="1311375" y="1340450"/>
            <a:ext cx="6521250" cy="362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6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p69"/>
          <p:cNvSpPr txBox="1"/>
          <p:nvPr>
            <p:ph idx="8" type="title"/>
          </p:nvPr>
        </p:nvSpPr>
        <p:spPr>
          <a:xfrm>
            <a:off x="720000" y="3870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Devices - Dashboard</a:t>
            </a:r>
            <a:endParaRPr/>
          </a:p>
        </p:txBody>
      </p:sp>
      <p:pic>
        <p:nvPicPr>
          <p:cNvPr id="2938" name="Google Shape;2938;p69"/>
          <p:cNvPicPr preferRelativeResize="0"/>
          <p:nvPr/>
        </p:nvPicPr>
        <p:blipFill rotWithShape="1">
          <a:blip r:embed="rId3">
            <a:alphaModFix/>
          </a:blip>
          <a:srcRect b="0" l="0" r="65834" t="0"/>
          <a:stretch/>
        </p:blipFill>
        <p:spPr>
          <a:xfrm>
            <a:off x="3506763" y="1017600"/>
            <a:ext cx="2130474" cy="40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2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p70"/>
          <p:cNvSpPr txBox="1"/>
          <p:nvPr>
            <p:ph idx="8" type="title"/>
          </p:nvPr>
        </p:nvSpPr>
        <p:spPr>
          <a:xfrm>
            <a:off x="720000" y="3870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Devices - Add Device</a:t>
            </a:r>
            <a:endParaRPr/>
          </a:p>
        </p:txBody>
      </p:sp>
      <p:pic>
        <p:nvPicPr>
          <p:cNvPr id="2944" name="Google Shape;294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887" y="1132350"/>
            <a:ext cx="3878226" cy="391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8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p71"/>
          <p:cNvSpPr txBox="1"/>
          <p:nvPr>
            <p:ph idx="8" type="title"/>
          </p:nvPr>
        </p:nvSpPr>
        <p:spPr>
          <a:xfrm>
            <a:off x="720000" y="3870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Devices - Device Management</a:t>
            </a:r>
            <a:endParaRPr/>
          </a:p>
        </p:txBody>
      </p:sp>
      <p:pic>
        <p:nvPicPr>
          <p:cNvPr id="2950" name="Google Shape;2950;p71"/>
          <p:cNvPicPr preferRelativeResize="0"/>
          <p:nvPr/>
        </p:nvPicPr>
        <p:blipFill rotWithShape="1">
          <a:blip r:embed="rId3">
            <a:alphaModFix/>
          </a:blip>
          <a:srcRect b="0" l="33199" r="0" t="0"/>
          <a:stretch/>
        </p:blipFill>
        <p:spPr>
          <a:xfrm>
            <a:off x="2489275" y="1017600"/>
            <a:ext cx="4165451" cy="40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