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100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1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8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114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1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83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35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562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245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93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9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1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99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6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7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8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TamilXlator</a:t>
            </a:r>
            <a:r>
              <a:rPr dirty="0"/>
              <a:t> – </a:t>
            </a:r>
            <a:r>
              <a:rPr lang="en-IN" dirty="0"/>
              <a:t>AI-powered, offline translator Mobile Application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497666"/>
            <a:ext cx="6798736" cy="3444997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Thirukkural</a:t>
            </a:r>
            <a:r>
              <a:rPr lang="en-IN" dirty="0"/>
              <a:t> (Kural 391)</a:t>
            </a:r>
            <a:br>
              <a:rPr lang="en-IN" dirty="0"/>
            </a:br>
            <a:r>
              <a:rPr lang="en-IN" dirty="0"/>
              <a:t>"</a:t>
            </a:r>
            <a:r>
              <a:rPr lang="ta-IN" sz="1400" dirty="0"/>
              <a:t>இனிய உளவாக இன்னாத கூறல்</a:t>
            </a:r>
            <a:br>
              <a:rPr lang="ta-IN" sz="1400" dirty="0"/>
            </a:br>
            <a:r>
              <a:rPr lang="ta-IN" sz="1400" dirty="0"/>
              <a:t>கனிஇருப்பக் காய்கவர்ந் தற்று</a:t>
            </a:r>
            <a:r>
              <a:rPr lang="ta-IN" dirty="0"/>
              <a:t>.“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Presented By: </a:t>
            </a:r>
            <a:r>
              <a:rPr lang="en-US" dirty="0" err="1"/>
              <a:t>Jaisrinivasan</a:t>
            </a:r>
            <a:r>
              <a:rPr lang="en-US" dirty="0"/>
              <a:t> J</a:t>
            </a:r>
          </a:p>
          <a:p>
            <a:pPr marL="0" indent="0">
              <a:buNone/>
            </a:pPr>
            <a:r>
              <a:rPr lang="en-US" dirty="0"/>
              <a:t>Team Name : </a:t>
            </a:r>
            <a:r>
              <a:rPr lang="en-US" dirty="0" err="1"/>
              <a:t>Tamizhas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078" y="1505276"/>
            <a:ext cx="6049844" cy="657824"/>
          </a:xfrm>
        </p:spPr>
        <p:txBody>
          <a:bodyPr>
            <a:normAutofit fontScale="90000"/>
          </a:bodyPr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748" y="2490135"/>
            <a:ext cx="7649497" cy="3444997"/>
          </a:xfrm>
        </p:spPr>
        <p:txBody>
          <a:bodyPr>
            <a:normAutofit lnSpcReduction="10000"/>
          </a:bodyPr>
          <a:lstStyle/>
          <a:p>
            <a:r>
              <a:rPr dirty="0"/>
              <a:t>Existing translation tools require </a:t>
            </a:r>
            <a:r>
              <a:rPr dirty="0">
                <a:solidFill>
                  <a:schemeClr val="accent4"/>
                </a:solidFill>
              </a:rPr>
              <a:t>internet access</a:t>
            </a:r>
            <a:r>
              <a:rPr dirty="0"/>
              <a:t>, limiting rural and offline users.</a:t>
            </a:r>
          </a:p>
          <a:p>
            <a:r>
              <a:rPr dirty="0"/>
              <a:t>Tamil Speech-to-Text &amp; Text-to-Speech solutions are limited or inaccurate.</a:t>
            </a:r>
          </a:p>
          <a:p>
            <a:r>
              <a:rPr dirty="0"/>
              <a:t>High storage and computational needs make mobile translations slow.</a:t>
            </a:r>
          </a:p>
          <a:p>
            <a:r>
              <a:rPr dirty="0"/>
              <a:t>Lack of a lightweight, accurate, and fully offline Tamil translator.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Our Solution – </a:t>
            </a:r>
            <a:r>
              <a:rPr lang="en-IN" dirty="0" err="1"/>
              <a:t>TamilXlator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987" y="2500240"/>
            <a:ext cx="7384025" cy="3444997"/>
          </a:xfrm>
        </p:spPr>
        <p:txBody>
          <a:bodyPr>
            <a:normAutofit fontScale="92500"/>
          </a:bodyPr>
          <a:lstStyle/>
          <a:p>
            <a:r>
              <a:rPr dirty="0"/>
              <a:t>AI-powered, offline translator </a:t>
            </a:r>
            <a:r>
              <a:rPr lang="en-US" dirty="0"/>
              <a:t>Mobile Application </a:t>
            </a:r>
            <a:r>
              <a:rPr dirty="0"/>
              <a:t>for Tamil</a:t>
            </a:r>
            <a:r>
              <a:rPr lang="en-US" dirty="0"/>
              <a:t> Using </a:t>
            </a:r>
            <a:r>
              <a:rPr lang="en-IN" dirty="0" err="1"/>
              <a:t>MarianNMT</a:t>
            </a:r>
            <a:r>
              <a:rPr lang="en-IN" dirty="0"/>
              <a:t> LLM</a:t>
            </a:r>
            <a:r>
              <a:rPr dirty="0"/>
              <a:t>!</a:t>
            </a:r>
            <a:endParaRPr lang="en-US" dirty="0"/>
          </a:p>
          <a:p>
            <a:r>
              <a:rPr lang="en-US" dirty="0"/>
              <a:t>Completely Offline: Works without internet.</a:t>
            </a:r>
          </a:p>
          <a:p>
            <a:r>
              <a:rPr lang="en-US" dirty="0"/>
              <a:t>Lightweight (&lt;90MB): Runs on low-end devices.</a:t>
            </a:r>
            <a:endParaRPr dirty="0"/>
          </a:p>
          <a:p>
            <a:r>
              <a:rPr dirty="0"/>
              <a:t>Text Translation: Converts any language to Tamil instantly.</a:t>
            </a:r>
          </a:p>
          <a:p>
            <a:r>
              <a:rPr dirty="0"/>
              <a:t>Speech-to-Text (STT): Speak in any language, get Tamil text.</a:t>
            </a:r>
          </a:p>
          <a:p>
            <a:r>
              <a:rPr dirty="0"/>
              <a:t>Text-to-Speech (TTS): Tamil translations can be read aloud.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User Inputs (Text/Voice) → </a:t>
            </a:r>
            <a:r>
              <a:rPr lang="en-US" dirty="0"/>
              <a:t>Mobile </a:t>
            </a:r>
            <a:r>
              <a:rPr dirty="0"/>
              <a:t>App processes it offline.</a:t>
            </a:r>
          </a:p>
          <a:p>
            <a:r>
              <a:rPr dirty="0"/>
              <a:t>Translation Engine (</a:t>
            </a:r>
            <a:r>
              <a:rPr dirty="0" err="1"/>
              <a:t>TFLite</a:t>
            </a:r>
            <a:r>
              <a:rPr dirty="0"/>
              <a:t> Model) converts to Tamil.</a:t>
            </a:r>
          </a:p>
          <a:p>
            <a:r>
              <a:rPr dirty="0"/>
              <a:t>Output is displayed as text &amp; spoken using Tamil TTS.</a:t>
            </a:r>
          </a:p>
          <a:p>
            <a:r>
              <a:rPr dirty="0"/>
              <a:t>User Can Save &amp; Share Translations.</a:t>
            </a:r>
          </a:p>
          <a:p>
            <a:endParaRPr dirty="0"/>
          </a:p>
          <a:p>
            <a:r>
              <a:rPr b="1" dirty="0"/>
              <a:t>Powered by:</a:t>
            </a:r>
          </a:p>
          <a:p>
            <a:r>
              <a:rPr dirty="0" err="1"/>
              <a:t>MarianNMT</a:t>
            </a:r>
            <a:r>
              <a:rPr dirty="0"/>
              <a:t> (</a:t>
            </a:r>
            <a:r>
              <a:rPr dirty="0" err="1"/>
              <a:t>TFLite</a:t>
            </a:r>
            <a:r>
              <a:rPr dirty="0"/>
              <a:t>) for text translation.</a:t>
            </a:r>
          </a:p>
          <a:p>
            <a:r>
              <a:rPr dirty="0" err="1"/>
              <a:t>Vosk</a:t>
            </a:r>
            <a:r>
              <a:rPr dirty="0"/>
              <a:t> ASR (Tamil) for speech recognition.</a:t>
            </a:r>
          </a:p>
          <a:p>
            <a:r>
              <a:rPr dirty="0"/>
              <a:t>Flite (Festival Lite) for Tamil speech synthesis.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049C3B-77FE-F3FC-E81B-8014337F0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1253"/>
              </p:ext>
            </p:extLst>
          </p:nvPr>
        </p:nvGraphicFramePr>
        <p:xfrm>
          <a:off x="1013670" y="1866351"/>
          <a:ext cx="7250883" cy="2489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6961">
                  <a:extLst>
                    <a:ext uri="{9D8B030D-6E8A-4147-A177-3AD203B41FA5}">
                      <a16:colId xmlns:a16="http://schemas.microsoft.com/office/drawing/2014/main" val="1661476286"/>
                    </a:ext>
                  </a:extLst>
                </a:gridCol>
                <a:gridCol w="2416961">
                  <a:extLst>
                    <a:ext uri="{9D8B030D-6E8A-4147-A177-3AD203B41FA5}">
                      <a16:colId xmlns:a16="http://schemas.microsoft.com/office/drawing/2014/main" val="3617192116"/>
                    </a:ext>
                  </a:extLst>
                </a:gridCol>
                <a:gridCol w="2416961">
                  <a:extLst>
                    <a:ext uri="{9D8B030D-6E8A-4147-A177-3AD203B41FA5}">
                      <a16:colId xmlns:a16="http://schemas.microsoft.com/office/drawing/2014/main" val="1393102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Feature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Google Translate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TamilXlator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942761"/>
                  </a:ext>
                </a:extLst>
              </a:tr>
              <a:tr h="184894">
                <a:tc>
                  <a:txBody>
                    <a:bodyPr/>
                    <a:lstStyle/>
                    <a:p>
                      <a:r>
                        <a:rPr lang="en-IN" dirty="0"/>
                        <a:t>Offline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30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Low Storage (&lt;90MB)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No (200MB+)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Yes (86MB)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76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Speech-to-Text (Tamil)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3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Text-to-Speech (Tamil)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71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 Yes (Expandable with local datasets)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9357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B51745-CEB7-C54D-D9BC-52A8C428917F}"/>
              </a:ext>
            </a:extLst>
          </p:cNvPr>
          <p:cNvSpPr txBox="1"/>
          <p:nvPr/>
        </p:nvSpPr>
        <p:spPr>
          <a:xfrm>
            <a:off x="3145871" y="1170128"/>
            <a:ext cx="314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Why It’s Unique?</a:t>
            </a:r>
          </a:p>
        </p:txBody>
      </p:sp>
    </p:spTree>
    <p:extLst>
      <p:ext uri="{BB962C8B-B14F-4D97-AF65-F5344CB8AC3E}">
        <p14:creationId xmlns:p14="http://schemas.microsoft.com/office/powerpoint/2010/main" val="26135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Feasibility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7170722" cy="3444997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Feasibility:</a:t>
            </a:r>
          </a:p>
          <a:p>
            <a:r>
              <a:rPr dirty="0"/>
              <a:t>Fully offline (</a:t>
            </a:r>
            <a:r>
              <a:rPr dirty="0" err="1"/>
              <a:t>TFLite</a:t>
            </a:r>
            <a:r>
              <a:rPr dirty="0"/>
              <a:t> &amp; optimized models).</a:t>
            </a:r>
          </a:p>
          <a:p>
            <a:r>
              <a:rPr dirty="0"/>
              <a:t>Deployable on Android (Flutter) &amp; iOS.</a:t>
            </a:r>
          </a:p>
          <a:p>
            <a:r>
              <a:rPr dirty="0"/>
              <a:t>Easily integrates into government &amp; educational tools.</a:t>
            </a:r>
          </a:p>
          <a:p>
            <a:endParaRPr dirty="0"/>
          </a:p>
          <a:p>
            <a:r>
              <a:rPr dirty="0"/>
              <a:t>Scalability:</a:t>
            </a:r>
          </a:p>
          <a:p>
            <a:r>
              <a:rPr dirty="0"/>
              <a:t>Expandable to more languages.</a:t>
            </a:r>
          </a:p>
          <a:p>
            <a:r>
              <a:rPr dirty="0"/>
              <a:t>Suitable for education, government services, tourism, and businesses.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Target Users:</a:t>
            </a:r>
          </a:p>
          <a:p>
            <a:r>
              <a:rPr dirty="0"/>
              <a:t>🎓 Students &amp; Educators – Tamil learning made easy.</a:t>
            </a:r>
          </a:p>
          <a:p>
            <a:r>
              <a:rPr dirty="0"/>
              <a:t>🛫 Travelers &amp; Migrants – Hassle-free Tamil communication.</a:t>
            </a:r>
          </a:p>
          <a:p>
            <a:r>
              <a:rPr dirty="0"/>
              <a:t>🏡 Rural &amp; Remote Areas – No internet dependency.</a:t>
            </a:r>
          </a:p>
          <a:p>
            <a:r>
              <a:rPr dirty="0"/>
              <a:t>🏛️ Government &amp; Accessibility Services – Tamil language preservation.</a:t>
            </a:r>
          </a:p>
          <a:p>
            <a:endParaRPr dirty="0"/>
          </a:p>
          <a:p>
            <a:r>
              <a:rPr dirty="0"/>
              <a:t>Projected Reach:</a:t>
            </a:r>
          </a:p>
          <a:p>
            <a:r>
              <a:rPr dirty="0"/>
              <a:t>80 million Tamil speakers worldwide.</a:t>
            </a:r>
          </a:p>
          <a:p>
            <a:r>
              <a:rPr dirty="0"/>
              <a:t>Adoption in education, tourism, and government services.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632" y="2477240"/>
            <a:ext cx="6798736" cy="344499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dirty="0"/>
              <a:t>🔹 Frontend: Flutter (Dart)</a:t>
            </a:r>
          </a:p>
          <a:p>
            <a:pPr marL="0" indent="0">
              <a:buNone/>
            </a:pPr>
            <a:r>
              <a:rPr dirty="0"/>
              <a:t>🔹 Backend: SQLite (for translation history)</a:t>
            </a:r>
          </a:p>
          <a:p>
            <a:pPr marL="0" indent="0">
              <a:buNone/>
            </a:pPr>
            <a:r>
              <a:rPr dirty="0"/>
              <a:t>🔹 Machine Learning Engine: TensorFlow Lite (</a:t>
            </a:r>
            <a:r>
              <a:rPr dirty="0" err="1"/>
              <a:t>TFLite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🔹 Translation Model: </a:t>
            </a:r>
            <a:r>
              <a:rPr dirty="0" err="1"/>
              <a:t>MarianNMT</a:t>
            </a:r>
            <a:r>
              <a:rPr dirty="0"/>
              <a:t> (Quantized)</a:t>
            </a:r>
          </a:p>
          <a:p>
            <a:pPr marL="0" indent="0">
              <a:buNone/>
            </a:pPr>
            <a:r>
              <a:rPr dirty="0"/>
              <a:t>🔹 Speech-to-Text (STT): </a:t>
            </a:r>
            <a:r>
              <a:rPr dirty="0" err="1"/>
              <a:t>Vosk</a:t>
            </a:r>
            <a:r>
              <a:rPr dirty="0"/>
              <a:t> ASR</a:t>
            </a:r>
          </a:p>
          <a:p>
            <a:pPr marL="0" indent="0">
              <a:buNone/>
            </a:pPr>
            <a:r>
              <a:rPr dirty="0"/>
              <a:t>🔹 Text-to-Speech (TTS): Flite (Tamil Voice)</a:t>
            </a:r>
          </a:p>
          <a:p>
            <a:pPr marL="0" indent="0">
              <a:buNone/>
            </a:pPr>
            <a:r>
              <a:rPr dirty="0"/>
              <a:t>🔹 Optimization:</a:t>
            </a:r>
            <a:r>
              <a:rPr lang="en-US" dirty="0"/>
              <a:t> </a:t>
            </a:r>
            <a:r>
              <a:rPr dirty="0"/>
              <a:t>Model pruning, quantization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50FF1-11FA-28B2-AA55-335A32F79A36}"/>
              </a:ext>
            </a:extLst>
          </p:cNvPr>
          <p:cNvSpPr txBox="1"/>
          <p:nvPr/>
        </p:nvSpPr>
        <p:spPr>
          <a:xfrm>
            <a:off x="755008" y="1786964"/>
            <a:ext cx="7801763" cy="403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4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5pPr>
            <a:lvl6pPr marL="25146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6pPr>
            <a:lvl7pPr marL="29718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7pPr>
            <a:lvl8pPr marL="3429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8pPr>
            <a:lvl9pPr marL="3886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9pPr>
          </a:lstStyle>
          <a:p>
            <a:r>
              <a:rPr lang="en-US" sz="1800" b="1" dirty="0"/>
              <a:t>Revenue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Freemium Model – Basic translations free, premium features (advanced voice AI, customization) as paid add-ons.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B2B Partnerships – Licensing to educational institutions, government agencies, and enterprises.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Advertisements &amp; Sponsorships – Collaboration with Tamil media, publishers, and businesses.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1" dirty="0"/>
              <a:t>Scalability &amp; Growth: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Expansion to more Indian &amp; international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Integration with assistive technology for accessibility.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Deployment in schools, government services, and e-learning platforms.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378A8-EFEC-1197-0887-5EB91A185195}"/>
              </a:ext>
            </a:extLst>
          </p:cNvPr>
          <p:cNvSpPr txBox="1"/>
          <p:nvPr/>
        </p:nvSpPr>
        <p:spPr>
          <a:xfrm>
            <a:off x="1719743" y="1031570"/>
            <a:ext cx="570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Business Potential of </a:t>
            </a:r>
            <a:r>
              <a:rPr lang="en-IN" sz="2400" b="1" u="sng" dirty="0" err="1"/>
              <a:t>TamilXlator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3160609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535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TamilXlator – AI-powered, offline translator Mobile Application</vt:lpstr>
      <vt:lpstr>Problem Statement</vt:lpstr>
      <vt:lpstr>Our Solution – TamilXlator</vt:lpstr>
      <vt:lpstr>How It Works</vt:lpstr>
      <vt:lpstr>PowerPoint Presentation</vt:lpstr>
      <vt:lpstr>Feasibility &amp; Scalability</vt:lpstr>
      <vt:lpstr>Market &amp; Impact</vt:lpstr>
      <vt:lpstr>Tech Stack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jaii srinivasan</dc:creator>
  <cp:keywords/>
  <dc:description>generated using python-pptx</dc:description>
  <cp:lastModifiedBy>jaii srinivasan</cp:lastModifiedBy>
  <cp:revision>3</cp:revision>
  <dcterms:created xsi:type="dcterms:W3CDTF">2013-01-27T09:14:16Z</dcterms:created>
  <dcterms:modified xsi:type="dcterms:W3CDTF">2025-03-02T17:31:39Z</dcterms:modified>
  <cp:category/>
</cp:coreProperties>
</file>