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13716000" cx="24384000"/>
  <p:notesSz cx="6858000" cy="9144000"/>
  <p:embeddedFontLst>
    <p:embeddedFont>
      <p:font typeface="Roboto"/>
      <p:bold r:id="rId30"/>
      <p:boldItalic r:id="rId31"/>
    </p:embeddedFont>
    <p:embeddedFont>
      <p:font typeface="Helvetica Neue"/>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0">
          <p15:clr>
            <a:srgbClr val="A4A3A4"/>
          </p15:clr>
        </p15:guide>
      </p15:sldGuideLst>
    </p:ext>
    <p:ext uri="http://customooxmlschemas.google.com/">
      <go:slidesCustomData xmlns:go="http://customooxmlschemas.google.com/" r:id="rId40" roundtripDataSignature="AMtx7mghfAG2TqBKPY9j9oHn5bwUwmPr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tx">
  <p:cSld name="TITLE_AND_BODY">
    <p:spTree>
      <p:nvGrpSpPr>
        <p:cNvPr id="10" name="Shape 10"/>
        <p:cNvGrpSpPr/>
        <p:nvPr/>
      </p:nvGrpSpPr>
      <p:grpSpPr>
        <a:xfrm>
          <a:off x="0" y="0"/>
          <a:ext cx="0" cy="0"/>
          <a:chOff x="0" y="0"/>
          <a:chExt cx="0" cy="0"/>
        </a:xfrm>
      </p:grpSpPr>
      <p:sp>
        <p:nvSpPr>
          <p:cNvPr id="11" name="Google Shape;11;p26"/>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FFFFFF"/>
              </a:buClr>
              <a:buSzPts val="2400"/>
              <a:buFont typeface="Roboto"/>
              <a:buNone/>
              <a:defRPr>
                <a:solidFill>
                  <a:srgbClr val="FFFFFF"/>
                </a:solidFill>
              </a:defRPr>
            </a:lvl1pPr>
            <a:lvl2pPr indent="0" lvl="1" marL="0" algn="ctr">
              <a:lnSpc>
                <a:spcPct val="100000"/>
              </a:lnSpc>
              <a:spcBef>
                <a:spcPts val="0"/>
              </a:spcBef>
              <a:spcAft>
                <a:spcPts val="0"/>
              </a:spcAft>
              <a:buClr>
                <a:srgbClr val="FFFFFF"/>
              </a:buClr>
              <a:buSzPts val="2400"/>
              <a:buFont typeface="Roboto"/>
              <a:buNone/>
              <a:defRPr>
                <a:solidFill>
                  <a:srgbClr val="FFFFFF"/>
                </a:solidFill>
              </a:defRPr>
            </a:lvl2pPr>
            <a:lvl3pPr indent="0" lvl="2" marL="0" algn="ctr">
              <a:lnSpc>
                <a:spcPct val="100000"/>
              </a:lnSpc>
              <a:spcBef>
                <a:spcPts val="0"/>
              </a:spcBef>
              <a:spcAft>
                <a:spcPts val="0"/>
              </a:spcAft>
              <a:buClr>
                <a:srgbClr val="FFFFFF"/>
              </a:buClr>
              <a:buSzPts val="2400"/>
              <a:buFont typeface="Roboto"/>
              <a:buNone/>
              <a:defRPr>
                <a:solidFill>
                  <a:srgbClr val="FFFFFF"/>
                </a:solidFill>
              </a:defRPr>
            </a:lvl3pPr>
            <a:lvl4pPr indent="0" lvl="3" marL="0" algn="ctr">
              <a:lnSpc>
                <a:spcPct val="100000"/>
              </a:lnSpc>
              <a:spcBef>
                <a:spcPts val="0"/>
              </a:spcBef>
              <a:spcAft>
                <a:spcPts val="0"/>
              </a:spcAft>
              <a:buClr>
                <a:srgbClr val="FFFFFF"/>
              </a:buClr>
              <a:buSzPts val="2400"/>
              <a:buFont typeface="Roboto"/>
              <a:buNone/>
              <a:defRPr>
                <a:solidFill>
                  <a:srgbClr val="FFFFFF"/>
                </a:solidFill>
              </a:defRPr>
            </a:lvl4pPr>
            <a:lvl5pPr indent="0" lvl="4" marL="0" algn="ctr">
              <a:lnSpc>
                <a:spcPct val="100000"/>
              </a:lnSpc>
              <a:spcBef>
                <a:spcPts val="0"/>
              </a:spcBef>
              <a:spcAft>
                <a:spcPts val="0"/>
              </a:spcAft>
              <a:buClr>
                <a:srgbClr val="FFFFFF"/>
              </a:buClr>
              <a:buSzPts val="2400"/>
              <a:buFont typeface="Roboto"/>
              <a:buNone/>
              <a:defRPr>
                <a:solidFill>
                  <a:srgbClr val="FFFFFF"/>
                </a:solidFill>
              </a:defRPr>
            </a:lvl5pPr>
            <a:lvl6pPr indent="0" lvl="5" marL="0" algn="ctr">
              <a:lnSpc>
                <a:spcPct val="100000"/>
              </a:lnSpc>
              <a:spcBef>
                <a:spcPts val="0"/>
              </a:spcBef>
              <a:spcAft>
                <a:spcPts val="0"/>
              </a:spcAft>
              <a:buClr>
                <a:srgbClr val="FFFFFF"/>
              </a:buClr>
              <a:buSzPts val="2400"/>
              <a:buFont typeface="Roboto"/>
              <a:buNone/>
              <a:defRPr>
                <a:solidFill>
                  <a:srgbClr val="FFFFFF"/>
                </a:solidFill>
              </a:defRPr>
            </a:lvl6pPr>
            <a:lvl7pPr indent="0" lvl="6" marL="0" algn="ctr">
              <a:lnSpc>
                <a:spcPct val="100000"/>
              </a:lnSpc>
              <a:spcBef>
                <a:spcPts val="0"/>
              </a:spcBef>
              <a:spcAft>
                <a:spcPts val="0"/>
              </a:spcAft>
              <a:buClr>
                <a:srgbClr val="FFFFFF"/>
              </a:buClr>
              <a:buSzPts val="2400"/>
              <a:buFont typeface="Roboto"/>
              <a:buNone/>
              <a:defRPr>
                <a:solidFill>
                  <a:srgbClr val="FFFFFF"/>
                </a:solidFill>
              </a:defRPr>
            </a:lvl7pPr>
            <a:lvl8pPr indent="0" lvl="7" marL="0" algn="ctr">
              <a:lnSpc>
                <a:spcPct val="100000"/>
              </a:lnSpc>
              <a:spcBef>
                <a:spcPts val="0"/>
              </a:spcBef>
              <a:spcAft>
                <a:spcPts val="0"/>
              </a:spcAft>
              <a:buClr>
                <a:srgbClr val="FFFFFF"/>
              </a:buClr>
              <a:buSzPts val="2400"/>
              <a:buFont typeface="Roboto"/>
              <a:buNone/>
              <a:defRPr>
                <a:solidFill>
                  <a:srgbClr val="FFFFFF"/>
                </a:solidFill>
              </a:defRPr>
            </a:lvl8pPr>
            <a:lvl9pPr indent="0" lvl="8" marL="0" algn="ctr">
              <a:lnSpc>
                <a:spcPct val="100000"/>
              </a:lnSpc>
              <a:spcBef>
                <a:spcPts val="0"/>
              </a:spcBef>
              <a:spcAft>
                <a:spcPts val="0"/>
              </a:spcAft>
              <a:buClr>
                <a:srgbClr val="FFFFFF"/>
              </a:buClr>
              <a:buSzPts val="2400"/>
              <a:buFont typeface="Roboto"/>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b="1" i="0" sz="2400" u="none" cap="none" strike="noStrike">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t Slide">
  <p:cSld name="Standart Slide">
    <p:spTree>
      <p:nvGrpSpPr>
        <p:cNvPr id="12" name="Shape 12"/>
        <p:cNvGrpSpPr/>
        <p:nvPr/>
      </p:nvGrpSpPr>
      <p:grpSpPr>
        <a:xfrm>
          <a:off x="0" y="0"/>
          <a:ext cx="0" cy="0"/>
          <a:chOff x="0" y="0"/>
          <a:chExt cx="0" cy="0"/>
        </a:xfrm>
      </p:grpSpPr>
      <p:sp>
        <p:nvSpPr>
          <p:cNvPr id="13" name="Google Shape;13;p27"/>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1pPr>
            <a:lvl2pPr indent="0" lvl="1"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2pPr>
            <a:lvl3pPr indent="0" lvl="2"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3pPr>
            <a:lvl4pPr indent="0" lvl="3"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4pPr>
            <a:lvl5pPr indent="0" lvl="4"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5pPr>
            <a:lvl6pPr indent="0" lvl="5"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6pPr>
            <a:lvl7pPr indent="0" lvl="6"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7pPr>
            <a:lvl8pPr indent="0" lvl="7"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8pPr>
            <a:lvl9pPr indent="0" lvl="8"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27"/>
          <p:cNvSpPr txBox="1"/>
          <p:nvPr>
            <p:ph type="title"/>
          </p:nvPr>
        </p:nvSpPr>
        <p:spPr>
          <a:xfrm>
            <a:off x="1689100" y="1350488"/>
            <a:ext cx="21005799" cy="2286001"/>
          </a:xfrm>
          <a:prstGeom prst="rect">
            <a:avLst/>
          </a:prstGeom>
          <a:noFill/>
          <a:ln>
            <a:noFill/>
          </a:ln>
        </p:spPr>
        <p:txBody>
          <a:bodyPr anchorCtr="0" anchor="ctr" bIns="50800" lIns="50800" spcFirstLastPara="1" rIns="50800" wrap="square" tIns="50800">
            <a:normAutofit/>
          </a:bodyPr>
          <a:lstStyle>
            <a:lvl1pPr lvl="0" algn="l">
              <a:lnSpc>
                <a:spcPct val="90000"/>
              </a:lnSpc>
              <a:spcBef>
                <a:spcPts val="0"/>
              </a:spcBef>
              <a:spcAft>
                <a:spcPts val="0"/>
              </a:spcAft>
              <a:buClr>
                <a:srgbClr val="2F3235"/>
              </a:buClr>
              <a:buSzPts val="1800"/>
              <a:buNone/>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model2">
  <p:cSld name="slidemodel2">
    <p:bg>
      <p:bgPr>
        <a:gradFill>
          <a:gsLst>
            <a:gs pos="0">
              <a:srgbClr val="1181AE"/>
            </a:gs>
            <a:gs pos="55000">
              <a:srgbClr val="1181AE"/>
            </a:gs>
            <a:gs pos="100000">
              <a:srgbClr val="095474"/>
            </a:gs>
          </a:gsLst>
          <a:path path="circle">
            <a:fillToRect b="50%" l="50%" r="50%" t="50%"/>
          </a:path>
          <a:tileRect/>
        </a:gradFill>
      </p:bgPr>
    </p:bg>
    <p:spTree>
      <p:nvGrpSpPr>
        <p:cNvPr id="15" name="Shape 15"/>
        <p:cNvGrpSpPr/>
        <p:nvPr/>
      </p:nvGrpSpPr>
      <p:grpSpPr>
        <a:xfrm>
          <a:off x="0" y="0"/>
          <a:ext cx="0" cy="0"/>
          <a:chOff x="0" y="0"/>
          <a:chExt cx="0" cy="0"/>
        </a:xfrm>
      </p:grpSpPr>
      <p:sp>
        <p:nvSpPr>
          <p:cNvPr id="16" name="Google Shape;16;p28"/>
          <p:cNvSpPr txBox="1"/>
          <p:nvPr>
            <p:ph type="title"/>
          </p:nvPr>
        </p:nvSpPr>
        <p:spPr>
          <a:xfrm>
            <a:off x="6437344" y="5741267"/>
            <a:ext cx="11864446" cy="1422162"/>
          </a:xfrm>
          <a:prstGeom prst="rect">
            <a:avLst/>
          </a:prstGeom>
          <a:noFill/>
          <a:ln>
            <a:noFill/>
          </a:ln>
        </p:spPr>
        <p:txBody>
          <a:bodyPr anchorCtr="0" anchor="ctr" bIns="50800" lIns="50800" spcFirstLastPara="1" rIns="50800" wrap="square" tIns="50800">
            <a:normAutofit/>
          </a:bodyPr>
          <a:lstStyle>
            <a:lvl1pPr lvl="0" algn="ctr">
              <a:lnSpc>
                <a:spcPct val="90000"/>
              </a:lnSpc>
              <a:spcBef>
                <a:spcPts val="0"/>
              </a:spcBef>
              <a:spcAft>
                <a:spcPts val="0"/>
              </a:spcAft>
              <a:buClr>
                <a:schemeClr val="dk1"/>
              </a:buClr>
              <a:buSzPts val="7200"/>
              <a:buFont typeface="Roboto"/>
              <a:buNone/>
              <a:defRPr b="0" sz="7200">
                <a:solidFill>
                  <a:schemeClr val="dk1"/>
                </a:solidFill>
                <a:latin typeface="Roboto"/>
                <a:ea typeface="Roboto"/>
                <a:cs typeface="Roboto"/>
                <a:sym typeface="Roboto"/>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p:txBody>
      </p:sp>
      <p:sp>
        <p:nvSpPr>
          <p:cNvPr id="17" name="Google Shape;17;p28"/>
          <p:cNvSpPr txBox="1"/>
          <p:nvPr>
            <p:ph idx="10" type="dt"/>
          </p:nvPr>
        </p:nvSpPr>
        <p:spPr>
          <a:xfrm>
            <a:off x="1219200" y="12712703"/>
            <a:ext cx="5689600" cy="730250"/>
          </a:xfrm>
          <a:prstGeom prst="rect">
            <a:avLst/>
          </a:prstGeom>
          <a:noFill/>
          <a:ln>
            <a:noFill/>
          </a:ln>
        </p:spPr>
        <p:txBody>
          <a:bodyPr anchorCtr="0" anchor="t" bIns="91450" lIns="182900" spcFirstLastPara="1" rIns="182900" wrap="square" tIns="91450">
            <a:noAutofit/>
          </a:bodyPr>
          <a:lstStyle>
            <a:lvl1pPr lvl="0"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1pPr>
            <a:lvl2pPr lvl="1"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2pPr>
            <a:lvl3pPr lvl="2"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3pPr>
            <a:lvl4pPr lvl="3"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4pPr>
            <a:lvl5pPr lvl="4"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5pPr>
            <a:lvl6pPr lvl="5"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6pPr>
            <a:lvl7pPr lvl="6"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7pPr>
            <a:lvl8pPr lvl="7"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8pPr>
            <a:lvl9pPr lvl="8"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9pPr>
          </a:lstStyle>
          <a:p/>
        </p:txBody>
      </p:sp>
      <p:sp>
        <p:nvSpPr>
          <p:cNvPr id="18" name="Google Shape;18;p28"/>
          <p:cNvSpPr txBox="1"/>
          <p:nvPr>
            <p:ph idx="11" type="ftr"/>
          </p:nvPr>
        </p:nvSpPr>
        <p:spPr>
          <a:xfrm>
            <a:off x="8331201" y="12712703"/>
            <a:ext cx="7721601" cy="730250"/>
          </a:xfrm>
          <a:prstGeom prst="rect">
            <a:avLst/>
          </a:prstGeom>
          <a:noFill/>
          <a:ln>
            <a:noFill/>
          </a:ln>
        </p:spPr>
        <p:txBody>
          <a:bodyPr anchorCtr="0" anchor="t" bIns="91450" lIns="182900" spcFirstLastPara="1" rIns="182900" wrap="square" tIns="91450">
            <a:noAutofit/>
          </a:bodyPr>
          <a:lstStyle>
            <a:lvl1pPr lvl="0"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1pPr>
            <a:lvl2pPr lvl="1"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2pPr>
            <a:lvl3pPr lvl="2"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3pPr>
            <a:lvl4pPr lvl="3"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4pPr>
            <a:lvl5pPr lvl="4"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5pPr>
            <a:lvl6pPr lvl="5"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6pPr>
            <a:lvl7pPr lvl="6"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7pPr>
            <a:lvl8pPr lvl="7"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8pPr>
            <a:lvl9pPr lvl="8" marR="0" rtl="0" algn="l">
              <a:lnSpc>
                <a:spcPct val="70000"/>
              </a:lnSpc>
              <a:spcBef>
                <a:spcPts val="0"/>
              </a:spcBef>
              <a:spcAft>
                <a:spcPts val="0"/>
              </a:spcAft>
              <a:buClr>
                <a:srgbClr val="91969D"/>
              </a:buClr>
              <a:buSzPts val="2800"/>
              <a:buFont typeface="Roboto"/>
              <a:buNone/>
              <a:defRPr b="0" baseline="30000" i="0" sz="2800" u="none" cap="none" strike="noStrike">
                <a:solidFill>
                  <a:srgbClr val="91969D"/>
                </a:solidFill>
                <a:latin typeface="Roboto"/>
                <a:ea typeface="Roboto"/>
                <a:cs typeface="Roboto"/>
                <a:sym typeface="Roboto"/>
              </a:defRPr>
            </a:lvl9pPr>
          </a:lstStyle>
          <a:p/>
        </p:txBody>
      </p:sp>
      <p:sp>
        <p:nvSpPr>
          <p:cNvPr id="19" name="Google Shape;19;p28"/>
          <p:cNvSpPr txBox="1"/>
          <p:nvPr>
            <p:ph idx="12" type="sldNum"/>
          </p:nvPr>
        </p:nvSpPr>
        <p:spPr>
          <a:xfrm>
            <a:off x="22147795" y="11965186"/>
            <a:ext cx="924645" cy="471924"/>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3F4347"/>
              </a:buClr>
              <a:buSzPts val="2400"/>
              <a:buFont typeface="Roboto"/>
              <a:buNone/>
              <a:defRPr/>
            </a:lvl1pPr>
            <a:lvl2pPr indent="0" lvl="1" marL="0" algn="ctr">
              <a:lnSpc>
                <a:spcPct val="100000"/>
              </a:lnSpc>
              <a:spcBef>
                <a:spcPts val="0"/>
              </a:spcBef>
              <a:spcAft>
                <a:spcPts val="0"/>
              </a:spcAft>
              <a:buClr>
                <a:srgbClr val="3F4347"/>
              </a:buClr>
              <a:buSzPts val="2400"/>
              <a:buFont typeface="Roboto"/>
              <a:buNone/>
              <a:defRPr/>
            </a:lvl2pPr>
            <a:lvl3pPr indent="0" lvl="2" marL="0" algn="ctr">
              <a:lnSpc>
                <a:spcPct val="100000"/>
              </a:lnSpc>
              <a:spcBef>
                <a:spcPts val="0"/>
              </a:spcBef>
              <a:spcAft>
                <a:spcPts val="0"/>
              </a:spcAft>
              <a:buClr>
                <a:srgbClr val="3F4347"/>
              </a:buClr>
              <a:buSzPts val="2400"/>
              <a:buFont typeface="Roboto"/>
              <a:buNone/>
              <a:defRPr/>
            </a:lvl3pPr>
            <a:lvl4pPr indent="0" lvl="3" marL="0" algn="ctr">
              <a:lnSpc>
                <a:spcPct val="100000"/>
              </a:lnSpc>
              <a:spcBef>
                <a:spcPts val="0"/>
              </a:spcBef>
              <a:spcAft>
                <a:spcPts val="0"/>
              </a:spcAft>
              <a:buClr>
                <a:srgbClr val="3F4347"/>
              </a:buClr>
              <a:buSzPts val="2400"/>
              <a:buFont typeface="Roboto"/>
              <a:buNone/>
              <a:defRPr/>
            </a:lvl4pPr>
            <a:lvl5pPr indent="0" lvl="4" marL="0" algn="ctr">
              <a:lnSpc>
                <a:spcPct val="100000"/>
              </a:lnSpc>
              <a:spcBef>
                <a:spcPts val="0"/>
              </a:spcBef>
              <a:spcAft>
                <a:spcPts val="0"/>
              </a:spcAft>
              <a:buClr>
                <a:srgbClr val="3F4347"/>
              </a:buClr>
              <a:buSzPts val="2400"/>
              <a:buFont typeface="Roboto"/>
              <a:buNone/>
              <a:defRPr/>
            </a:lvl5pPr>
            <a:lvl6pPr indent="0" lvl="5" marL="0" algn="ctr">
              <a:lnSpc>
                <a:spcPct val="100000"/>
              </a:lnSpc>
              <a:spcBef>
                <a:spcPts val="0"/>
              </a:spcBef>
              <a:spcAft>
                <a:spcPts val="0"/>
              </a:spcAft>
              <a:buClr>
                <a:srgbClr val="3F4347"/>
              </a:buClr>
              <a:buSzPts val="2400"/>
              <a:buFont typeface="Roboto"/>
              <a:buNone/>
              <a:defRPr/>
            </a:lvl6pPr>
            <a:lvl7pPr indent="0" lvl="6" marL="0" algn="ctr">
              <a:lnSpc>
                <a:spcPct val="100000"/>
              </a:lnSpc>
              <a:spcBef>
                <a:spcPts val="0"/>
              </a:spcBef>
              <a:spcAft>
                <a:spcPts val="0"/>
              </a:spcAft>
              <a:buClr>
                <a:srgbClr val="3F4347"/>
              </a:buClr>
              <a:buSzPts val="2400"/>
              <a:buFont typeface="Roboto"/>
              <a:buNone/>
              <a:defRPr/>
            </a:lvl7pPr>
            <a:lvl8pPr indent="0" lvl="7" marL="0" algn="ctr">
              <a:lnSpc>
                <a:spcPct val="100000"/>
              </a:lnSpc>
              <a:spcBef>
                <a:spcPts val="0"/>
              </a:spcBef>
              <a:spcAft>
                <a:spcPts val="0"/>
              </a:spcAft>
              <a:buClr>
                <a:srgbClr val="3F4347"/>
              </a:buClr>
              <a:buSzPts val="2400"/>
              <a:buFont typeface="Roboto"/>
              <a:buNone/>
              <a:defRPr/>
            </a:lvl8pPr>
            <a:lvl9pPr indent="0" lvl="8" marL="0" algn="ctr">
              <a:lnSpc>
                <a:spcPct val="100000"/>
              </a:lnSpc>
              <a:spcBef>
                <a:spcPts val="0"/>
              </a:spcBef>
              <a:spcAft>
                <a:spcPts val="0"/>
              </a:spcAft>
              <a:buClr>
                <a:srgbClr val="3F4347"/>
              </a:buClr>
              <a:buSzPts val="2400"/>
              <a:buFont typeface="Roboto"/>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hoto">
  <p:cSld name="Slide with Photo">
    <p:spTree>
      <p:nvGrpSpPr>
        <p:cNvPr id="20" name="Shape 20"/>
        <p:cNvGrpSpPr/>
        <p:nvPr/>
      </p:nvGrpSpPr>
      <p:grpSpPr>
        <a:xfrm>
          <a:off x="0" y="0"/>
          <a:ext cx="0" cy="0"/>
          <a:chOff x="0" y="0"/>
          <a:chExt cx="0" cy="0"/>
        </a:xfrm>
      </p:grpSpPr>
      <p:sp>
        <p:nvSpPr>
          <p:cNvPr id="21" name="Google Shape;21;p29"/>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1pPr>
            <a:lvl2pPr indent="0" lvl="1"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2pPr>
            <a:lvl3pPr indent="0" lvl="2"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3pPr>
            <a:lvl4pPr indent="0" lvl="3"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4pPr>
            <a:lvl5pPr indent="0" lvl="4"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5pPr>
            <a:lvl6pPr indent="0" lvl="5"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6pPr>
            <a:lvl7pPr indent="0" lvl="6"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7pPr>
            <a:lvl8pPr indent="0" lvl="7"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8pPr>
            <a:lvl9pPr indent="0" lvl="8" marL="0" algn="ctr">
              <a:lnSpc>
                <a:spcPct val="100000"/>
              </a:lnSpc>
              <a:spcBef>
                <a:spcPts val="0"/>
              </a:spcBef>
              <a:spcAft>
                <a:spcPts val="0"/>
              </a:spcAft>
              <a:buClr>
                <a:srgbClr val="3F4347"/>
              </a:buClr>
              <a:buSzPts val="2400"/>
              <a:buFont typeface="Roboto"/>
              <a:buNone/>
              <a:defRPr b="1" sz="2400">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29"/>
          <p:cNvSpPr txBox="1"/>
          <p:nvPr>
            <p:ph type="title"/>
          </p:nvPr>
        </p:nvSpPr>
        <p:spPr>
          <a:xfrm>
            <a:off x="1689100" y="1350488"/>
            <a:ext cx="21005799" cy="2286001"/>
          </a:xfrm>
          <a:prstGeom prst="rect">
            <a:avLst/>
          </a:prstGeom>
          <a:noFill/>
          <a:ln>
            <a:noFill/>
          </a:ln>
        </p:spPr>
        <p:txBody>
          <a:bodyPr anchorCtr="0" anchor="ctr" bIns="50800" lIns="50800" spcFirstLastPara="1" rIns="50800" wrap="square" tIns="50800">
            <a:normAutofit/>
          </a:bodyPr>
          <a:lstStyle>
            <a:lvl1pPr lvl="0" algn="l">
              <a:lnSpc>
                <a:spcPct val="90000"/>
              </a:lnSpc>
              <a:spcBef>
                <a:spcPts val="0"/>
              </a:spcBef>
              <a:spcAft>
                <a:spcPts val="0"/>
              </a:spcAft>
              <a:buClr>
                <a:srgbClr val="2F3235"/>
              </a:buClr>
              <a:buSzPts val="1800"/>
              <a:buNone/>
              <a:defRPr/>
            </a:lvl1pPr>
            <a:lvl2pPr lvl="1" algn="l">
              <a:lnSpc>
                <a:spcPct val="90000"/>
              </a:lnSpc>
              <a:spcBef>
                <a:spcPts val="0"/>
              </a:spcBef>
              <a:spcAft>
                <a:spcPts val="0"/>
              </a:spcAft>
              <a:buClr>
                <a:srgbClr val="2F3235"/>
              </a:buClr>
              <a:buSzPts val="1800"/>
              <a:buNone/>
              <a:defRPr/>
            </a:lvl2pPr>
            <a:lvl3pPr lvl="2" algn="l">
              <a:lnSpc>
                <a:spcPct val="90000"/>
              </a:lnSpc>
              <a:spcBef>
                <a:spcPts val="0"/>
              </a:spcBef>
              <a:spcAft>
                <a:spcPts val="0"/>
              </a:spcAft>
              <a:buClr>
                <a:srgbClr val="2F3235"/>
              </a:buClr>
              <a:buSzPts val="1800"/>
              <a:buNone/>
              <a:defRPr/>
            </a:lvl3pPr>
            <a:lvl4pPr lvl="3" algn="l">
              <a:lnSpc>
                <a:spcPct val="90000"/>
              </a:lnSpc>
              <a:spcBef>
                <a:spcPts val="0"/>
              </a:spcBef>
              <a:spcAft>
                <a:spcPts val="0"/>
              </a:spcAft>
              <a:buClr>
                <a:srgbClr val="2F3235"/>
              </a:buClr>
              <a:buSzPts val="1800"/>
              <a:buNone/>
              <a:defRPr/>
            </a:lvl4pPr>
            <a:lvl5pPr lvl="4" algn="l">
              <a:lnSpc>
                <a:spcPct val="90000"/>
              </a:lnSpc>
              <a:spcBef>
                <a:spcPts val="0"/>
              </a:spcBef>
              <a:spcAft>
                <a:spcPts val="0"/>
              </a:spcAft>
              <a:buClr>
                <a:srgbClr val="2F3235"/>
              </a:buClr>
              <a:buSzPts val="1800"/>
              <a:buNone/>
              <a:defRPr/>
            </a:lvl5pPr>
            <a:lvl6pPr lvl="5" algn="l">
              <a:lnSpc>
                <a:spcPct val="90000"/>
              </a:lnSpc>
              <a:spcBef>
                <a:spcPts val="0"/>
              </a:spcBef>
              <a:spcAft>
                <a:spcPts val="0"/>
              </a:spcAft>
              <a:buClr>
                <a:srgbClr val="2F3235"/>
              </a:buClr>
              <a:buSzPts val="1800"/>
              <a:buNone/>
              <a:defRPr/>
            </a:lvl6pPr>
            <a:lvl7pPr lvl="6" algn="l">
              <a:lnSpc>
                <a:spcPct val="90000"/>
              </a:lnSpc>
              <a:spcBef>
                <a:spcPts val="0"/>
              </a:spcBef>
              <a:spcAft>
                <a:spcPts val="0"/>
              </a:spcAft>
              <a:buClr>
                <a:srgbClr val="2F3235"/>
              </a:buClr>
              <a:buSzPts val="1800"/>
              <a:buNone/>
              <a:defRPr/>
            </a:lvl7pPr>
            <a:lvl8pPr lvl="7" algn="l">
              <a:lnSpc>
                <a:spcPct val="90000"/>
              </a:lnSpc>
              <a:spcBef>
                <a:spcPts val="0"/>
              </a:spcBef>
              <a:spcAft>
                <a:spcPts val="0"/>
              </a:spcAft>
              <a:buClr>
                <a:srgbClr val="2F3235"/>
              </a:buClr>
              <a:buSzPts val="1800"/>
              <a:buNone/>
              <a:defRPr/>
            </a:lvl8pPr>
            <a:lvl9pPr lvl="8" algn="l">
              <a:lnSpc>
                <a:spcPct val="90000"/>
              </a:lnSpc>
              <a:spcBef>
                <a:spcPts val="0"/>
              </a:spcBef>
              <a:spcAft>
                <a:spcPts val="0"/>
              </a:spcAft>
              <a:buClr>
                <a:srgbClr val="2F3235"/>
              </a:buClr>
              <a:buSzPts val="1800"/>
              <a:buNone/>
              <a:defRPr/>
            </a:lvl9pPr>
          </a:lstStyle>
          <a:p/>
        </p:txBody>
      </p:sp>
      <p:sp>
        <p:nvSpPr>
          <p:cNvPr id="23" name="Google Shape;23;p29"/>
          <p:cNvSpPr/>
          <p:nvPr>
            <p:ph idx="2" type="pic"/>
          </p:nvPr>
        </p:nvSpPr>
        <p:spPr>
          <a:xfrm>
            <a:off x="4260276" y="4474521"/>
            <a:ext cx="2393950" cy="2393950"/>
          </a:xfrm>
          <a:prstGeom prst="rect">
            <a:avLst/>
          </a:prstGeom>
          <a:noFill/>
          <a:ln>
            <a:noFill/>
          </a:ln>
        </p:spPr>
      </p:sp>
      <p:sp>
        <p:nvSpPr>
          <p:cNvPr id="24" name="Google Shape;24;p29"/>
          <p:cNvSpPr/>
          <p:nvPr>
            <p:ph idx="3" type="pic"/>
          </p:nvPr>
        </p:nvSpPr>
        <p:spPr>
          <a:xfrm>
            <a:off x="7039145" y="4474521"/>
            <a:ext cx="2393950" cy="2393950"/>
          </a:xfrm>
          <a:prstGeom prst="rect">
            <a:avLst/>
          </a:prstGeom>
          <a:noFill/>
          <a:ln>
            <a:noFill/>
          </a:ln>
        </p:spPr>
      </p:sp>
      <p:sp>
        <p:nvSpPr>
          <p:cNvPr id="25" name="Google Shape;25;p29"/>
          <p:cNvSpPr/>
          <p:nvPr>
            <p:ph idx="4" type="pic"/>
          </p:nvPr>
        </p:nvSpPr>
        <p:spPr>
          <a:xfrm>
            <a:off x="9818014" y="4471340"/>
            <a:ext cx="2393950" cy="2393950"/>
          </a:xfrm>
          <a:prstGeom prst="rect">
            <a:avLst/>
          </a:prstGeom>
          <a:noFill/>
          <a:ln>
            <a:noFill/>
          </a:ln>
        </p:spPr>
      </p:sp>
      <p:sp>
        <p:nvSpPr>
          <p:cNvPr id="26" name="Google Shape;26;p29"/>
          <p:cNvSpPr/>
          <p:nvPr>
            <p:ph idx="5" type="pic"/>
          </p:nvPr>
        </p:nvSpPr>
        <p:spPr>
          <a:xfrm>
            <a:off x="12596883" y="4471340"/>
            <a:ext cx="2393950" cy="2393950"/>
          </a:xfrm>
          <a:prstGeom prst="rect">
            <a:avLst/>
          </a:prstGeom>
          <a:noFill/>
          <a:ln>
            <a:noFill/>
          </a:ln>
        </p:spPr>
      </p:sp>
      <p:sp>
        <p:nvSpPr>
          <p:cNvPr id="27" name="Google Shape;27;p29"/>
          <p:cNvSpPr/>
          <p:nvPr>
            <p:ph idx="6" type="pic"/>
          </p:nvPr>
        </p:nvSpPr>
        <p:spPr>
          <a:xfrm>
            <a:off x="15375752" y="4471340"/>
            <a:ext cx="2393950" cy="2393950"/>
          </a:xfrm>
          <a:prstGeom prst="rect">
            <a:avLst/>
          </a:prstGeom>
          <a:noFill/>
          <a:ln>
            <a:noFill/>
          </a:ln>
        </p:spPr>
      </p:sp>
      <p:sp>
        <p:nvSpPr>
          <p:cNvPr id="28" name="Google Shape;28;p29"/>
          <p:cNvSpPr/>
          <p:nvPr>
            <p:ph idx="7" type="pic"/>
          </p:nvPr>
        </p:nvSpPr>
        <p:spPr>
          <a:xfrm>
            <a:off x="18154620" y="4471340"/>
            <a:ext cx="2393950" cy="2393950"/>
          </a:xfrm>
          <a:prstGeom prst="rect">
            <a:avLst/>
          </a:prstGeom>
          <a:noFill/>
          <a:ln>
            <a:noFill/>
          </a:ln>
        </p:spPr>
      </p:sp>
      <p:sp>
        <p:nvSpPr>
          <p:cNvPr id="29" name="Google Shape;29;p29"/>
          <p:cNvSpPr/>
          <p:nvPr>
            <p:ph idx="8" type="pic"/>
          </p:nvPr>
        </p:nvSpPr>
        <p:spPr>
          <a:xfrm>
            <a:off x="4260276" y="7175568"/>
            <a:ext cx="2393950" cy="2393950"/>
          </a:xfrm>
          <a:prstGeom prst="rect">
            <a:avLst/>
          </a:prstGeom>
          <a:noFill/>
          <a:ln>
            <a:noFill/>
          </a:ln>
        </p:spPr>
      </p:sp>
      <p:sp>
        <p:nvSpPr>
          <p:cNvPr id="30" name="Google Shape;30;p29"/>
          <p:cNvSpPr/>
          <p:nvPr>
            <p:ph idx="9" type="pic"/>
          </p:nvPr>
        </p:nvSpPr>
        <p:spPr>
          <a:xfrm>
            <a:off x="7039145" y="7175568"/>
            <a:ext cx="2393950" cy="2393950"/>
          </a:xfrm>
          <a:prstGeom prst="rect">
            <a:avLst/>
          </a:prstGeom>
          <a:noFill/>
          <a:ln>
            <a:noFill/>
          </a:ln>
        </p:spPr>
      </p:sp>
      <p:sp>
        <p:nvSpPr>
          <p:cNvPr id="31" name="Google Shape;31;p29"/>
          <p:cNvSpPr/>
          <p:nvPr>
            <p:ph idx="13" type="pic"/>
          </p:nvPr>
        </p:nvSpPr>
        <p:spPr>
          <a:xfrm>
            <a:off x="9818014" y="7172387"/>
            <a:ext cx="2393950" cy="2393950"/>
          </a:xfrm>
          <a:prstGeom prst="rect">
            <a:avLst/>
          </a:prstGeom>
          <a:noFill/>
          <a:ln>
            <a:noFill/>
          </a:ln>
        </p:spPr>
      </p:sp>
      <p:sp>
        <p:nvSpPr>
          <p:cNvPr id="32" name="Google Shape;32;p29"/>
          <p:cNvSpPr/>
          <p:nvPr>
            <p:ph idx="14" type="pic"/>
          </p:nvPr>
        </p:nvSpPr>
        <p:spPr>
          <a:xfrm>
            <a:off x="12596883" y="7172387"/>
            <a:ext cx="2393950" cy="2393950"/>
          </a:xfrm>
          <a:prstGeom prst="rect">
            <a:avLst/>
          </a:prstGeom>
          <a:noFill/>
          <a:ln>
            <a:noFill/>
          </a:ln>
        </p:spPr>
      </p:sp>
      <p:sp>
        <p:nvSpPr>
          <p:cNvPr id="33" name="Google Shape;33;p29"/>
          <p:cNvSpPr/>
          <p:nvPr>
            <p:ph idx="15" type="pic"/>
          </p:nvPr>
        </p:nvSpPr>
        <p:spPr>
          <a:xfrm>
            <a:off x="15375752" y="7172387"/>
            <a:ext cx="2393950" cy="2393950"/>
          </a:xfrm>
          <a:prstGeom prst="rect">
            <a:avLst/>
          </a:prstGeom>
          <a:noFill/>
          <a:ln>
            <a:noFill/>
          </a:ln>
        </p:spPr>
      </p:sp>
      <p:sp>
        <p:nvSpPr>
          <p:cNvPr id="34" name="Google Shape;34;p29"/>
          <p:cNvSpPr/>
          <p:nvPr>
            <p:ph idx="16" type="pic"/>
          </p:nvPr>
        </p:nvSpPr>
        <p:spPr>
          <a:xfrm>
            <a:off x="18154620" y="7172387"/>
            <a:ext cx="2393950" cy="239395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5"/>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1pPr>
            <a:lvl2pPr indent="0" lvl="1"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2pPr>
            <a:lvl3pPr indent="0" lvl="2"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3pPr>
            <a:lvl4pPr indent="0" lvl="3"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4pPr>
            <a:lvl5pPr indent="0" lvl="4"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5pPr>
            <a:lvl6pPr indent="0" lvl="5"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6pPr>
            <a:lvl7pPr indent="0" lvl="6"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7pPr>
            <a:lvl8pPr indent="0" lvl="7"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8pPr>
            <a:lvl9pPr indent="0" lvl="8" marL="0" marR="0" rtl="0" algn="ctr">
              <a:lnSpc>
                <a:spcPct val="100000"/>
              </a:lnSpc>
              <a:spcBef>
                <a:spcPts val="0"/>
              </a:spcBef>
              <a:spcAft>
                <a:spcPts val="0"/>
              </a:spcAft>
              <a:buClr>
                <a:srgbClr val="3F4347"/>
              </a:buClr>
              <a:buSzPts val="2400"/>
              <a:buFont typeface="Roboto"/>
              <a:buNone/>
              <a:defRPr b="1" i="0" sz="2400" u="none" cap="none" strike="noStrike">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
        <p:nvSpPr>
          <p:cNvPr id="7" name="Google Shape;7;p25"/>
          <p:cNvSpPr txBox="1"/>
          <p:nvPr>
            <p:ph type="title"/>
          </p:nvPr>
        </p:nvSpPr>
        <p:spPr>
          <a:xfrm>
            <a:off x="1689100" y="1350488"/>
            <a:ext cx="21005799" cy="2286001"/>
          </a:xfrm>
          <a:prstGeom prst="rect">
            <a:avLst/>
          </a:prstGeom>
          <a:noFill/>
          <a:ln>
            <a:noFill/>
          </a:ln>
        </p:spPr>
        <p:txBody>
          <a:bodyPr anchorCtr="0" anchor="ctr" bIns="50800" lIns="50800" spcFirstLastPara="1" rIns="50800" wrap="square" tIns="50800">
            <a:normAutofit/>
          </a:bodyPr>
          <a:lstStyle>
            <a:lvl1pPr lvl="0"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1pPr>
            <a:lvl2pPr lvl="1"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2pPr>
            <a:lvl3pPr lvl="2"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3pPr>
            <a:lvl4pPr lvl="3"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4pPr>
            <a:lvl5pPr lvl="4"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5pPr>
            <a:lvl6pPr lvl="5"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6pPr>
            <a:lvl7pPr lvl="6"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7pPr>
            <a:lvl8pPr lvl="7"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8pPr>
            <a:lvl9pPr lvl="8" marR="0" rtl="0" algn="l">
              <a:lnSpc>
                <a:spcPct val="90000"/>
              </a:lnSpc>
              <a:spcBef>
                <a:spcPts val="0"/>
              </a:spcBef>
              <a:spcAft>
                <a:spcPts val="0"/>
              </a:spcAft>
              <a:buClr>
                <a:srgbClr val="2F3235"/>
              </a:buClr>
              <a:buSzPts val="9000"/>
              <a:buFont typeface="Roboto"/>
              <a:buNone/>
              <a:defRPr b="0" i="0" sz="9000" u="none" cap="none" strike="noStrike">
                <a:solidFill>
                  <a:srgbClr val="2F3235"/>
                </a:solidFill>
                <a:latin typeface="Roboto"/>
                <a:ea typeface="Roboto"/>
                <a:cs typeface="Roboto"/>
                <a:sym typeface="Roboto"/>
              </a:defRPr>
            </a:lvl9pPr>
          </a:lstStyle>
          <a:p/>
        </p:txBody>
      </p:sp>
      <p:sp>
        <p:nvSpPr>
          <p:cNvPr id="8" name="Google Shape;8;p25"/>
          <p:cNvSpPr/>
          <p:nvPr/>
        </p:nvSpPr>
        <p:spPr>
          <a:xfrm rot="10800000">
            <a:off x="23075347" y="11965186"/>
            <a:ext cx="254891" cy="508001"/>
          </a:xfrm>
          <a:custGeom>
            <a:rect b="b" l="l" r="r" t="t"/>
            <a:pathLst>
              <a:path extrusionOk="0" h="21600" w="21600">
                <a:moveTo>
                  <a:pt x="21468" y="0"/>
                </a:moveTo>
                <a:lnTo>
                  <a:pt x="21600" y="21600"/>
                </a:lnTo>
                <a:lnTo>
                  <a:pt x="0" y="10766"/>
                </a:lnTo>
                <a:lnTo>
                  <a:pt x="21468" y="0"/>
                </a:lnTo>
                <a:close/>
              </a:path>
            </a:pathLst>
          </a:custGeom>
          <a:solidFill>
            <a:srgbClr val="4B90C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800"/>
              <a:buFont typeface="Helvetica Neue Light"/>
              <a:buNone/>
            </a:pPr>
            <a:r>
              <a:t/>
            </a:r>
            <a:endParaRPr b="0" baseline="30000" i="0" sz="2800" u="none" cap="none" strike="noStrike">
              <a:solidFill>
                <a:srgbClr val="91969D"/>
              </a:solidFill>
              <a:latin typeface="Roboto"/>
              <a:ea typeface="Roboto"/>
              <a:cs typeface="Roboto"/>
              <a:sym typeface="Roboto"/>
            </a:endParaRPr>
          </a:p>
        </p:txBody>
      </p:sp>
      <p:sp>
        <p:nvSpPr>
          <p:cNvPr id="9" name="Google Shape;9;p25"/>
          <p:cNvSpPr txBox="1"/>
          <p:nvPr>
            <p:ph idx="1" type="body"/>
          </p:nvPr>
        </p:nvSpPr>
        <p:spPr>
          <a:xfrm>
            <a:off x="1689100" y="3238500"/>
            <a:ext cx="21005799" cy="9207500"/>
          </a:xfrm>
          <a:prstGeom prst="rect">
            <a:avLst/>
          </a:prstGeom>
          <a:noFill/>
          <a:ln>
            <a:noFill/>
          </a:ln>
        </p:spPr>
        <p:txBody>
          <a:bodyPr anchorCtr="0" anchor="ctr" bIns="50800" lIns="50800" spcFirstLastPara="1" rIns="50800" wrap="square" tIns="50800">
            <a:normAutofit/>
          </a:bodyPr>
          <a:lstStyle>
            <a:lvl1pPr indent="-361950" lvl="0" marL="4572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1pPr>
            <a:lvl2pPr indent="-361950" lvl="1" marL="9144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2pPr>
            <a:lvl3pPr indent="-361950" lvl="2" marL="13716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3pPr>
            <a:lvl4pPr indent="-361950" lvl="3" marL="18288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4pPr>
            <a:lvl5pPr indent="-361950" lvl="4" marL="22860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5pPr>
            <a:lvl6pPr indent="-361950" lvl="5" marL="27432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6pPr>
            <a:lvl7pPr indent="-361950" lvl="6" marL="32004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7pPr>
            <a:lvl8pPr indent="-361950" lvl="7" marL="36576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8pPr>
            <a:lvl9pPr indent="-361950" lvl="8" marL="4114800" marR="0" rtl="0" algn="l">
              <a:lnSpc>
                <a:spcPct val="70000"/>
              </a:lnSpc>
              <a:spcBef>
                <a:spcPts val="5200"/>
              </a:spcBef>
              <a:spcAft>
                <a:spcPts val="0"/>
              </a:spcAft>
              <a:buClr>
                <a:srgbClr val="91969D"/>
              </a:buClr>
              <a:buSzPts val="2100"/>
              <a:buFont typeface="Roboto"/>
              <a:buChar char="•"/>
              <a:defRPr b="0" baseline="30000" i="0" sz="2800" u="none" cap="none" strike="noStrike">
                <a:solidFill>
                  <a:srgbClr val="91969D"/>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
          <p:cNvSpPr txBox="1"/>
          <p:nvPr>
            <p:ph idx="4294967295" type="title"/>
          </p:nvPr>
        </p:nvSpPr>
        <p:spPr>
          <a:xfrm>
            <a:off x="2640650" y="4014750"/>
            <a:ext cx="20803500" cy="5476800"/>
          </a:xfrm>
          <a:prstGeom prst="rect">
            <a:avLst/>
          </a:prstGeom>
          <a:noFill/>
          <a:ln>
            <a:noFill/>
          </a:ln>
        </p:spPr>
        <p:txBody>
          <a:bodyPr anchorCtr="0" anchor="ctr" bIns="50800" lIns="50800" spcFirstLastPara="1" rIns="50800" wrap="square" tIns="50800">
            <a:normAutofit/>
          </a:bodyPr>
          <a:lstStyle/>
          <a:p>
            <a:pPr indent="0" lvl="0" marL="0" rtl="0" algn="ctr">
              <a:lnSpc>
                <a:spcPct val="90000"/>
              </a:lnSpc>
              <a:spcBef>
                <a:spcPts val="0"/>
              </a:spcBef>
              <a:spcAft>
                <a:spcPts val="0"/>
              </a:spcAft>
              <a:buClr>
                <a:srgbClr val="4E5E6A"/>
              </a:buClr>
              <a:buSzPts val="9000"/>
              <a:buFont typeface="Open Sans"/>
              <a:buNone/>
            </a:pPr>
            <a:r>
              <a:rPr b="0" i="0" lang="en-US">
                <a:solidFill>
                  <a:srgbClr val="4E5E6A"/>
                </a:solidFill>
                <a:latin typeface="Open Sans"/>
                <a:ea typeface="Open Sans"/>
                <a:cs typeface="Open Sans"/>
                <a:sym typeface="Open Sans"/>
              </a:rPr>
              <a:t>Malignant Comments Classifier</a:t>
            </a:r>
            <a:endParaRPr>
              <a:latin typeface="Times New Roman"/>
              <a:ea typeface="Times New Roman"/>
              <a:cs typeface="Times New Roman"/>
              <a:sym typeface="Times New Roman"/>
            </a:endParaRPr>
          </a:p>
        </p:txBody>
      </p:sp>
      <p:sp>
        <p:nvSpPr>
          <p:cNvPr id="40" name="Google Shape;40;p1"/>
          <p:cNvSpPr txBox="1"/>
          <p:nvPr/>
        </p:nvSpPr>
        <p:spPr>
          <a:xfrm>
            <a:off x="18888438" y="10594034"/>
            <a:ext cx="4009500" cy="12108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91969D"/>
              </a:buClr>
              <a:buSzPts val="3600"/>
              <a:buFont typeface="Roboto"/>
              <a:buNone/>
            </a:pPr>
            <a:r>
              <a:rPr b="0" i="0" lang="en-US" sz="3600" u="none" cap="none" strike="noStrike">
                <a:solidFill>
                  <a:srgbClr val="91969D"/>
                </a:solidFill>
                <a:latin typeface="Roboto"/>
                <a:ea typeface="Roboto"/>
                <a:cs typeface="Roboto"/>
                <a:sym typeface="Roboto"/>
              </a:rPr>
              <a:t>Presented By:</a:t>
            </a:r>
            <a:endParaRPr/>
          </a:p>
          <a:p>
            <a:pPr indent="0" lvl="0" marL="0" marR="0" rtl="0" algn="l">
              <a:lnSpc>
                <a:spcPct val="100000"/>
              </a:lnSpc>
              <a:spcBef>
                <a:spcPts val="0"/>
              </a:spcBef>
              <a:spcAft>
                <a:spcPts val="0"/>
              </a:spcAft>
              <a:buClr>
                <a:srgbClr val="91969D"/>
              </a:buClr>
              <a:buSzPts val="3600"/>
              <a:buFont typeface="Roboto"/>
              <a:buNone/>
            </a:pPr>
            <a:r>
              <a:rPr lang="en-US" sz="3600">
                <a:solidFill>
                  <a:srgbClr val="91969D"/>
                </a:solidFill>
                <a:latin typeface="Roboto"/>
                <a:ea typeface="Roboto"/>
                <a:cs typeface="Roboto"/>
                <a:sym typeface="Roboto"/>
              </a:rPr>
              <a:t>Gokula Krishnan R</a:t>
            </a:r>
            <a:endParaRPr b="0" baseline="30000" i="0" sz="3600" u="none" cap="none" strike="noStrike">
              <a:solidFill>
                <a:srgbClr val="91969D"/>
              </a:solidFill>
              <a:latin typeface="Roboto"/>
              <a:ea typeface="Roboto"/>
              <a:cs typeface="Roboto"/>
              <a:sym typeface="Roboto"/>
            </a:endParaRPr>
          </a:p>
        </p:txBody>
      </p:sp>
      <p:cxnSp>
        <p:nvCxnSpPr>
          <p:cNvPr id="41" name="Google Shape;41;p1"/>
          <p:cNvCxnSpPr/>
          <p:nvPr/>
        </p:nvCxnSpPr>
        <p:spPr>
          <a:xfrm>
            <a:off x="8106269" y="8477998"/>
            <a:ext cx="7221600" cy="0"/>
          </a:xfrm>
          <a:prstGeom prst="straightConnector1">
            <a:avLst/>
          </a:prstGeom>
          <a:noFill/>
          <a:ln cap="flat" cmpd="sng" w="25400">
            <a:solidFill>
              <a:srgbClr val="C1C4C7"/>
            </a:solidFill>
            <a:prstDash val="solid"/>
            <a:miter lim="400000"/>
            <a:headEnd len="sm" w="sm" type="none"/>
            <a:tailEnd len="sm" w="sm" type="none"/>
          </a:ln>
        </p:spPr>
      </p:cxnSp>
      <p:sp>
        <p:nvSpPr>
          <p:cNvPr id="42" name="Google Shape;42;p1"/>
          <p:cNvSpPr txBox="1"/>
          <p:nvPr/>
        </p:nvSpPr>
        <p:spPr>
          <a:xfrm>
            <a:off x="1749412" y="10856184"/>
            <a:ext cx="4826100" cy="12108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91969D"/>
              </a:buClr>
              <a:buSzPts val="3600"/>
              <a:buFont typeface="Roboto"/>
              <a:buNone/>
            </a:pPr>
            <a:r>
              <a:rPr b="0" i="0" lang="en-US" sz="3600" u="none" cap="none" strike="noStrike">
                <a:solidFill>
                  <a:srgbClr val="91969D"/>
                </a:solidFill>
                <a:latin typeface="Roboto"/>
                <a:ea typeface="Roboto"/>
                <a:cs typeface="Roboto"/>
                <a:sym typeface="Roboto"/>
              </a:rPr>
              <a:t>Guided By:</a:t>
            </a:r>
            <a:endParaRPr/>
          </a:p>
          <a:p>
            <a:pPr indent="0" lvl="0" marL="0" marR="0" rtl="0" algn="l">
              <a:lnSpc>
                <a:spcPct val="100000"/>
              </a:lnSpc>
              <a:spcBef>
                <a:spcPts val="0"/>
              </a:spcBef>
              <a:spcAft>
                <a:spcPts val="0"/>
              </a:spcAft>
              <a:buClr>
                <a:srgbClr val="91969D"/>
              </a:buClr>
              <a:buSzPts val="3600"/>
              <a:buFont typeface="Roboto"/>
              <a:buNone/>
            </a:pPr>
            <a:r>
              <a:rPr b="0" i="0" lang="en-US" sz="3600" u="none" cap="none" strike="noStrike">
                <a:solidFill>
                  <a:srgbClr val="91969D"/>
                </a:solidFill>
                <a:latin typeface="Roboto"/>
                <a:ea typeface="Roboto"/>
                <a:cs typeface="Roboto"/>
                <a:sym typeface="Roboto"/>
              </a:rPr>
              <a:t>Shubham Yadav</a:t>
            </a:r>
            <a:endParaRPr b="0" baseline="30000" i="0" sz="3600" u="none" cap="none" strike="noStrike">
              <a:solidFill>
                <a:srgbClr val="91969D"/>
              </a:solidFill>
              <a:latin typeface="Roboto"/>
              <a:ea typeface="Roboto"/>
              <a:cs typeface="Roboto"/>
              <a:sym typeface="Roboto"/>
            </a:endParaRPr>
          </a:p>
        </p:txBody>
      </p:sp>
      <p:pic>
        <p:nvPicPr>
          <p:cNvPr id="43" name="Google Shape;43;p1"/>
          <p:cNvPicPr preferRelativeResize="0"/>
          <p:nvPr/>
        </p:nvPicPr>
        <p:blipFill rotWithShape="1">
          <a:blip r:embed="rId3">
            <a:alphaModFix/>
          </a:blip>
          <a:srcRect b="0" l="0" r="0" t="0"/>
          <a:stretch/>
        </p:blipFill>
        <p:spPr>
          <a:xfrm>
            <a:off x="8268316" y="205076"/>
            <a:ext cx="5952592" cy="5091952"/>
          </a:xfrm>
          <a:prstGeom prst="rect">
            <a:avLst/>
          </a:prstGeom>
          <a:noFill/>
          <a:ln>
            <a:noFill/>
          </a:ln>
        </p:spPr>
      </p:pic>
      <p:sp>
        <p:nvSpPr>
          <p:cNvPr id="44" name="Google Shape;44;p1"/>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
        <p:nvSpPr>
          <p:cNvPr id="107" name="Google Shape;107;p9"/>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Highly_Malignant</a:t>
            </a:r>
            <a:endParaRPr b="0" i="0" sz="9000" u="none" cap="none" strike="noStrike">
              <a:solidFill>
                <a:srgbClr val="2F3235"/>
              </a:solidFill>
              <a:latin typeface="Times New Roman"/>
              <a:ea typeface="Times New Roman"/>
              <a:cs typeface="Times New Roman"/>
              <a:sym typeface="Times New Roman"/>
            </a:endParaRPr>
          </a:p>
        </p:txBody>
      </p:sp>
      <p:pic>
        <p:nvPicPr>
          <p:cNvPr id="108" name="Google Shape;108;p9"/>
          <p:cNvPicPr preferRelativeResize="0"/>
          <p:nvPr/>
        </p:nvPicPr>
        <p:blipFill rotWithShape="1">
          <a:blip r:embed="rId3">
            <a:alphaModFix/>
          </a:blip>
          <a:srcRect b="0" l="0" r="0" t="0"/>
          <a:stretch/>
        </p:blipFill>
        <p:spPr>
          <a:xfrm>
            <a:off x="2391128" y="2475547"/>
            <a:ext cx="17851177" cy="92502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
        <p:nvSpPr>
          <p:cNvPr id="114" name="Google Shape;114;p10"/>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Label Distribution over Comments</a:t>
            </a:r>
            <a:endParaRPr/>
          </a:p>
        </p:txBody>
      </p:sp>
      <p:pic>
        <p:nvPicPr>
          <p:cNvPr id="115" name="Google Shape;115;p10"/>
          <p:cNvPicPr preferRelativeResize="0"/>
          <p:nvPr/>
        </p:nvPicPr>
        <p:blipFill rotWithShape="1">
          <a:blip r:embed="rId3">
            <a:alphaModFix/>
          </a:blip>
          <a:srcRect b="0" l="0" r="0" t="0"/>
          <a:stretch/>
        </p:blipFill>
        <p:spPr>
          <a:xfrm>
            <a:off x="4865386" y="3796104"/>
            <a:ext cx="13494331" cy="7929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
        <p:nvSpPr>
          <p:cNvPr id="121" name="Google Shape;121;p11"/>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Not Malignant and Malignant comments with original comments</a:t>
            </a:r>
            <a:endParaRPr/>
          </a:p>
        </p:txBody>
      </p:sp>
      <p:pic>
        <p:nvPicPr>
          <p:cNvPr id="122" name="Google Shape;122;p11"/>
          <p:cNvPicPr preferRelativeResize="0"/>
          <p:nvPr/>
        </p:nvPicPr>
        <p:blipFill rotWithShape="1">
          <a:blip r:embed="rId3">
            <a:alphaModFix/>
          </a:blip>
          <a:srcRect b="0" l="0" r="0" t="0"/>
          <a:stretch/>
        </p:blipFill>
        <p:spPr>
          <a:xfrm>
            <a:off x="2391128" y="3351454"/>
            <a:ext cx="17313295" cy="89122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
        <p:nvSpPr>
          <p:cNvPr id="128" name="Google Shape;128;p12"/>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Not Malignant and Malignant comments with filtered comments</a:t>
            </a:r>
            <a:endParaRPr/>
          </a:p>
        </p:txBody>
      </p:sp>
      <p:pic>
        <p:nvPicPr>
          <p:cNvPr id="129" name="Google Shape;129;p12"/>
          <p:cNvPicPr preferRelativeResize="0"/>
          <p:nvPr/>
        </p:nvPicPr>
        <p:blipFill rotWithShape="1">
          <a:blip r:embed="rId3">
            <a:alphaModFix/>
          </a:blip>
          <a:srcRect b="0" l="0" r="0" t="0"/>
          <a:stretch/>
        </p:blipFill>
        <p:spPr>
          <a:xfrm>
            <a:off x="2391128" y="3190090"/>
            <a:ext cx="17725671" cy="88766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sp>
        <p:nvSpPr>
          <p:cNvPr id="135" name="Google Shape;135;p14"/>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DATA PREPROCESSING</a:t>
            </a:r>
            <a:endParaRPr/>
          </a:p>
        </p:txBody>
      </p:sp>
      <p:sp>
        <p:nvSpPr>
          <p:cNvPr id="136" name="Google Shape;136;p14"/>
          <p:cNvSpPr txBox="1"/>
          <p:nvPr/>
        </p:nvSpPr>
        <p:spPr>
          <a:xfrm>
            <a:off x="2391129" y="2803867"/>
            <a:ext cx="19426429" cy="5088573"/>
          </a:xfrm>
          <a:prstGeom prst="rect">
            <a:avLst/>
          </a:prstGeom>
          <a:noFill/>
          <a:ln>
            <a:noFill/>
          </a:ln>
        </p:spPr>
        <p:txBody>
          <a:bodyPr anchorCtr="0" anchor="t" bIns="50800" lIns="50800" spcFirstLastPara="1" rIns="50800" wrap="square" tIns="50800">
            <a:spAutoFit/>
          </a:bodyPr>
          <a:lstStyle/>
          <a:p>
            <a:pPr indent="-571500" lvl="0" marL="571500" marR="0" rtl="0" algn="just">
              <a:lnSpc>
                <a:spcPct val="10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The Complete data is divided in the ration of 70:30 for train and test respectively.</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There is no null value present in the dataset and almost all the columns type is objective so we don’t need to check for outliers.</a:t>
            </a:r>
            <a:endParaRPr/>
          </a:p>
          <a:p>
            <a:pPr indent="-342900" lvl="0" marL="571500" marR="0" rtl="0" algn="just">
              <a:lnSpc>
                <a:spcPct val="100000"/>
              </a:lnSpc>
              <a:spcBef>
                <a:spcPts val="0"/>
              </a:spcBef>
              <a:spcAft>
                <a:spcPts val="0"/>
              </a:spcAft>
              <a:buClr>
                <a:srgbClr val="91969D"/>
              </a:buClr>
              <a:buSzPts val="3600"/>
              <a:buFont typeface="Arial"/>
              <a:buNone/>
            </a:pPr>
            <a:r>
              <a:t/>
            </a:r>
            <a:endParaRPr b="0" i="0" sz="3600" u="none" cap="none" strike="noStrike">
              <a:solidFill>
                <a:srgbClr val="91969D"/>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Once our data is ready, we’ll do further processing.</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I have dropped only one column i.e. ID because it’s not useful for prediction.</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nvSpPr>
        <p:spPr>
          <a:xfrm>
            <a:off x="2391130" y="471981"/>
            <a:ext cx="16183743"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Roboto"/>
              <a:buNone/>
            </a:pPr>
            <a:r>
              <a:rPr b="0" i="0" lang="en-US" sz="9000" u="none" cap="none" strike="noStrike">
                <a:solidFill>
                  <a:srgbClr val="2F3235"/>
                </a:solidFill>
                <a:latin typeface="Roboto"/>
                <a:ea typeface="Roboto"/>
                <a:cs typeface="Roboto"/>
                <a:sym typeface="Roboto"/>
              </a:rPr>
              <a:t>EVALUTION PROCESS</a:t>
            </a:r>
            <a:endParaRPr b="0" i="0" sz="9000" u="none" cap="none" strike="noStrike">
              <a:solidFill>
                <a:srgbClr val="2F3235"/>
              </a:solidFill>
              <a:latin typeface="Times New Roman"/>
              <a:ea typeface="Times New Roman"/>
              <a:cs typeface="Times New Roman"/>
              <a:sym typeface="Times New Roman"/>
            </a:endParaRPr>
          </a:p>
        </p:txBody>
      </p:sp>
      <p:sp>
        <p:nvSpPr>
          <p:cNvPr id="142" name="Google Shape;142;p15"/>
          <p:cNvSpPr txBox="1"/>
          <p:nvPr/>
        </p:nvSpPr>
        <p:spPr>
          <a:xfrm>
            <a:off x="2391129" y="2803867"/>
            <a:ext cx="19426429" cy="5642570"/>
          </a:xfrm>
          <a:prstGeom prst="rect">
            <a:avLst/>
          </a:prstGeom>
          <a:noFill/>
          <a:ln>
            <a:noFill/>
          </a:ln>
        </p:spPr>
        <p:txBody>
          <a:bodyPr anchorCtr="0" anchor="t" bIns="50800" lIns="50800" spcFirstLastPara="1" rIns="50800" wrap="square" tIns="50800">
            <a:spAutoFit/>
          </a:bodyPr>
          <a:lstStyle/>
          <a:p>
            <a:pPr indent="0" lvl="0" marL="0" marR="0" rtl="0" algn="just">
              <a:lnSpc>
                <a:spcPct val="10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Evaluation Matrices:</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Accuracy - it determines how often a model predicts default and non default correctly.</a:t>
            </a:r>
            <a:endParaRPr/>
          </a:p>
          <a:p>
            <a:pPr indent="0" lvl="0" marL="0" marR="0" rtl="0" algn="just">
              <a:lnSpc>
                <a:spcPct val="10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Precision-it calculates whenever our models predicts it is default how often it is correct.</a:t>
            </a:r>
            <a:endParaRPr/>
          </a:p>
          <a:p>
            <a:pPr indent="0" lvl="0" marL="0" marR="0" rtl="0" algn="just">
              <a:lnSpc>
                <a:spcPct val="10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Recall- Recall regulate the actual default that the model is actually predict.</a:t>
            </a:r>
            <a:endParaRPr/>
          </a:p>
          <a:p>
            <a:pPr indent="0" lvl="0" marL="0" marR="0" rtl="0" algn="just">
              <a:lnSpc>
                <a:spcPct val="10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Precision Recall Curve - PRC will display the tradeoff between Precision and Recall threshold.</a:t>
            </a:r>
            <a:endParaRPr/>
          </a:p>
          <a:p>
            <a:pPr indent="-342900" lvl="0" marL="571500" marR="0" rtl="0" algn="just">
              <a:lnSpc>
                <a:spcPct val="100000"/>
              </a:lnSpc>
              <a:spcBef>
                <a:spcPts val="0"/>
              </a:spcBef>
              <a:spcAft>
                <a:spcPts val="0"/>
              </a:spcAft>
              <a:buClr>
                <a:srgbClr val="91969D"/>
              </a:buClr>
              <a:buSzPts val="3600"/>
              <a:buFont typeface="Arial"/>
              <a:buNone/>
            </a:pPr>
            <a:r>
              <a:t/>
            </a:r>
            <a:endParaRPr b="0" i="0" sz="3600" u="none" cap="none" strike="noStrike">
              <a:solidFill>
                <a:srgbClr val="91969D"/>
              </a:solidFill>
              <a:latin typeface="Times New Roman"/>
              <a:ea typeface="Times New Roman"/>
              <a:cs typeface="Times New Roman"/>
              <a:sym typeface="Times New Roman"/>
            </a:endParaRPr>
          </a:p>
          <a:p>
            <a:pPr indent="-342900" lvl="0" marL="571500" marR="0" rtl="0" algn="just">
              <a:lnSpc>
                <a:spcPct val="100000"/>
              </a:lnSpc>
              <a:spcBef>
                <a:spcPts val="0"/>
              </a:spcBef>
              <a:spcAft>
                <a:spcPts val="0"/>
              </a:spcAft>
              <a:buClr>
                <a:srgbClr val="91969D"/>
              </a:buClr>
              <a:buSzPts val="3600"/>
              <a:buFont typeface="Arial"/>
              <a:buNone/>
            </a:pPr>
            <a:r>
              <a:t/>
            </a:r>
            <a:endParaRPr b="0" i="0" sz="3600" u="none" cap="none" strike="noStrike">
              <a:solidFill>
                <a:srgbClr val="91969D"/>
              </a:solidFill>
              <a:latin typeface="Times New Roman"/>
              <a:ea typeface="Times New Roman"/>
              <a:cs typeface="Times New Roman"/>
              <a:sym typeface="Times New Roman"/>
            </a:endParaRPr>
          </a:p>
          <a:p>
            <a:pPr indent="-342900" lvl="0" marL="571500" marR="0" rtl="0" algn="just">
              <a:lnSpc>
                <a:spcPct val="100000"/>
              </a:lnSpc>
              <a:spcBef>
                <a:spcPts val="0"/>
              </a:spcBef>
              <a:spcAft>
                <a:spcPts val="0"/>
              </a:spcAft>
              <a:buClr>
                <a:srgbClr val="91969D"/>
              </a:buClr>
              <a:buSzPts val="3600"/>
              <a:buFont typeface="Arial"/>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p:txBody>
      </p:sp>
      <p:sp>
        <p:nvSpPr>
          <p:cNvPr id="143" name="Google Shape;143;p15"/>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44" name="Google Shape;144;p15"/>
          <p:cNvPicPr preferRelativeResize="0"/>
          <p:nvPr/>
        </p:nvPicPr>
        <p:blipFill rotWithShape="1">
          <a:blip r:embed="rId3">
            <a:alphaModFix/>
          </a:blip>
          <a:srcRect b="0" l="0" r="0" t="0"/>
          <a:stretch/>
        </p:blipFill>
        <p:spPr>
          <a:xfrm>
            <a:off x="6506135" y="6733148"/>
            <a:ext cx="8416500" cy="140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nvSpPr>
        <p:spPr>
          <a:xfrm>
            <a:off x="3101787" y="471981"/>
            <a:ext cx="12274571"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Logistic Regression</a:t>
            </a:r>
            <a:endParaRPr/>
          </a:p>
        </p:txBody>
      </p:sp>
      <p:sp>
        <p:nvSpPr>
          <p:cNvPr id="150" name="Google Shape;150;p16"/>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51" name="Google Shape;151;p16"/>
          <p:cNvPicPr preferRelativeResize="0"/>
          <p:nvPr/>
        </p:nvPicPr>
        <p:blipFill rotWithShape="1">
          <a:blip r:embed="rId3">
            <a:alphaModFix/>
          </a:blip>
          <a:srcRect b="0" l="0" r="0" t="0"/>
          <a:stretch/>
        </p:blipFill>
        <p:spPr>
          <a:xfrm>
            <a:off x="4043922" y="4165226"/>
            <a:ext cx="13419325" cy="68502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nvSpPr>
        <p:spPr>
          <a:xfrm>
            <a:off x="3101787" y="471981"/>
            <a:ext cx="15831672"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K-neighbors Classifier</a:t>
            </a:r>
            <a:endParaRPr/>
          </a:p>
        </p:txBody>
      </p:sp>
      <p:sp>
        <p:nvSpPr>
          <p:cNvPr id="157" name="Google Shape;157;p17"/>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58" name="Google Shape;158;p17"/>
          <p:cNvPicPr preferRelativeResize="0"/>
          <p:nvPr/>
        </p:nvPicPr>
        <p:blipFill rotWithShape="1">
          <a:blip r:embed="rId3">
            <a:alphaModFix/>
          </a:blip>
          <a:srcRect b="0" l="0" r="0" t="0"/>
          <a:stretch/>
        </p:blipFill>
        <p:spPr>
          <a:xfrm>
            <a:off x="3492872" y="4074178"/>
            <a:ext cx="14490327" cy="63333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nvSpPr>
        <p:spPr>
          <a:xfrm>
            <a:off x="3101787" y="471981"/>
            <a:ext cx="12274571"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Bernoulli NB</a:t>
            </a:r>
            <a:endParaRPr/>
          </a:p>
        </p:txBody>
      </p:sp>
      <p:sp>
        <p:nvSpPr>
          <p:cNvPr id="164" name="Google Shape;164;p18"/>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65" name="Google Shape;165;p18"/>
          <p:cNvPicPr preferRelativeResize="0"/>
          <p:nvPr/>
        </p:nvPicPr>
        <p:blipFill rotWithShape="1">
          <a:blip r:embed="rId3">
            <a:alphaModFix/>
          </a:blip>
          <a:srcRect b="0" l="0" r="0" t="0"/>
          <a:stretch/>
        </p:blipFill>
        <p:spPr>
          <a:xfrm>
            <a:off x="3495955" y="3637990"/>
            <a:ext cx="14759847" cy="61873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nvSpPr>
        <p:spPr>
          <a:xfrm>
            <a:off x="3101787" y="471981"/>
            <a:ext cx="12274571"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Decision Tree Classifier</a:t>
            </a:r>
            <a:endParaRPr/>
          </a:p>
        </p:txBody>
      </p:sp>
      <p:sp>
        <p:nvSpPr>
          <p:cNvPr id="171" name="Google Shape;171;p19"/>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72" name="Google Shape;172;p19"/>
          <p:cNvPicPr preferRelativeResize="0"/>
          <p:nvPr/>
        </p:nvPicPr>
        <p:blipFill rotWithShape="1">
          <a:blip r:embed="rId3">
            <a:alphaModFix/>
          </a:blip>
          <a:srcRect b="0" l="0" r="0" t="0"/>
          <a:stretch/>
        </p:blipFill>
        <p:spPr>
          <a:xfrm>
            <a:off x="3680852" y="3646393"/>
            <a:ext cx="13226583" cy="64543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2641600" y="929181"/>
            <a:ext cx="20780730" cy="2286001"/>
          </a:xfrm>
          <a:prstGeom prst="rect">
            <a:avLst/>
          </a:prstGeom>
          <a:noFill/>
          <a:ln>
            <a:noFill/>
          </a:ln>
        </p:spPr>
        <p:txBody>
          <a:bodyPr anchorCtr="0" anchor="ctr" bIns="50800" lIns="50800" spcFirstLastPara="1" rIns="50800" wrap="square" tIns="50800">
            <a:normAutofit/>
          </a:bodyPr>
          <a:lstStyle/>
          <a:p>
            <a:pPr indent="0" lvl="0" marL="0" rtl="0" algn="l">
              <a:lnSpc>
                <a:spcPct val="90000"/>
              </a:lnSpc>
              <a:spcBef>
                <a:spcPts val="0"/>
              </a:spcBef>
              <a:spcAft>
                <a:spcPts val="0"/>
              </a:spcAft>
              <a:buClr>
                <a:srgbClr val="2F3235"/>
              </a:buClr>
              <a:buSzPts val="9000"/>
              <a:buFont typeface="Times New Roman"/>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50" name="Google Shape;50;p2"/>
          <p:cNvSpPr txBox="1"/>
          <p:nvPr/>
        </p:nvSpPr>
        <p:spPr>
          <a:xfrm>
            <a:off x="2391129" y="4331014"/>
            <a:ext cx="19426429" cy="6750566"/>
          </a:xfrm>
          <a:prstGeom prst="rect">
            <a:avLst/>
          </a:prstGeom>
          <a:noFill/>
          <a:ln>
            <a:noFill/>
          </a:ln>
        </p:spPr>
        <p:txBody>
          <a:bodyPr anchorCtr="0" anchor="t" bIns="50800" lIns="50800" spcFirstLastPara="1" rIns="50800" wrap="square" tIns="50800">
            <a:spAutoFit/>
          </a:bodyPr>
          <a:lstStyle/>
          <a:p>
            <a:pPr indent="0" lvl="0" marL="0" marR="0" rtl="0" algn="just">
              <a:lnSpc>
                <a:spcPct val="100000"/>
              </a:lnSpc>
              <a:spcBef>
                <a:spcPts val="0"/>
              </a:spcBef>
              <a:spcAft>
                <a:spcPts val="0"/>
              </a:spcAft>
              <a:buClr>
                <a:schemeClr val="lt1"/>
              </a:buClr>
              <a:buSzPts val="3600"/>
              <a:buFont typeface="Times New Roman"/>
              <a:buNone/>
            </a:pPr>
            <a:r>
              <a:rPr b="0" i="0" lang="en-US" sz="3600" u="none" cap="none" strike="noStrike">
                <a:solidFill>
                  <a:schemeClr val="lt1"/>
                </a:solidFill>
                <a:latin typeface="Times New Roman"/>
                <a:ea typeface="Times New Roman"/>
                <a:cs typeface="Times New Roman"/>
                <a:sym typeface="Times New Roman"/>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lt1"/>
              </a:buClr>
              <a:buSzPts val="3600"/>
              <a:buFont typeface="Times New Roman"/>
              <a:buNone/>
            </a:pPr>
            <a:r>
              <a:rPr b="0" i="0" lang="en-US" sz="3600" u="none" cap="none" strike="noStrike">
                <a:solidFill>
                  <a:schemeClr val="lt1"/>
                </a:solidFill>
                <a:latin typeface="Times New Roman"/>
                <a:ea typeface="Times New Roman"/>
                <a:cs typeface="Times New Roman"/>
                <a:sym typeface="Times New Roman"/>
              </a:rPr>
              <a:t>•	Online hate, described as abusive language, aggression, cyberbullying, hatefulness and many others has been identified as a major threat on online social media platforms. Social media platforms are the most prominent grounds for such toxic behavior. </a:t>
            </a:r>
            <a:endParaRPr/>
          </a:p>
          <a:p>
            <a:pPr indent="0" lvl="0" marL="0" marR="0" rtl="0" algn="just">
              <a:lnSpc>
                <a:spcPct val="100000"/>
              </a:lnSpc>
              <a:spcBef>
                <a:spcPts val="0"/>
              </a:spcBef>
              <a:spcAft>
                <a:spcPts val="0"/>
              </a:spcAft>
              <a:buClr>
                <a:srgbClr val="91969D"/>
              </a:buClr>
              <a:buSzPts val="3600"/>
              <a:buFont typeface="Roboto"/>
              <a:buNone/>
            </a:pPr>
            <a:r>
              <a:t/>
            </a:r>
            <a:endParaRPr b="0" i="0" sz="3600" u="none" cap="none" strike="noStrik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lt1"/>
              </a:buClr>
              <a:buSzPts val="3600"/>
              <a:buFont typeface="Times New Roman"/>
              <a:buNone/>
            </a:pPr>
            <a:r>
              <a:rPr b="0" i="0" lang="en-US" sz="3600" u="none" cap="none" strike="noStrike">
                <a:solidFill>
                  <a:schemeClr val="lt1"/>
                </a:solidFill>
                <a:latin typeface="Times New Roman"/>
                <a:ea typeface="Times New Roman"/>
                <a:cs typeface="Times New Roman"/>
                <a:sym typeface="Times New Roman"/>
              </a:rPr>
              <a:t>•	Our goal is to build a prototype of online hate and abuse comment classifier which can used to classify hate and offensive comments so that it can be controlled and restricted from spreading hatred and cyberbullying.</a:t>
            </a:r>
            <a:endParaRPr b="0" i="0" sz="2400" u="none" cap="none" strike="noStrike">
              <a:solidFill>
                <a:schemeClr val="lt1"/>
              </a:solidFill>
              <a:latin typeface="Times New Roman"/>
              <a:ea typeface="Times New Roman"/>
              <a:cs typeface="Times New Roman"/>
              <a:sym typeface="Times New Roman"/>
            </a:endParaRPr>
          </a:p>
        </p:txBody>
      </p:sp>
      <p:sp>
        <p:nvSpPr>
          <p:cNvPr id="51" name="Google Shape;51;p2"/>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
        <p:nvSpPr>
          <p:cNvPr id="178" name="Google Shape;178;p20"/>
          <p:cNvSpPr txBox="1"/>
          <p:nvPr/>
        </p:nvSpPr>
        <p:spPr>
          <a:xfrm>
            <a:off x="3101787" y="471981"/>
            <a:ext cx="12274571"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Random Forest Classifier</a:t>
            </a:r>
            <a:endParaRPr/>
          </a:p>
        </p:txBody>
      </p:sp>
      <p:pic>
        <p:nvPicPr>
          <p:cNvPr id="179" name="Google Shape;179;p20"/>
          <p:cNvPicPr preferRelativeResize="0"/>
          <p:nvPr/>
        </p:nvPicPr>
        <p:blipFill rotWithShape="1">
          <a:blip r:embed="rId3">
            <a:alphaModFix/>
          </a:blip>
          <a:srcRect b="0" l="0" r="0" t="0"/>
          <a:stretch/>
        </p:blipFill>
        <p:spPr>
          <a:xfrm>
            <a:off x="3393140" y="3716991"/>
            <a:ext cx="13063383" cy="62517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
        <p:nvSpPr>
          <p:cNvPr id="185" name="Google Shape;185;p21"/>
          <p:cNvSpPr txBox="1"/>
          <p:nvPr/>
        </p:nvSpPr>
        <p:spPr>
          <a:xfrm>
            <a:off x="1936377" y="471981"/>
            <a:ext cx="19094823" cy="1573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K neighbors Classifier (n_neighbors=3)</a:t>
            </a:r>
            <a:endParaRPr/>
          </a:p>
        </p:txBody>
      </p:sp>
      <p:pic>
        <p:nvPicPr>
          <p:cNvPr id="186" name="Google Shape;186;p21"/>
          <p:cNvPicPr preferRelativeResize="0"/>
          <p:nvPr/>
        </p:nvPicPr>
        <p:blipFill rotWithShape="1">
          <a:blip r:embed="rId3">
            <a:alphaModFix/>
          </a:blip>
          <a:srcRect b="0" l="0" r="0" t="0"/>
          <a:stretch/>
        </p:blipFill>
        <p:spPr>
          <a:xfrm>
            <a:off x="2379569" y="3327306"/>
            <a:ext cx="14097560" cy="66975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2061519" y="1157777"/>
            <a:ext cx="19223682" cy="1534619"/>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RESULT</a:t>
            </a:r>
            <a:endParaRPr/>
          </a:p>
        </p:txBody>
      </p:sp>
      <p:sp>
        <p:nvSpPr>
          <p:cNvPr id="192" name="Google Shape;192;p22"/>
          <p:cNvSpPr txBox="1"/>
          <p:nvPr/>
        </p:nvSpPr>
        <p:spPr>
          <a:xfrm>
            <a:off x="2061518" y="3019694"/>
            <a:ext cx="20548599" cy="889411"/>
          </a:xfrm>
          <a:prstGeom prst="rect">
            <a:avLst/>
          </a:prstGeom>
          <a:noFill/>
          <a:ln>
            <a:noFill/>
          </a:ln>
        </p:spPr>
        <p:txBody>
          <a:bodyPr anchorCtr="0" anchor="t" bIns="50800" lIns="50800" spcFirstLastPara="1" rIns="50800" wrap="square" tIns="50800">
            <a:spAutoFit/>
          </a:bodyPr>
          <a:lstStyle/>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From the details on the above solutions it is clearly understandable that  we are getting best result with the help of Random Forest Classifier, so we save this model with the help of joblib Library.</a:t>
            </a:r>
            <a:endParaRPr/>
          </a:p>
        </p:txBody>
      </p:sp>
      <p:sp>
        <p:nvSpPr>
          <p:cNvPr id="193" name="Google Shape;193;p22"/>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194" name="Google Shape;194;p22"/>
          <p:cNvPicPr preferRelativeResize="0"/>
          <p:nvPr/>
        </p:nvPicPr>
        <p:blipFill rotWithShape="1">
          <a:blip r:embed="rId3">
            <a:alphaModFix/>
          </a:blip>
          <a:srcRect b="0" l="0" r="0" t="0"/>
          <a:stretch/>
        </p:blipFill>
        <p:spPr>
          <a:xfrm>
            <a:off x="4217053" y="5551133"/>
            <a:ext cx="13031041" cy="33844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nvSpPr>
        <p:spPr>
          <a:xfrm>
            <a:off x="1380200" y="3214473"/>
            <a:ext cx="21192929" cy="4379597"/>
          </a:xfrm>
          <a:prstGeom prst="rect">
            <a:avLst/>
          </a:prstGeom>
          <a:noFill/>
          <a:ln>
            <a:noFill/>
          </a:ln>
        </p:spPr>
        <p:txBody>
          <a:bodyPr anchorCtr="0" anchor="t" bIns="50800" lIns="50800" spcFirstLastPara="1" rIns="50800" wrap="square" tIns="50800">
            <a:spAutoFit/>
          </a:bodyPr>
          <a:lstStyle/>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As we know data is increasing in every second in our day today life. So more the data better the model. </a:t>
            </a:r>
            <a:endParaRPr/>
          </a:p>
          <a:p>
            <a:pPr indent="0" lvl="0" marL="0" marR="0" rtl="0" algn="just">
              <a:lnSpc>
                <a:spcPct val="7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Here we saw that harmful or toxic comments in the social media space have many negative impacts to society.  </a:t>
            </a:r>
            <a:endParaRPr/>
          </a:p>
          <a:p>
            <a:pPr indent="0" lvl="0" marL="0" marR="0" rtl="0" algn="just">
              <a:lnSpc>
                <a:spcPct val="7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The ability to readily and accurately identify comments as toxic could provide many benefits while mitigating the harm. </a:t>
            </a:r>
            <a:endParaRPr/>
          </a:p>
          <a:p>
            <a:pPr indent="0" lvl="0" marL="0" marR="0" rtl="0" algn="just">
              <a:lnSpc>
                <a:spcPct val="7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we have seen the capability of readily available algorithms to be employed in such a way to address this challenge.  </a:t>
            </a:r>
            <a:endParaRPr/>
          </a:p>
          <a:p>
            <a:pPr indent="0" lvl="0" marL="0" marR="0" rtl="0" algn="just">
              <a:lnSpc>
                <a:spcPct val="7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7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In our specific study, it was demonstrated that an Random Forest Classifier solution provides substantial improvement in classification versus any other algorithm.</a:t>
            </a:r>
            <a:endParaRPr/>
          </a:p>
        </p:txBody>
      </p:sp>
      <p:sp>
        <p:nvSpPr>
          <p:cNvPr id="200" name="Google Shape;200;p23"/>
          <p:cNvSpPr txBox="1"/>
          <p:nvPr/>
        </p:nvSpPr>
        <p:spPr>
          <a:xfrm>
            <a:off x="2721365" y="1157777"/>
            <a:ext cx="18563835" cy="1534619"/>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CONCLUSION</a:t>
            </a:r>
            <a:endParaRPr/>
          </a:p>
        </p:txBody>
      </p:sp>
      <p:sp>
        <p:nvSpPr>
          <p:cNvPr id="201" name="Google Shape;201;p23"/>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nvSpPr>
        <p:spPr>
          <a:xfrm>
            <a:off x="6858000" y="5695895"/>
            <a:ext cx="10134600" cy="186204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1500"/>
              <a:buFont typeface="Times New Roman"/>
              <a:buNone/>
            </a:pPr>
            <a:r>
              <a:rPr b="1" i="0" lang="en-US" sz="11500" u="none" cap="none" strike="noStrike">
                <a:solidFill>
                  <a:srgbClr val="FFFFFF"/>
                </a:solidFill>
                <a:latin typeface="Times New Roman"/>
                <a:ea typeface="Times New Roman"/>
                <a:cs typeface="Times New Roman"/>
                <a:sym typeface="Times New Roman"/>
              </a:rPr>
              <a:t>THANK YOU</a:t>
            </a:r>
            <a:endParaRPr/>
          </a:p>
        </p:txBody>
      </p:sp>
      <p:sp>
        <p:nvSpPr>
          <p:cNvPr id="207" name="Google Shape;207;p24"/>
          <p:cNvSpPr txBox="1"/>
          <p:nvPr>
            <p:ph idx="12" type="sldNum"/>
          </p:nvPr>
        </p:nvSpPr>
        <p:spPr>
          <a:xfrm>
            <a:off x="22147795" y="11965186"/>
            <a:ext cx="924645" cy="471924"/>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EXPERIMENTAL SET UP</a:t>
            </a:r>
            <a:endParaRPr/>
          </a:p>
        </p:txBody>
      </p:sp>
      <p:sp>
        <p:nvSpPr>
          <p:cNvPr id="57" name="Google Shape;57;p13"/>
          <p:cNvSpPr txBox="1"/>
          <p:nvPr/>
        </p:nvSpPr>
        <p:spPr>
          <a:xfrm>
            <a:off x="2391129" y="3340413"/>
            <a:ext cx="19426429" cy="5288243"/>
          </a:xfrm>
          <a:prstGeom prst="rect">
            <a:avLst/>
          </a:prstGeom>
          <a:noFill/>
          <a:ln>
            <a:noFill/>
          </a:ln>
        </p:spPr>
        <p:txBody>
          <a:bodyPr anchorCtr="0" anchor="t" bIns="50800" lIns="50800" spcFirstLastPara="1" rIns="50800" wrap="square" tIns="50800">
            <a:spAutoFit/>
          </a:bodyPr>
          <a:lstStyle/>
          <a:p>
            <a:pPr indent="0" lvl="0" marL="0" marR="0" rtl="0" algn="just">
              <a:lnSpc>
                <a:spcPct val="70000"/>
              </a:lnSpc>
              <a:spcBef>
                <a:spcPts val="0"/>
              </a:spcBef>
              <a:spcAft>
                <a:spcPts val="0"/>
              </a:spcAft>
              <a:buClr>
                <a:srgbClr val="141617"/>
              </a:buClr>
              <a:buSzPts val="4800"/>
              <a:buFont typeface="Times New Roman"/>
              <a:buNone/>
            </a:pPr>
            <a:r>
              <a:rPr b="0" i="0" lang="en-US" sz="4800" u="none" cap="none" strike="noStrike">
                <a:solidFill>
                  <a:srgbClr val="141617"/>
                </a:solidFill>
                <a:latin typeface="Times New Roman"/>
                <a:ea typeface="Times New Roman"/>
                <a:cs typeface="Times New Roman"/>
                <a:sym typeface="Times New Roman"/>
              </a:rPr>
              <a:t>Hardware requirements:-</a:t>
            </a:r>
            <a:endParaRPr/>
          </a:p>
          <a:p>
            <a:pPr indent="0" lvl="0" marL="0" marR="0" rtl="0" algn="just">
              <a:lnSpc>
                <a:spcPct val="70000"/>
              </a:lnSpc>
              <a:spcBef>
                <a:spcPts val="0"/>
              </a:spcBef>
              <a:spcAft>
                <a:spcPts val="0"/>
              </a:spcAft>
              <a:buClr>
                <a:srgbClr val="91969D"/>
              </a:buClr>
              <a:buSzPts val="4800"/>
              <a:buFont typeface="Roboto"/>
              <a:buNone/>
            </a:pPr>
            <a:r>
              <a:t/>
            </a:r>
            <a:endParaRPr b="0" i="0" sz="4800" u="none" cap="none" strike="noStrike">
              <a:solidFill>
                <a:srgbClr val="91969D"/>
              </a:solidFill>
              <a:latin typeface="Times New Roman"/>
              <a:ea typeface="Times New Roman"/>
              <a:cs typeface="Times New Roman"/>
              <a:sym typeface="Times New Roman"/>
            </a:endParaRPr>
          </a:p>
          <a:p>
            <a:pPr indent="457200" lvl="2" marL="0" marR="0" rtl="0" algn="just">
              <a:lnSpc>
                <a:spcPct val="70000"/>
              </a:lnSpc>
              <a:spcBef>
                <a:spcPts val="0"/>
              </a:spcBef>
              <a:spcAft>
                <a:spcPts val="0"/>
              </a:spcAft>
              <a:buClr>
                <a:srgbClr val="91969D"/>
              </a:buClr>
              <a:buSzPts val="4800"/>
              <a:buFont typeface="Times New Roman"/>
              <a:buNone/>
            </a:pPr>
            <a:r>
              <a:rPr b="0" i="0" lang="en-US" sz="4800" u="none" cap="none" strike="noStrike">
                <a:solidFill>
                  <a:srgbClr val="91969D"/>
                </a:solidFill>
                <a:latin typeface="Times New Roman"/>
                <a:ea typeface="Times New Roman"/>
                <a:cs typeface="Times New Roman"/>
                <a:sym typeface="Times New Roman"/>
              </a:rPr>
              <a:t>1. Processor — core i5 and above</a:t>
            </a:r>
            <a:endParaRPr/>
          </a:p>
          <a:p>
            <a:pPr indent="457200" lvl="2" marL="0" marR="0" rtl="0" algn="just">
              <a:lnSpc>
                <a:spcPct val="70000"/>
              </a:lnSpc>
              <a:spcBef>
                <a:spcPts val="0"/>
              </a:spcBef>
              <a:spcAft>
                <a:spcPts val="0"/>
              </a:spcAft>
              <a:buClr>
                <a:srgbClr val="91969D"/>
              </a:buClr>
              <a:buSzPts val="4800"/>
              <a:buFont typeface="Times New Roman"/>
              <a:buNone/>
            </a:pPr>
            <a:r>
              <a:rPr b="0" i="0" lang="en-US" sz="4800" u="none" cap="none" strike="noStrike">
                <a:solidFill>
                  <a:srgbClr val="91969D"/>
                </a:solidFill>
                <a:latin typeface="Times New Roman"/>
                <a:ea typeface="Times New Roman"/>
                <a:cs typeface="Times New Roman"/>
                <a:sym typeface="Times New Roman"/>
              </a:rPr>
              <a:t>2. RAM — 8 GB or above</a:t>
            </a:r>
            <a:endParaRPr/>
          </a:p>
          <a:p>
            <a:pPr indent="457200" lvl="2" marL="0" marR="0" rtl="0" algn="just">
              <a:lnSpc>
                <a:spcPct val="70000"/>
              </a:lnSpc>
              <a:spcBef>
                <a:spcPts val="0"/>
              </a:spcBef>
              <a:spcAft>
                <a:spcPts val="0"/>
              </a:spcAft>
              <a:buClr>
                <a:srgbClr val="91969D"/>
              </a:buClr>
              <a:buSzPts val="4800"/>
              <a:buFont typeface="Times New Roman"/>
              <a:buNone/>
            </a:pPr>
            <a:r>
              <a:rPr b="0" i="0" lang="en-US" sz="4800" u="none" cap="none" strike="noStrike">
                <a:solidFill>
                  <a:srgbClr val="91969D"/>
                </a:solidFill>
                <a:latin typeface="Times New Roman"/>
                <a:ea typeface="Times New Roman"/>
                <a:cs typeface="Times New Roman"/>
                <a:sym typeface="Times New Roman"/>
              </a:rPr>
              <a:t>3. SSD— 250 GB or above</a:t>
            </a:r>
            <a:endParaRPr/>
          </a:p>
          <a:p>
            <a:pPr indent="457200" lvl="2" marL="0" marR="0" rtl="0" algn="just">
              <a:lnSpc>
                <a:spcPct val="70000"/>
              </a:lnSpc>
              <a:spcBef>
                <a:spcPts val="0"/>
              </a:spcBef>
              <a:spcAft>
                <a:spcPts val="0"/>
              </a:spcAft>
              <a:buClr>
                <a:srgbClr val="91969D"/>
              </a:buClr>
              <a:buSzPts val="4800"/>
              <a:buFont typeface="Roboto"/>
              <a:buNone/>
            </a:pPr>
            <a:r>
              <a:t/>
            </a:r>
            <a:endParaRPr b="0" i="0" sz="4800" u="none" cap="none" strike="noStrike">
              <a:solidFill>
                <a:srgbClr val="91969D"/>
              </a:solidFill>
              <a:latin typeface="Times New Roman"/>
              <a:ea typeface="Times New Roman"/>
              <a:cs typeface="Times New Roman"/>
              <a:sym typeface="Times New Roman"/>
            </a:endParaRPr>
          </a:p>
          <a:p>
            <a:pPr indent="457200" lvl="2" marL="0" marR="0" rtl="0" algn="just">
              <a:lnSpc>
                <a:spcPct val="70000"/>
              </a:lnSpc>
              <a:spcBef>
                <a:spcPts val="0"/>
              </a:spcBef>
              <a:spcAft>
                <a:spcPts val="0"/>
              </a:spcAft>
              <a:buClr>
                <a:srgbClr val="91969D"/>
              </a:buClr>
              <a:buSzPts val="4800"/>
              <a:buFont typeface="Roboto"/>
              <a:buNone/>
            </a:pPr>
            <a:r>
              <a:t/>
            </a:r>
            <a:endParaRPr b="0" i="0" sz="4800" u="none" cap="none" strike="noStrike">
              <a:solidFill>
                <a:srgbClr val="91969D"/>
              </a:solidFill>
              <a:latin typeface="Times New Roman"/>
              <a:ea typeface="Times New Roman"/>
              <a:cs typeface="Times New Roman"/>
              <a:sym typeface="Times New Roman"/>
            </a:endParaRPr>
          </a:p>
          <a:p>
            <a:pPr indent="0" lvl="0" marL="0" marR="0" rtl="0" algn="just">
              <a:lnSpc>
                <a:spcPct val="70000"/>
              </a:lnSpc>
              <a:spcBef>
                <a:spcPts val="0"/>
              </a:spcBef>
              <a:spcAft>
                <a:spcPts val="0"/>
              </a:spcAft>
              <a:buClr>
                <a:srgbClr val="141617"/>
              </a:buClr>
              <a:buSzPts val="4800"/>
              <a:buFont typeface="Times New Roman"/>
              <a:buNone/>
            </a:pPr>
            <a:r>
              <a:rPr b="0" i="0" lang="en-US" sz="4800" u="none" cap="none" strike="noStrike">
                <a:solidFill>
                  <a:srgbClr val="141617"/>
                </a:solidFill>
                <a:latin typeface="Times New Roman"/>
                <a:ea typeface="Times New Roman"/>
                <a:cs typeface="Times New Roman"/>
                <a:sym typeface="Times New Roman"/>
              </a:rPr>
              <a:t>Software requirements:-</a:t>
            </a:r>
            <a:endParaRPr/>
          </a:p>
          <a:p>
            <a:pPr indent="0" lvl="0" marL="0" marR="0" rtl="0" algn="just">
              <a:lnSpc>
                <a:spcPct val="70000"/>
              </a:lnSpc>
              <a:spcBef>
                <a:spcPts val="0"/>
              </a:spcBef>
              <a:spcAft>
                <a:spcPts val="0"/>
              </a:spcAft>
              <a:buClr>
                <a:srgbClr val="91969D"/>
              </a:buClr>
              <a:buSzPts val="4800"/>
              <a:buFont typeface="Roboto"/>
              <a:buNone/>
            </a:pPr>
            <a:r>
              <a:t/>
            </a:r>
            <a:endParaRPr b="0" i="0" sz="4800" u="none" cap="none" strike="noStrike">
              <a:solidFill>
                <a:srgbClr val="91969D"/>
              </a:solidFill>
              <a:latin typeface="Times New Roman"/>
              <a:ea typeface="Times New Roman"/>
              <a:cs typeface="Times New Roman"/>
              <a:sym typeface="Times New Roman"/>
            </a:endParaRPr>
          </a:p>
          <a:p>
            <a:pPr indent="457200" lvl="2" marL="0" marR="0" rtl="0" algn="just">
              <a:lnSpc>
                <a:spcPct val="70000"/>
              </a:lnSpc>
              <a:spcBef>
                <a:spcPts val="0"/>
              </a:spcBef>
              <a:spcAft>
                <a:spcPts val="0"/>
              </a:spcAft>
              <a:buClr>
                <a:srgbClr val="91969D"/>
              </a:buClr>
              <a:buSzPts val="4800"/>
              <a:buFont typeface="Times New Roman"/>
              <a:buNone/>
            </a:pPr>
            <a:r>
              <a:rPr b="0" i="0" lang="en-US" sz="4800" u="none" cap="none" strike="noStrike">
                <a:solidFill>
                  <a:srgbClr val="91969D"/>
                </a:solidFill>
                <a:latin typeface="Times New Roman"/>
                <a:ea typeface="Times New Roman"/>
                <a:cs typeface="Times New Roman"/>
                <a:sym typeface="Times New Roman"/>
              </a:rPr>
              <a:t>1. ANACONDA</a:t>
            </a:r>
            <a:endParaRPr/>
          </a:p>
        </p:txBody>
      </p:sp>
      <p:sp>
        <p:nvSpPr>
          <p:cNvPr id="58" name="Google Shape;58;p13"/>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txBox="1"/>
          <p:nvPr/>
        </p:nvSpPr>
        <p:spPr>
          <a:xfrm>
            <a:off x="2391129" y="1157781"/>
            <a:ext cx="14180248" cy="20934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DATA PREPRATION</a:t>
            </a:r>
            <a:endParaRPr/>
          </a:p>
        </p:txBody>
      </p:sp>
      <p:sp>
        <p:nvSpPr>
          <p:cNvPr id="64" name="Google Shape;64;p3"/>
          <p:cNvSpPr txBox="1"/>
          <p:nvPr/>
        </p:nvSpPr>
        <p:spPr>
          <a:xfrm>
            <a:off x="2391129" y="3222409"/>
            <a:ext cx="19426429" cy="4977773"/>
          </a:xfrm>
          <a:prstGeom prst="rect">
            <a:avLst/>
          </a:prstGeom>
          <a:noFill/>
          <a:ln>
            <a:noFill/>
          </a:ln>
        </p:spPr>
        <p:txBody>
          <a:bodyPr anchorCtr="0" anchor="t" bIns="50800" lIns="50800" spcFirstLastPara="1" rIns="50800" wrap="square" tIns="50800">
            <a:spAutoFit/>
          </a:bodyPr>
          <a:lstStyle/>
          <a:p>
            <a:pPr indent="0" lvl="0" marL="0" marR="0" rtl="0" algn="just">
              <a:lnSpc>
                <a:spcPct val="8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With the help of Pandas Library We will upload our data to Jupyter Notebook.</a:t>
            </a:r>
            <a:endParaRPr/>
          </a:p>
          <a:p>
            <a:pPr indent="0" lvl="0" marL="0" marR="0" rtl="0" algn="just">
              <a:lnSpc>
                <a:spcPct val="8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Once our data is uploaded with the help of predefined method (i.e. read_csv) we can read data for further processing.   </a:t>
            </a:r>
            <a:endParaRPr/>
          </a:p>
          <a:p>
            <a:pPr indent="0" lvl="0" marL="0" marR="0" rtl="0" algn="just">
              <a:lnSpc>
                <a:spcPct val="8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91969D"/>
              </a:buClr>
              <a:buSzPts val="3600"/>
              <a:buFont typeface="Times New Roman"/>
              <a:buNone/>
            </a:pPr>
            <a:r>
              <a:rPr b="0" i="0" lang="en-US" sz="3600" u="none" cap="none" strike="noStrike">
                <a:solidFill>
                  <a:srgbClr val="91969D"/>
                </a:solidFill>
                <a:latin typeface="Times New Roman"/>
                <a:ea typeface="Times New Roman"/>
                <a:cs typeface="Times New Roman"/>
                <a:sym typeface="Times New Roman"/>
              </a:rPr>
              <a:t>We have two type of variables in the data:-</a:t>
            </a:r>
            <a:endParaRPr/>
          </a:p>
          <a:p>
            <a:pPr indent="0" lvl="0" marL="0" marR="0" rtl="0" algn="just">
              <a:lnSpc>
                <a:spcPct val="8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a:p>
            <a:pPr indent="-571500" lvl="0" marL="571500" marR="0" rtl="0" algn="just">
              <a:lnSpc>
                <a:spcPct val="8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Dependent Variable</a:t>
            </a:r>
            <a:endParaRPr/>
          </a:p>
          <a:p>
            <a:pPr indent="-571500" lvl="0" marL="571500" marR="0" rtl="0" algn="just">
              <a:lnSpc>
                <a:spcPct val="80000"/>
              </a:lnSpc>
              <a:spcBef>
                <a:spcPts val="0"/>
              </a:spcBef>
              <a:spcAft>
                <a:spcPts val="0"/>
              </a:spcAft>
              <a:buClr>
                <a:srgbClr val="91969D"/>
              </a:buClr>
              <a:buSzPts val="3600"/>
              <a:buFont typeface="Arial"/>
              <a:buChar char="•"/>
            </a:pPr>
            <a:r>
              <a:rPr b="0" i="0" lang="en-US" sz="3600" u="none" cap="none" strike="noStrike">
                <a:solidFill>
                  <a:srgbClr val="91969D"/>
                </a:solidFill>
                <a:latin typeface="Times New Roman"/>
                <a:ea typeface="Times New Roman"/>
                <a:cs typeface="Times New Roman"/>
                <a:sym typeface="Times New Roman"/>
              </a:rPr>
              <a:t>Independent Variable</a:t>
            </a:r>
            <a:endParaRPr/>
          </a:p>
          <a:p>
            <a:pPr indent="-342900" lvl="0" marL="571500" marR="0" rtl="0" algn="just">
              <a:lnSpc>
                <a:spcPct val="80000"/>
              </a:lnSpc>
              <a:spcBef>
                <a:spcPts val="0"/>
              </a:spcBef>
              <a:spcAft>
                <a:spcPts val="0"/>
              </a:spcAft>
              <a:buClr>
                <a:srgbClr val="91969D"/>
              </a:buClr>
              <a:buSzPts val="3600"/>
              <a:buFont typeface="Arial"/>
              <a:buNone/>
            </a:pPr>
            <a:r>
              <a:t/>
            </a:r>
            <a:endParaRPr b="0" i="0" sz="3600" u="none" cap="none" strike="noStrike">
              <a:solidFill>
                <a:srgbClr val="91969D"/>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p:txBody>
      </p:sp>
      <p:sp>
        <p:nvSpPr>
          <p:cNvPr id="65" name="Google Shape;65;p3"/>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pic>
        <p:nvPicPr>
          <p:cNvPr id="66" name="Google Shape;66;p3"/>
          <p:cNvPicPr preferRelativeResize="0"/>
          <p:nvPr/>
        </p:nvPicPr>
        <p:blipFill rotWithShape="1">
          <a:blip r:embed="rId3">
            <a:alphaModFix/>
          </a:blip>
          <a:srcRect b="0" l="0" r="0" t="0"/>
          <a:stretch/>
        </p:blipFill>
        <p:spPr>
          <a:xfrm>
            <a:off x="2546536" y="8200182"/>
            <a:ext cx="16351062" cy="33693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nvSpPr>
        <p:spPr>
          <a:xfrm>
            <a:off x="1828800" y="8197406"/>
            <a:ext cx="18751629" cy="545790"/>
          </a:xfrm>
          <a:prstGeom prst="rect">
            <a:avLst/>
          </a:prstGeom>
          <a:noFill/>
          <a:ln>
            <a:noFill/>
          </a:ln>
        </p:spPr>
        <p:txBody>
          <a:bodyPr anchorCtr="0" anchor="t" bIns="50800" lIns="50800" spcFirstLastPara="1" rIns="50800" wrap="square" tIns="50800">
            <a:spAutoFit/>
          </a:bodyPr>
          <a:lstStyle/>
          <a:p>
            <a:pPr indent="0" lvl="0" marL="0" marR="0" rtl="0" algn="just">
              <a:lnSpc>
                <a:spcPct val="80000"/>
              </a:lnSpc>
              <a:spcBef>
                <a:spcPts val="0"/>
              </a:spcBef>
              <a:spcAft>
                <a:spcPts val="0"/>
              </a:spcAft>
              <a:buClr>
                <a:srgbClr val="91969D"/>
              </a:buClr>
              <a:buSzPts val="3600"/>
              <a:buFont typeface="Roboto"/>
              <a:buNone/>
            </a:pPr>
            <a:r>
              <a:t/>
            </a:r>
            <a:endParaRPr b="0" i="0" sz="3600" u="none" cap="none" strike="noStrike">
              <a:solidFill>
                <a:srgbClr val="91969D"/>
              </a:solidFill>
              <a:latin typeface="Times New Roman"/>
              <a:ea typeface="Times New Roman"/>
              <a:cs typeface="Times New Roman"/>
              <a:sym typeface="Times New Roman"/>
            </a:endParaRPr>
          </a:p>
        </p:txBody>
      </p:sp>
      <p:sp>
        <p:nvSpPr>
          <p:cNvPr id="72" name="Google Shape;72;p4"/>
          <p:cNvSpPr txBox="1"/>
          <p:nvPr>
            <p:ph idx="12" type="sldNum"/>
          </p:nvPr>
        </p:nvSpPr>
        <p:spPr>
          <a:xfrm>
            <a:off x="22147795" y="119651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3F4347"/>
              </a:buClr>
              <a:buSzPts val="2400"/>
              <a:buFont typeface="Roboto"/>
              <a:buNone/>
            </a:pPr>
            <a:fld id="{00000000-1234-1234-1234-123412341234}" type="slidenum">
              <a:rPr lang="en-US"/>
              <a:t>‹#›</a:t>
            </a:fld>
            <a:endParaRPr/>
          </a:p>
        </p:txBody>
      </p:sp>
      <p:sp>
        <p:nvSpPr>
          <p:cNvPr id="73" name="Google Shape;73;p4"/>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Malignant</a:t>
            </a:r>
            <a:endParaRPr/>
          </a:p>
        </p:txBody>
      </p:sp>
      <p:pic>
        <p:nvPicPr>
          <p:cNvPr id="74" name="Google Shape;74;p4"/>
          <p:cNvPicPr preferRelativeResize="0"/>
          <p:nvPr/>
        </p:nvPicPr>
        <p:blipFill rotWithShape="1">
          <a:blip r:embed="rId3">
            <a:alphaModFix/>
          </a:blip>
          <a:srcRect b="0" l="0" r="0" t="0"/>
          <a:stretch/>
        </p:blipFill>
        <p:spPr>
          <a:xfrm>
            <a:off x="2391128" y="2979131"/>
            <a:ext cx="18586283" cy="87108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Rude</a:t>
            </a:r>
            <a:endParaRPr/>
          </a:p>
        </p:txBody>
      </p:sp>
      <p:pic>
        <p:nvPicPr>
          <p:cNvPr id="80" name="Google Shape;80;p5"/>
          <p:cNvPicPr preferRelativeResize="0"/>
          <p:nvPr/>
        </p:nvPicPr>
        <p:blipFill rotWithShape="1">
          <a:blip r:embed="rId3">
            <a:alphaModFix/>
          </a:blip>
          <a:srcRect b="0" l="0" r="0" t="0"/>
          <a:stretch/>
        </p:blipFill>
        <p:spPr>
          <a:xfrm>
            <a:off x="2391129" y="2757982"/>
            <a:ext cx="19034519" cy="9053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
        <p:nvSpPr>
          <p:cNvPr id="86" name="Google Shape;86;p6"/>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Treat</a:t>
            </a:r>
            <a:endParaRPr/>
          </a:p>
        </p:txBody>
      </p:sp>
      <p:pic>
        <p:nvPicPr>
          <p:cNvPr id="87" name="Google Shape;87;p6"/>
          <p:cNvPicPr preferRelativeResize="0"/>
          <p:nvPr/>
        </p:nvPicPr>
        <p:blipFill rotWithShape="1">
          <a:blip r:embed="rId3">
            <a:alphaModFix/>
          </a:blip>
          <a:srcRect b="0" l="0" r="0" t="0"/>
          <a:stretch/>
        </p:blipFill>
        <p:spPr>
          <a:xfrm>
            <a:off x="2391128" y="3029931"/>
            <a:ext cx="18747648" cy="90368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
        <p:nvSpPr>
          <p:cNvPr id="93" name="Google Shape;93;p7"/>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Abuse</a:t>
            </a:r>
            <a:endParaRPr/>
          </a:p>
        </p:txBody>
      </p:sp>
      <p:pic>
        <p:nvPicPr>
          <p:cNvPr id="94" name="Google Shape;94;p7"/>
          <p:cNvPicPr preferRelativeResize="0"/>
          <p:nvPr/>
        </p:nvPicPr>
        <p:blipFill rotWithShape="1">
          <a:blip r:embed="rId3">
            <a:alphaModFix/>
          </a:blip>
          <a:srcRect b="0" l="0" r="0" t="0"/>
          <a:stretch/>
        </p:blipFill>
        <p:spPr>
          <a:xfrm>
            <a:off x="2391129" y="2945040"/>
            <a:ext cx="18909012" cy="8934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idx="12" type="sldNum"/>
          </p:nvPr>
        </p:nvSpPr>
        <p:spPr>
          <a:xfrm>
            <a:off x="21982695" y="12066786"/>
            <a:ext cx="924645" cy="508001"/>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FFFFFF"/>
              </a:buClr>
              <a:buSzPts val="2400"/>
              <a:buFont typeface="Roboto"/>
              <a:buNone/>
            </a:pPr>
            <a:fld id="{00000000-1234-1234-1234-123412341234}" type="slidenum">
              <a:rPr lang="en-US"/>
              <a:t>‹#›</a:t>
            </a:fld>
            <a:endParaRPr/>
          </a:p>
        </p:txBody>
      </p:sp>
      <p:sp>
        <p:nvSpPr>
          <p:cNvPr id="100" name="Google Shape;100;p8"/>
          <p:cNvSpPr txBox="1"/>
          <p:nvPr/>
        </p:nvSpPr>
        <p:spPr>
          <a:xfrm>
            <a:off x="2391129" y="471981"/>
            <a:ext cx="21005801" cy="22860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F3235"/>
              </a:buClr>
              <a:buSzPts val="9000"/>
              <a:buFont typeface="Times New Roman"/>
              <a:buNone/>
            </a:pPr>
            <a:r>
              <a:rPr b="0" i="0" lang="en-US" sz="9000" u="none" cap="none" strike="noStrike">
                <a:solidFill>
                  <a:srgbClr val="2F3235"/>
                </a:solidFill>
                <a:latin typeface="Times New Roman"/>
                <a:ea typeface="Times New Roman"/>
                <a:cs typeface="Times New Roman"/>
                <a:sym typeface="Times New Roman"/>
              </a:rPr>
              <a:t>Loathe</a:t>
            </a:r>
            <a:endParaRPr/>
          </a:p>
        </p:txBody>
      </p:sp>
      <p:pic>
        <p:nvPicPr>
          <p:cNvPr id="101" name="Google Shape;101;p8"/>
          <p:cNvPicPr preferRelativeResize="0"/>
          <p:nvPr/>
        </p:nvPicPr>
        <p:blipFill rotWithShape="1">
          <a:blip r:embed="rId3">
            <a:alphaModFix/>
          </a:blip>
          <a:srcRect b="0" l="0" r="0" t="0"/>
          <a:stretch/>
        </p:blipFill>
        <p:spPr>
          <a:xfrm>
            <a:off x="2391129" y="2757982"/>
            <a:ext cx="19213812" cy="91112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