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13716000" cx="24384000"/>
  <p:notesSz cx="6858000" cy="9144000"/>
  <p:embeddedFontLst>
    <p:embeddedFont>
      <p:font typeface="Roboto"/>
      <p:bold r:id="rId28"/>
      <p:boldItalic r:id="rId29"/>
    </p:embeddedFont>
    <p:embeddedFont>
      <p:font typeface="Helvetica Neue"/>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A4A3A4"/>
          </p15:clr>
        </p15:guide>
        <p15:guide id="2" pos="7680">
          <p15:clr>
            <a:srgbClr val="A4A3A4"/>
          </p15:clr>
        </p15:guide>
      </p15:sldGuideLst>
    </p:ext>
    <p:ext uri="http://customooxmlschemas.google.com/">
      <go:slidesCustomData xmlns:go="http://customooxmlschemas.google.com/" r:id="rId38" roundtripDataSignature="AMtx7mjRFY8TdnAkFIm0sk2rwhPyxo/A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orient="horz"/>
        <p:guide pos="76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6.xml"/><Relationship Id="rId33" Type="http://schemas.openxmlformats.org/officeDocument/2006/relationships/font" Target="fonts/HelveticaNeue-boldItalic.fntdata"/><Relationship Id="rId10" Type="http://schemas.openxmlformats.org/officeDocument/2006/relationships/slide" Target="slides/slide5.xml"/><Relationship Id="rId32" Type="http://schemas.openxmlformats.org/officeDocument/2006/relationships/font" Target="fonts/HelveticaNeue-italic.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tx">
  <p:cSld name="TITLE_AND_BODY">
    <p:spTree>
      <p:nvGrpSpPr>
        <p:cNvPr id="10" name="Shape 10"/>
        <p:cNvGrpSpPr/>
        <p:nvPr/>
      </p:nvGrpSpPr>
      <p:grpSpPr>
        <a:xfrm>
          <a:off x="0" y="0"/>
          <a:ext cx="0" cy="0"/>
          <a:chOff x="0" y="0"/>
          <a:chExt cx="0" cy="0"/>
        </a:xfrm>
      </p:grpSpPr>
      <p:sp>
        <p:nvSpPr>
          <p:cNvPr id="11" name="Google Shape;11;p24"/>
          <p:cNvSpPr txBox="1"/>
          <p:nvPr>
            <p:ph idx="12" type="sldNum"/>
          </p:nvPr>
        </p:nvSpPr>
        <p:spPr>
          <a:xfrm>
            <a:off x="21982695" y="12066786"/>
            <a:ext cx="924645" cy="508001"/>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FFFFFF"/>
              </a:buClr>
              <a:buSzPts val="2400"/>
              <a:buFont typeface="Roboto"/>
              <a:buNone/>
              <a:defRPr>
                <a:solidFill>
                  <a:srgbClr val="FFFFFF"/>
                </a:solidFill>
              </a:defRPr>
            </a:lvl1pPr>
            <a:lvl2pPr indent="0" lvl="1" marL="0" algn="ctr">
              <a:lnSpc>
                <a:spcPct val="100000"/>
              </a:lnSpc>
              <a:spcBef>
                <a:spcPts val="0"/>
              </a:spcBef>
              <a:spcAft>
                <a:spcPts val="0"/>
              </a:spcAft>
              <a:buClr>
                <a:srgbClr val="FFFFFF"/>
              </a:buClr>
              <a:buSzPts val="2400"/>
              <a:buFont typeface="Roboto"/>
              <a:buNone/>
              <a:defRPr>
                <a:solidFill>
                  <a:srgbClr val="FFFFFF"/>
                </a:solidFill>
              </a:defRPr>
            </a:lvl2pPr>
            <a:lvl3pPr indent="0" lvl="2" marL="0" algn="ctr">
              <a:lnSpc>
                <a:spcPct val="100000"/>
              </a:lnSpc>
              <a:spcBef>
                <a:spcPts val="0"/>
              </a:spcBef>
              <a:spcAft>
                <a:spcPts val="0"/>
              </a:spcAft>
              <a:buClr>
                <a:srgbClr val="FFFFFF"/>
              </a:buClr>
              <a:buSzPts val="2400"/>
              <a:buFont typeface="Roboto"/>
              <a:buNone/>
              <a:defRPr>
                <a:solidFill>
                  <a:srgbClr val="FFFFFF"/>
                </a:solidFill>
              </a:defRPr>
            </a:lvl3pPr>
            <a:lvl4pPr indent="0" lvl="3" marL="0" algn="ctr">
              <a:lnSpc>
                <a:spcPct val="100000"/>
              </a:lnSpc>
              <a:spcBef>
                <a:spcPts val="0"/>
              </a:spcBef>
              <a:spcAft>
                <a:spcPts val="0"/>
              </a:spcAft>
              <a:buClr>
                <a:srgbClr val="FFFFFF"/>
              </a:buClr>
              <a:buSzPts val="2400"/>
              <a:buFont typeface="Roboto"/>
              <a:buNone/>
              <a:defRPr>
                <a:solidFill>
                  <a:srgbClr val="FFFFFF"/>
                </a:solidFill>
              </a:defRPr>
            </a:lvl4pPr>
            <a:lvl5pPr indent="0" lvl="4" marL="0" algn="ctr">
              <a:lnSpc>
                <a:spcPct val="100000"/>
              </a:lnSpc>
              <a:spcBef>
                <a:spcPts val="0"/>
              </a:spcBef>
              <a:spcAft>
                <a:spcPts val="0"/>
              </a:spcAft>
              <a:buClr>
                <a:srgbClr val="FFFFFF"/>
              </a:buClr>
              <a:buSzPts val="2400"/>
              <a:buFont typeface="Roboto"/>
              <a:buNone/>
              <a:defRPr>
                <a:solidFill>
                  <a:srgbClr val="FFFFFF"/>
                </a:solidFill>
              </a:defRPr>
            </a:lvl5pPr>
            <a:lvl6pPr indent="0" lvl="5" marL="0" algn="ctr">
              <a:lnSpc>
                <a:spcPct val="100000"/>
              </a:lnSpc>
              <a:spcBef>
                <a:spcPts val="0"/>
              </a:spcBef>
              <a:spcAft>
                <a:spcPts val="0"/>
              </a:spcAft>
              <a:buClr>
                <a:srgbClr val="FFFFFF"/>
              </a:buClr>
              <a:buSzPts val="2400"/>
              <a:buFont typeface="Roboto"/>
              <a:buNone/>
              <a:defRPr>
                <a:solidFill>
                  <a:srgbClr val="FFFFFF"/>
                </a:solidFill>
              </a:defRPr>
            </a:lvl6pPr>
            <a:lvl7pPr indent="0" lvl="6" marL="0" algn="ctr">
              <a:lnSpc>
                <a:spcPct val="100000"/>
              </a:lnSpc>
              <a:spcBef>
                <a:spcPts val="0"/>
              </a:spcBef>
              <a:spcAft>
                <a:spcPts val="0"/>
              </a:spcAft>
              <a:buClr>
                <a:srgbClr val="FFFFFF"/>
              </a:buClr>
              <a:buSzPts val="2400"/>
              <a:buFont typeface="Roboto"/>
              <a:buNone/>
              <a:defRPr>
                <a:solidFill>
                  <a:srgbClr val="FFFFFF"/>
                </a:solidFill>
              </a:defRPr>
            </a:lvl7pPr>
            <a:lvl8pPr indent="0" lvl="7" marL="0" algn="ctr">
              <a:lnSpc>
                <a:spcPct val="100000"/>
              </a:lnSpc>
              <a:spcBef>
                <a:spcPts val="0"/>
              </a:spcBef>
              <a:spcAft>
                <a:spcPts val="0"/>
              </a:spcAft>
              <a:buClr>
                <a:srgbClr val="FFFFFF"/>
              </a:buClr>
              <a:buSzPts val="2400"/>
              <a:buFont typeface="Roboto"/>
              <a:buNone/>
              <a:defRPr>
                <a:solidFill>
                  <a:srgbClr val="FFFFFF"/>
                </a:solidFill>
              </a:defRPr>
            </a:lvl8pPr>
            <a:lvl9pPr indent="0" lvl="8" marL="0" algn="ctr">
              <a:lnSpc>
                <a:spcPct val="100000"/>
              </a:lnSpc>
              <a:spcBef>
                <a:spcPts val="0"/>
              </a:spcBef>
              <a:spcAft>
                <a:spcPts val="0"/>
              </a:spcAft>
              <a:buClr>
                <a:srgbClr val="FFFFFF"/>
              </a:buClr>
              <a:buSzPts val="2400"/>
              <a:buFont typeface="Roboto"/>
              <a:buNone/>
              <a:defRPr>
                <a:solidFill>
                  <a:srgbClr val="FFFFFF"/>
                </a:solidFill>
              </a:defRPr>
            </a:lvl9pPr>
          </a:lstStyle>
          <a:p>
            <a:pPr indent="0" lvl="0" marL="0" rtl="0" algn="ctr">
              <a:spcBef>
                <a:spcPts val="0"/>
              </a:spcBef>
              <a:spcAft>
                <a:spcPts val="0"/>
              </a:spcAft>
              <a:buNone/>
            </a:pPr>
            <a:fld id="{00000000-1234-1234-1234-123412341234}" type="slidenum">
              <a:rPr lang="en-US"/>
              <a:t>‹#›</a:t>
            </a:fld>
            <a:endParaRPr b="1" i="0" sz="2400" u="none" cap="none" strike="noStrike">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t Slide">
  <p:cSld name="Standart Slide">
    <p:spTree>
      <p:nvGrpSpPr>
        <p:cNvPr id="12" name="Shape 12"/>
        <p:cNvGrpSpPr/>
        <p:nvPr/>
      </p:nvGrpSpPr>
      <p:grpSpPr>
        <a:xfrm>
          <a:off x="0" y="0"/>
          <a:ext cx="0" cy="0"/>
          <a:chOff x="0" y="0"/>
          <a:chExt cx="0" cy="0"/>
        </a:xfrm>
      </p:grpSpPr>
      <p:sp>
        <p:nvSpPr>
          <p:cNvPr id="13" name="Google Shape;13;p25"/>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1pPr>
            <a:lvl2pPr indent="0" lvl="1"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2pPr>
            <a:lvl3pPr indent="0" lvl="2"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3pPr>
            <a:lvl4pPr indent="0" lvl="3"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4pPr>
            <a:lvl5pPr indent="0" lvl="4"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5pPr>
            <a:lvl6pPr indent="0" lvl="5"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6pPr>
            <a:lvl7pPr indent="0" lvl="6"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7pPr>
            <a:lvl8pPr indent="0" lvl="7"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8pPr>
            <a:lvl9pPr indent="0" lvl="8"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
        <p:nvSpPr>
          <p:cNvPr id="14" name="Google Shape;14;p25"/>
          <p:cNvSpPr txBox="1"/>
          <p:nvPr>
            <p:ph type="title"/>
          </p:nvPr>
        </p:nvSpPr>
        <p:spPr>
          <a:xfrm>
            <a:off x="1689100" y="1350488"/>
            <a:ext cx="21005800" cy="2286001"/>
          </a:xfrm>
          <a:prstGeom prst="rect">
            <a:avLst/>
          </a:prstGeom>
          <a:noFill/>
          <a:ln>
            <a:noFill/>
          </a:ln>
        </p:spPr>
        <p:txBody>
          <a:bodyPr anchorCtr="0" anchor="ctr" bIns="50800" lIns="50800" spcFirstLastPara="1" rIns="50800" wrap="square" tIns="50800">
            <a:normAutofit/>
          </a:bodyPr>
          <a:lstStyle>
            <a:lvl1pPr lvl="0" algn="l">
              <a:lnSpc>
                <a:spcPct val="90000"/>
              </a:lnSpc>
              <a:spcBef>
                <a:spcPts val="0"/>
              </a:spcBef>
              <a:spcAft>
                <a:spcPts val="0"/>
              </a:spcAft>
              <a:buClr>
                <a:srgbClr val="2F3235"/>
              </a:buClr>
              <a:buSzPts val="1800"/>
              <a:buNone/>
              <a:defRPr/>
            </a:lvl1pPr>
            <a:lvl2pPr lvl="1" algn="l">
              <a:lnSpc>
                <a:spcPct val="90000"/>
              </a:lnSpc>
              <a:spcBef>
                <a:spcPts val="0"/>
              </a:spcBef>
              <a:spcAft>
                <a:spcPts val="0"/>
              </a:spcAft>
              <a:buClr>
                <a:srgbClr val="2F3235"/>
              </a:buClr>
              <a:buSzPts val="1800"/>
              <a:buNone/>
              <a:defRPr/>
            </a:lvl2pPr>
            <a:lvl3pPr lvl="2" algn="l">
              <a:lnSpc>
                <a:spcPct val="90000"/>
              </a:lnSpc>
              <a:spcBef>
                <a:spcPts val="0"/>
              </a:spcBef>
              <a:spcAft>
                <a:spcPts val="0"/>
              </a:spcAft>
              <a:buClr>
                <a:srgbClr val="2F3235"/>
              </a:buClr>
              <a:buSzPts val="1800"/>
              <a:buNone/>
              <a:defRPr/>
            </a:lvl3pPr>
            <a:lvl4pPr lvl="3" algn="l">
              <a:lnSpc>
                <a:spcPct val="90000"/>
              </a:lnSpc>
              <a:spcBef>
                <a:spcPts val="0"/>
              </a:spcBef>
              <a:spcAft>
                <a:spcPts val="0"/>
              </a:spcAft>
              <a:buClr>
                <a:srgbClr val="2F3235"/>
              </a:buClr>
              <a:buSzPts val="1800"/>
              <a:buNone/>
              <a:defRPr/>
            </a:lvl4pPr>
            <a:lvl5pPr lvl="4" algn="l">
              <a:lnSpc>
                <a:spcPct val="90000"/>
              </a:lnSpc>
              <a:spcBef>
                <a:spcPts val="0"/>
              </a:spcBef>
              <a:spcAft>
                <a:spcPts val="0"/>
              </a:spcAft>
              <a:buClr>
                <a:srgbClr val="2F3235"/>
              </a:buClr>
              <a:buSzPts val="1800"/>
              <a:buNone/>
              <a:defRPr/>
            </a:lvl5pPr>
            <a:lvl6pPr lvl="5" algn="l">
              <a:lnSpc>
                <a:spcPct val="90000"/>
              </a:lnSpc>
              <a:spcBef>
                <a:spcPts val="0"/>
              </a:spcBef>
              <a:spcAft>
                <a:spcPts val="0"/>
              </a:spcAft>
              <a:buClr>
                <a:srgbClr val="2F3235"/>
              </a:buClr>
              <a:buSzPts val="1800"/>
              <a:buNone/>
              <a:defRPr/>
            </a:lvl6pPr>
            <a:lvl7pPr lvl="6" algn="l">
              <a:lnSpc>
                <a:spcPct val="90000"/>
              </a:lnSpc>
              <a:spcBef>
                <a:spcPts val="0"/>
              </a:spcBef>
              <a:spcAft>
                <a:spcPts val="0"/>
              </a:spcAft>
              <a:buClr>
                <a:srgbClr val="2F3235"/>
              </a:buClr>
              <a:buSzPts val="1800"/>
              <a:buNone/>
              <a:defRPr/>
            </a:lvl7pPr>
            <a:lvl8pPr lvl="7" algn="l">
              <a:lnSpc>
                <a:spcPct val="90000"/>
              </a:lnSpc>
              <a:spcBef>
                <a:spcPts val="0"/>
              </a:spcBef>
              <a:spcAft>
                <a:spcPts val="0"/>
              </a:spcAft>
              <a:buClr>
                <a:srgbClr val="2F3235"/>
              </a:buClr>
              <a:buSzPts val="1800"/>
              <a:buNone/>
              <a:defRPr/>
            </a:lvl8pPr>
            <a:lvl9pPr lvl="8" algn="l">
              <a:lnSpc>
                <a:spcPct val="90000"/>
              </a:lnSpc>
              <a:spcBef>
                <a:spcPts val="0"/>
              </a:spcBef>
              <a:spcAft>
                <a:spcPts val="0"/>
              </a:spcAft>
              <a:buClr>
                <a:srgbClr val="2F3235"/>
              </a:buClr>
              <a:buSzPts val="1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model2">
  <p:cSld name="slidemodel2">
    <p:bg>
      <p:bgPr>
        <a:gradFill>
          <a:gsLst>
            <a:gs pos="0">
              <a:srgbClr val="1181AE"/>
            </a:gs>
            <a:gs pos="55000">
              <a:srgbClr val="1181AE"/>
            </a:gs>
            <a:gs pos="100000">
              <a:srgbClr val="095474"/>
            </a:gs>
          </a:gsLst>
          <a:path path="circle">
            <a:fillToRect b="50%" l="50%" r="50%" t="50%"/>
          </a:path>
          <a:tileRect/>
        </a:gradFill>
      </p:bgPr>
    </p:bg>
    <p:spTree>
      <p:nvGrpSpPr>
        <p:cNvPr id="15" name="Shape 15"/>
        <p:cNvGrpSpPr/>
        <p:nvPr/>
      </p:nvGrpSpPr>
      <p:grpSpPr>
        <a:xfrm>
          <a:off x="0" y="0"/>
          <a:ext cx="0" cy="0"/>
          <a:chOff x="0" y="0"/>
          <a:chExt cx="0" cy="0"/>
        </a:xfrm>
      </p:grpSpPr>
      <p:sp>
        <p:nvSpPr>
          <p:cNvPr id="16" name="Google Shape;16;p26"/>
          <p:cNvSpPr txBox="1"/>
          <p:nvPr>
            <p:ph type="title"/>
          </p:nvPr>
        </p:nvSpPr>
        <p:spPr>
          <a:xfrm>
            <a:off x="6437344" y="5741267"/>
            <a:ext cx="11864446" cy="1422162"/>
          </a:xfrm>
          <a:prstGeom prst="rect">
            <a:avLst/>
          </a:prstGeom>
          <a:noFill/>
          <a:ln>
            <a:noFill/>
          </a:ln>
        </p:spPr>
        <p:txBody>
          <a:bodyPr anchorCtr="0" anchor="ctr" bIns="50800" lIns="50800" spcFirstLastPara="1" rIns="50800" wrap="square" tIns="50800">
            <a:normAutofit/>
          </a:bodyPr>
          <a:lstStyle>
            <a:lvl1pPr lvl="0" algn="ctr">
              <a:lnSpc>
                <a:spcPct val="90000"/>
              </a:lnSpc>
              <a:spcBef>
                <a:spcPts val="0"/>
              </a:spcBef>
              <a:spcAft>
                <a:spcPts val="0"/>
              </a:spcAft>
              <a:buClr>
                <a:schemeClr val="dk1"/>
              </a:buClr>
              <a:buSzPts val="7200"/>
              <a:buFont typeface="Roboto"/>
              <a:buNone/>
              <a:defRPr b="0" sz="7200">
                <a:solidFill>
                  <a:schemeClr val="dk1"/>
                </a:solidFill>
                <a:latin typeface="Roboto"/>
                <a:ea typeface="Roboto"/>
                <a:cs typeface="Roboto"/>
                <a:sym typeface="Roboto"/>
              </a:defRPr>
            </a:lvl1pPr>
            <a:lvl2pPr lvl="1" algn="l">
              <a:lnSpc>
                <a:spcPct val="90000"/>
              </a:lnSpc>
              <a:spcBef>
                <a:spcPts val="0"/>
              </a:spcBef>
              <a:spcAft>
                <a:spcPts val="0"/>
              </a:spcAft>
              <a:buClr>
                <a:srgbClr val="2F3235"/>
              </a:buClr>
              <a:buSzPts val="1800"/>
              <a:buNone/>
              <a:defRPr/>
            </a:lvl2pPr>
            <a:lvl3pPr lvl="2" algn="l">
              <a:lnSpc>
                <a:spcPct val="90000"/>
              </a:lnSpc>
              <a:spcBef>
                <a:spcPts val="0"/>
              </a:spcBef>
              <a:spcAft>
                <a:spcPts val="0"/>
              </a:spcAft>
              <a:buClr>
                <a:srgbClr val="2F3235"/>
              </a:buClr>
              <a:buSzPts val="1800"/>
              <a:buNone/>
              <a:defRPr/>
            </a:lvl3pPr>
            <a:lvl4pPr lvl="3" algn="l">
              <a:lnSpc>
                <a:spcPct val="90000"/>
              </a:lnSpc>
              <a:spcBef>
                <a:spcPts val="0"/>
              </a:spcBef>
              <a:spcAft>
                <a:spcPts val="0"/>
              </a:spcAft>
              <a:buClr>
                <a:srgbClr val="2F3235"/>
              </a:buClr>
              <a:buSzPts val="1800"/>
              <a:buNone/>
              <a:defRPr/>
            </a:lvl4pPr>
            <a:lvl5pPr lvl="4" algn="l">
              <a:lnSpc>
                <a:spcPct val="90000"/>
              </a:lnSpc>
              <a:spcBef>
                <a:spcPts val="0"/>
              </a:spcBef>
              <a:spcAft>
                <a:spcPts val="0"/>
              </a:spcAft>
              <a:buClr>
                <a:srgbClr val="2F3235"/>
              </a:buClr>
              <a:buSzPts val="1800"/>
              <a:buNone/>
              <a:defRPr/>
            </a:lvl5pPr>
            <a:lvl6pPr lvl="5" algn="l">
              <a:lnSpc>
                <a:spcPct val="90000"/>
              </a:lnSpc>
              <a:spcBef>
                <a:spcPts val="0"/>
              </a:spcBef>
              <a:spcAft>
                <a:spcPts val="0"/>
              </a:spcAft>
              <a:buClr>
                <a:srgbClr val="2F3235"/>
              </a:buClr>
              <a:buSzPts val="1800"/>
              <a:buNone/>
              <a:defRPr/>
            </a:lvl6pPr>
            <a:lvl7pPr lvl="6" algn="l">
              <a:lnSpc>
                <a:spcPct val="90000"/>
              </a:lnSpc>
              <a:spcBef>
                <a:spcPts val="0"/>
              </a:spcBef>
              <a:spcAft>
                <a:spcPts val="0"/>
              </a:spcAft>
              <a:buClr>
                <a:srgbClr val="2F3235"/>
              </a:buClr>
              <a:buSzPts val="1800"/>
              <a:buNone/>
              <a:defRPr/>
            </a:lvl7pPr>
            <a:lvl8pPr lvl="7" algn="l">
              <a:lnSpc>
                <a:spcPct val="90000"/>
              </a:lnSpc>
              <a:spcBef>
                <a:spcPts val="0"/>
              </a:spcBef>
              <a:spcAft>
                <a:spcPts val="0"/>
              </a:spcAft>
              <a:buClr>
                <a:srgbClr val="2F3235"/>
              </a:buClr>
              <a:buSzPts val="1800"/>
              <a:buNone/>
              <a:defRPr/>
            </a:lvl8pPr>
            <a:lvl9pPr lvl="8" algn="l">
              <a:lnSpc>
                <a:spcPct val="90000"/>
              </a:lnSpc>
              <a:spcBef>
                <a:spcPts val="0"/>
              </a:spcBef>
              <a:spcAft>
                <a:spcPts val="0"/>
              </a:spcAft>
              <a:buClr>
                <a:srgbClr val="2F3235"/>
              </a:buClr>
              <a:buSzPts val="1800"/>
              <a:buNone/>
              <a:defRPr/>
            </a:lvl9pPr>
          </a:lstStyle>
          <a:p/>
        </p:txBody>
      </p:sp>
      <p:sp>
        <p:nvSpPr>
          <p:cNvPr id="17" name="Google Shape;17;p26"/>
          <p:cNvSpPr txBox="1"/>
          <p:nvPr>
            <p:ph idx="10" type="dt"/>
          </p:nvPr>
        </p:nvSpPr>
        <p:spPr>
          <a:xfrm>
            <a:off x="1219200" y="12712703"/>
            <a:ext cx="5689600" cy="730250"/>
          </a:xfrm>
          <a:prstGeom prst="rect">
            <a:avLst/>
          </a:prstGeom>
          <a:noFill/>
          <a:ln>
            <a:noFill/>
          </a:ln>
        </p:spPr>
        <p:txBody>
          <a:bodyPr anchorCtr="0" anchor="t" bIns="91450" lIns="182900" spcFirstLastPara="1" rIns="182900" wrap="square" tIns="91450">
            <a:noAutofit/>
          </a:bodyPr>
          <a:lstStyle>
            <a:lvl1pPr lvl="0"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1pPr>
            <a:lvl2pPr lvl="1"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2pPr>
            <a:lvl3pPr lvl="2"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3pPr>
            <a:lvl4pPr lvl="3"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4pPr>
            <a:lvl5pPr lvl="4"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5pPr>
            <a:lvl6pPr lvl="5"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6pPr>
            <a:lvl7pPr lvl="6"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7pPr>
            <a:lvl8pPr lvl="7"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8pPr>
            <a:lvl9pPr lvl="8"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9pPr>
          </a:lstStyle>
          <a:p/>
        </p:txBody>
      </p:sp>
      <p:sp>
        <p:nvSpPr>
          <p:cNvPr id="18" name="Google Shape;18;p26"/>
          <p:cNvSpPr txBox="1"/>
          <p:nvPr>
            <p:ph idx="11" type="ftr"/>
          </p:nvPr>
        </p:nvSpPr>
        <p:spPr>
          <a:xfrm>
            <a:off x="8331201" y="12712703"/>
            <a:ext cx="7721601" cy="730250"/>
          </a:xfrm>
          <a:prstGeom prst="rect">
            <a:avLst/>
          </a:prstGeom>
          <a:noFill/>
          <a:ln>
            <a:noFill/>
          </a:ln>
        </p:spPr>
        <p:txBody>
          <a:bodyPr anchorCtr="0" anchor="t" bIns="91450" lIns="182900" spcFirstLastPara="1" rIns="182900" wrap="square" tIns="91450">
            <a:noAutofit/>
          </a:bodyPr>
          <a:lstStyle>
            <a:lvl1pPr lvl="0"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1pPr>
            <a:lvl2pPr lvl="1"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2pPr>
            <a:lvl3pPr lvl="2"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3pPr>
            <a:lvl4pPr lvl="3"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4pPr>
            <a:lvl5pPr lvl="4"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5pPr>
            <a:lvl6pPr lvl="5"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6pPr>
            <a:lvl7pPr lvl="6"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7pPr>
            <a:lvl8pPr lvl="7"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8pPr>
            <a:lvl9pPr lvl="8"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9pPr>
          </a:lstStyle>
          <a:p/>
        </p:txBody>
      </p:sp>
      <p:sp>
        <p:nvSpPr>
          <p:cNvPr id="19" name="Google Shape;19;p26"/>
          <p:cNvSpPr txBox="1"/>
          <p:nvPr>
            <p:ph idx="12" type="sldNum"/>
          </p:nvPr>
        </p:nvSpPr>
        <p:spPr>
          <a:xfrm>
            <a:off x="22147795" y="11965186"/>
            <a:ext cx="924645" cy="471924"/>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3F4347"/>
              </a:buClr>
              <a:buSzPts val="2400"/>
              <a:buFont typeface="Roboto"/>
              <a:buNone/>
              <a:defRPr/>
            </a:lvl1pPr>
            <a:lvl2pPr indent="0" lvl="1" marL="0" algn="ctr">
              <a:lnSpc>
                <a:spcPct val="100000"/>
              </a:lnSpc>
              <a:spcBef>
                <a:spcPts val="0"/>
              </a:spcBef>
              <a:spcAft>
                <a:spcPts val="0"/>
              </a:spcAft>
              <a:buClr>
                <a:srgbClr val="3F4347"/>
              </a:buClr>
              <a:buSzPts val="2400"/>
              <a:buFont typeface="Roboto"/>
              <a:buNone/>
              <a:defRPr/>
            </a:lvl2pPr>
            <a:lvl3pPr indent="0" lvl="2" marL="0" algn="ctr">
              <a:lnSpc>
                <a:spcPct val="100000"/>
              </a:lnSpc>
              <a:spcBef>
                <a:spcPts val="0"/>
              </a:spcBef>
              <a:spcAft>
                <a:spcPts val="0"/>
              </a:spcAft>
              <a:buClr>
                <a:srgbClr val="3F4347"/>
              </a:buClr>
              <a:buSzPts val="2400"/>
              <a:buFont typeface="Roboto"/>
              <a:buNone/>
              <a:defRPr/>
            </a:lvl3pPr>
            <a:lvl4pPr indent="0" lvl="3" marL="0" algn="ctr">
              <a:lnSpc>
                <a:spcPct val="100000"/>
              </a:lnSpc>
              <a:spcBef>
                <a:spcPts val="0"/>
              </a:spcBef>
              <a:spcAft>
                <a:spcPts val="0"/>
              </a:spcAft>
              <a:buClr>
                <a:srgbClr val="3F4347"/>
              </a:buClr>
              <a:buSzPts val="2400"/>
              <a:buFont typeface="Roboto"/>
              <a:buNone/>
              <a:defRPr/>
            </a:lvl4pPr>
            <a:lvl5pPr indent="0" lvl="4" marL="0" algn="ctr">
              <a:lnSpc>
                <a:spcPct val="100000"/>
              </a:lnSpc>
              <a:spcBef>
                <a:spcPts val="0"/>
              </a:spcBef>
              <a:spcAft>
                <a:spcPts val="0"/>
              </a:spcAft>
              <a:buClr>
                <a:srgbClr val="3F4347"/>
              </a:buClr>
              <a:buSzPts val="2400"/>
              <a:buFont typeface="Roboto"/>
              <a:buNone/>
              <a:defRPr/>
            </a:lvl5pPr>
            <a:lvl6pPr indent="0" lvl="5" marL="0" algn="ctr">
              <a:lnSpc>
                <a:spcPct val="100000"/>
              </a:lnSpc>
              <a:spcBef>
                <a:spcPts val="0"/>
              </a:spcBef>
              <a:spcAft>
                <a:spcPts val="0"/>
              </a:spcAft>
              <a:buClr>
                <a:srgbClr val="3F4347"/>
              </a:buClr>
              <a:buSzPts val="2400"/>
              <a:buFont typeface="Roboto"/>
              <a:buNone/>
              <a:defRPr/>
            </a:lvl6pPr>
            <a:lvl7pPr indent="0" lvl="6" marL="0" algn="ctr">
              <a:lnSpc>
                <a:spcPct val="100000"/>
              </a:lnSpc>
              <a:spcBef>
                <a:spcPts val="0"/>
              </a:spcBef>
              <a:spcAft>
                <a:spcPts val="0"/>
              </a:spcAft>
              <a:buClr>
                <a:srgbClr val="3F4347"/>
              </a:buClr>
              <a:buSzPts val="2400"/>
              <a:buFont typeface="Roboto"/>
              <a:buNone/>
              <a:defRPr/>
            </a:lvl7pPr>
            <a:lvl8pPr indent="0" lvl="7" marL="0" algn="ctr">
              <a:lnSpc>
                <a:spcPct val="100000"/>
              </a:lnSpc>
              <a:spcBef>
                <a:spcPts val="0"/>
              </a:spcBef>
              <a:spcAft>
                <a:spcPts val="0"/>
              </a:spcAft>
              <a:buClr>
                <a:srgbClr val="3F4347"/>
              </a:buClr>
              <a:buSzPts val="2400"/>
              <a:buFont typeface="Roboto"/>
              <a:buNone/>
              <a:defRPr/>
            </a:lvl8pPr>
            <a:lvl9pPr indent="0" lvl="8" marL="0" algn="ctr">
              <a:lnSpc>
                <a:spcPct val="100000"/>
              </a:lnSpc>
              <a:spcBef>
                <a:spcPts val="0"/>
              </a:spcBef>
              <a:spcAft>
                <a:spcPts val="0"/>
              </a:spcAft>
              <a:buClr>
                <a:srgbClr val="3F4347"/>
              </a:buClr>
              <a:buSzPts val="2400"/>
              <a:buFont typeface="Roboto"/>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hoto">
  <p:cSld name="Slide with Photo">
    <p:spTree>
      <p:nvGrpSpPr>
        <p:cNvPr id="20" name="Shape 20"/>
        <p:cNvGrpSpPr/>
        <p:nvPr/>
      </p:nvGrpSpPr>
      <p:grpSpPr>
        <a:xfrm>
          <a:off x="0" y="0"/>
          <a:ext cx="0" cy="0"/>
          <a:chOff x="0" y="0"/>
          <a:chExt cx="0" cy="0"/>
        </a:xfrm>
      </p:grpSpPr>
      <p:sp>
        <p:nvSpPr>
          <p:cNvPr id="21" name="Google Shape;21;p27"/>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1pPr>
            <a:lvl2pPr indent="0" lvl="1"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2pPr>
            <a:lvl3pPr indent="0" lvl="2"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3pPr>
            <a:lvl4pPr indent="0" lvl="3"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4pPr>
            <a:lvl5pPr indent="0" lvl="4"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5pPr>
            <a:lvl6pPr indent="0" lvl="5"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6pPr>
            <a:lvl7pPr indent="0" lvl="6"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7pPr>
            <a:lvl8pPr indent="0" lvl="7"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8pPr>
            <a:lvl9pPr indent="0" lvl="8"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27"/>
          <p:cNvSpPr txBox="1"/>
          <p:nvPr>
            <p:ph type="title"/>
          </p:nvPr>
        </p:nvSpPr>
        <p:spPr>
          <a:xfrm>
            <a:off x="1689100" y="1350488"/>
            <a:ext cx="21005800" cy="2286001"/>
          </a:xfrm>
          <a:prstGeom prst="rect">
            <a:avLst/>
          </a:prstGeom>
          <a:noFill/>
          <a:ln>
            <a:noFill/>
          </a:ln>
        </p:spPr>
        <p:txBody>
          <a:bodyPr anchorCtr="0" anchor="ctr" bIns="50800" lIns="50800" spcFirstLastPara="1" rIns="50800" wrap="square" tIns="50800">
            <a:normAutofit/>
          </a:bodyPr>
          <a:lstStyle>
            <a:lvl1pPr lvl="0" algn="l">
              <a:lnSpc>
                <a:spcPct val="90000"/>
              </a:lnSpc>
              <a:spcBef>
                <a:spcPts val="0"/>
              </a:spcBef>
              <a:spcAft>
                <a:spcPts val="0"/>
              </a:spcAft>
              <a:buClr>
                <a:srgbClr val="2F3235"/>
              </a:buClr>
              <a:buSzPts val="1800"/>
              <a:buNone/>
              <a:defRPr/>
            </a:lvl1pPr>
            <a:lvl2pPr lvl="1" algn="l">
              <a:lnSpc>
                <a:spcPct val="90000"/>
              </a:lnSpc>
              <a:spcBef>
                <a:spcPts val="0"/>
              </a:spcBef>
              <a:spcAft>
                <a:spcPts val="0"/>
              </a:spcAft>
              <a:buClr>
                <a:srgbClr val="2F3235"/>
              </a:buClr>
              <a:buSzPts val="1800"/>
              <a:buNone/>
              <a:defRPr/>
            </a:lvl2pPr>
            <a:lvl3pPr lvl="2" algn="l">
              <a:lnSpc>
                <a:spcPct val="90000"/>
              </a:lnSpc>
              <a:spcBef>
                <a:spcPts val="0"/>
              </a:spcBef>
              <a:spcAft>
                <a:spcPts val="0"/>
              </a:spcAft>
              <a:buClr>
                <a:srgbClr val="2F3235"/>
              </a:buClr>
              <a:buSzPts val="1800"/>
              <a:buNone/>
              <a:defRPr/>
            </a:lvl3pPr>
            <a:lvl4pPr lvl="3" algn="l">
              <a:lnSpc>
                <a:spcPct val="90000"/>
              </a:lnSpc>
              <a:spcBef>
                <a:spcPts val="0"/>
              </a:spcBef>
              <a:spcAft>
                <a:spcPts val="0"/>
              </a:spcAft>
              <a:buClr>
                <a:srgbClr val="2F3235"/>
              </a:buClr>
              <a:buSzPts val="1800"/>
              <a:buNone/>
              <a:defRPr/>
            </a:lvl4pPr>
            <a:lvl5pPr lvl="4" algn="l">
              <a:lnSpc>
                <a:spcPct val="90000"/>
              </a:lnSpc>
              <a:spcBef>
                <a:spcPts val="0"/>
              </a:spcBef>
              <a:spcAft>
                <a:spcPts val="0"/>
              </a:spcAft>
              <a:buClr>
                <a:srgbClr val="2F3235"/>
              </a:buClr>
              <a:buSzPts val="1800"/>
              <a:buNone/>
              <a:defRPr/>
            </a:lvl5pPr>
            <a:lvl6pPr lvl="5" algn="l">
              <a:lnSpc>
                <a:spcPct val="90000"/>
              </a:lnSpc>
              <a:spcBef>
                <a:spcPts val="0"/>
              </a:spcBef>
              <a:spcAft>
                <a:spcPts val="0"/>
              </a:spcAft>
              <a:buClr>
                <a:srgbClr val="2F3235"/>
              </a:buClr>
              <a:buSzPts val="1800"/>
              <a:buNone/>
              <a:defRPr/>
            </a:lvl6pPr>
            <a:lvl7pPr lvl="6" algn="l">
              <a:lnSpc>
                <a:spcPct val="90000"/>
              </a:lnSpc>
              <a:spcBef>
                <a:spcPts val="0"/>
              </a:spcBef>
              <a:spcAft>
                <a:spcPts val="0"/>
              </a:spcAft>
              <a:buClr>
                <a:srgbClr val="2F3235"/>
              </a:buClr>
              <a:buSzPts val="1800"/>
              <a:buNone/>
              <a:defRPr/>
            </a:lvl7pPr>
            <a:lvl8pPr lvl="7" algn="l">
              <a:lnSpc>
                <a:spcPct val="90000"/>
              </a:lnSpc>
              <a:spcBef>
                <a:spcPts val="0"/>
              </a:spcBef>
              <a:spcAft>
                <a:spcPts val="0"/>
              </a:spcAft>
              <a:buClr>
                <a:srgbClr val="2F3235"/>
              </a:buClr>
              <a:buSzPts val="1800"/>
              <a:buNone/>
              <a:defRPr/>
            </a:lvl8pPr>
            <a:lvl9pPr lvl="8" algn="l">
              <a:lnSpc>
                <a:spcPct val="90000"/>
              </a:lnSpc>
              <a:spcBef>
                <a:spcPts val="0"/>
              </a:spcBef>
              <a:spcAft>
                <a:spcPts val="0"/>
              </a:spcAft>
              <a:buClr>
                <a:srgbClr val="2F3235"/>
              </a:buClr>
              <a:buSzPts val="1800"/>
              <a:buNone/>
              <a:defRPr/>
            </a:lvl9pPr>
          </a:lstStyle>
          <a:p/>
        </p:txBody>
      </p:sp>
      <p:sp>
        <p:nvSpPr>
          <p:cNvPr id="23" name="Google Shape;23;p27"/>
          <p:cNvSpPr/>
          <p:nvPr>
            <p:ph idx="2" type="pic"/>
          </p:nvPr>
        </p:nvSpPr>
        <p:spPr>
          <a:xfrm>
            <a:off x="4260276" y="4474521"/>
            <a:ext cx="2393950" cy="2393950"/>
          </a:xfrm>
          <a:prstGeom prst="rect">
            <a:avLst/>
          </a:prstGeom>
          <a:noFill/>
          <a:ln>
            <a:noFill/>
          </a:ln>
        </p:spPr>
      </p:sp>
      <p:sp>
        <p:nvSpPr>
          <p:cNvPr id="24" name="Google Shape;24;p27"/>
          <p:cNvSpPr/>
          <p:nvPr>
            <p:ph idx="3" type="pic"/>
          </p:nvPr>
        </p:nvSpPr>
        <p:spPr>
          <a:xfrm>
            <a:off x="7039145" y="4474521"/>
            <a:ext cx="2393950" cy="2393950"/>
          </a:xfrm>
          <a:prstGeom prst="rect">
            <a:avLst/>
          </a:prstGeom>
          <a:noFill/>
          <a:ln>
            <a:noFill/>
          </a:ln>
        </p:spPr>
      </p:sp>
      <p:sp>
        <p:nvSpPr>
          <p:cNvPr id="25" name="Google Shape;25;p27"/>
          <p:cNvSpPr/>
          <p:nvPr>
            <p:ph idx="4" type="pic"/>
          </p:nvPr>
        </p:nvSpPr>
        <p:spPr>
          <a:xfrm>
            <a:off x="9818014" y="4471340"/>
            <a:ext cx="2393950" cy="2393950"/>
          </a:xfrm>
          <a:prstGeom prst="rect">
            <a:avLst/>
          </a:prstGeom>
          <a:noFill/>
          <a:ln>
            <a:noFill/>
          </a:ln>
        </p:spPr>
      </p:sp>
      <p:sp>
        <p:nvSpPr>
          <p:cNvPr id="26" name="Google Shape;26;p27"/>
          <p:cNvSpPr/>
          <p:nvPr>
            <p:ph idx="5" type="pic"/>
          </p:nvPr>
        </p:nvSpPr>
        <p:spPr>
          <a:xfrm>
            <a:off x="12596883" y="4471340"/>
            <a:ext cx="2393950" cy="2393950"/>
          </a:xfrm>
          <a:prstGeom prst="rect">
            <a:avLst/>
          </a:prstGeom>
          <a:noFill/>
          <a:ln>
            <a:noFill/>
          </a:ln>
        </p:spPr>
      </p:sp>
      <p:sp>
        <p:nvSpPr>
          <p:cNvPr id="27" name="Google Shape;27;p27"/>
          <p:cNvSpPr/>
          <p:nvPr>
            <p:ph idx="6" type="pic"/>
          </p:nvPr>
        </p:nvSpPr>
        <p:spPr>
          <a:xfrm>
            <a:off x="15375752" y="4471340"/>
            <a:ext cx="2393950" cy="2393950"/>
          </a:xfrm>
          <a:prstGeom prst="rect">
            <a:avLst/>
          </a:prstGeom>
          <a:noFill/>
          <a:ln>
            <a:noFill/>
          </a:ln>
        </p:spPr>
      </p:sp>
      <p:sp>
        <p:nvSpPr>
          <p:cNvPr id="28" name="Google Shape;28;p27"/>
          <p:cNvSpPr/>
          <p:nvPr>
            <p:ph idx="7" type="pic"/>
          </p:nvPr>
        </p:nvSpPr>
        <p:spPr>
          <a:xfrm>
            <a:off x="18154621" y="4471340"/>
            <a:ext cx="2393950" cy="2393950"/>
          </a:xfrm>
          <a:prstGeom prst="rect">
            <a:avLst/>
          </a:prstGeom>
          <a:noFill/>
          <a:ln>
            <a:noFill/>
          </a:ln>
        </p:spPr>
      </p:sp>
      <p:sp>
        <p:nvSpPr>
          <p:cNvPr id="29" name="Google Shape;29;p27"/>
          <p:cNvSpPr/>
          <p:nvPr>
            <p:ph idx="8" type="pic"/>
          </p:nvPr>
        </p:nvSpPr>
        <p:spPr>
          <a:xfrm>
            <a:off x="4260276" y="7175568"/>
            <a:ext cx="2393950" cy="2393950"/>
          </a:xfrm>
          <a:prstGeom prst="rect">
            <a:avLst/>
          </a:prstGeom>
          <a:noFill/>
          <a:ln>
            <a:noFill/>
          </a:ln>
        </p:spPr>
      </p:sp>
      <p:sp>
        <p:nvSpPr>
          <p:cNvPr id="30" name="Google Shape;30;p27"/>
          <p:cNvSpPr/>
          <p:nvPr>
            <p:ph idx="9" type="pic"/>
          </p:nvPr>
        </p:nvSpPr>
        <p:spPr>
          <a:xfrm>
            <a:off x="7039145" y="7175568"/>
            <a:ext cx="2393950" cy="2393950"/>
          </a:xfrm>
          <a:prstGeom prst="rect">
            <a:avLst/>
          </a:prstGeom>
          <a:noFill/>
          <a:ln>
            <a:noFill/>
          </a:ln>
        </p:spPr>
      </p:sp>
      <p:sp>
        <p:nvSpPr>
          <p:cNvPr id="31" name="Google Shape;31;p27"/>
          <p:cNvSpPr/>
          <p:nvPr>
            <p:ph idx="13" type="pic"/>
          </p:nvPr>
        </p:nvSpPr>
        <p:spPr>
          <a:xfrm>
            <a:off x="9818014" y="7172387"/>
            <a:ext cx="2393950" cy="2393950"/>
          </a:xfrm>
          <a:prstGeom prst="rect">
            <a:avLst/>
          </a:prstGeom>
          <a:noFill/>
          <a:ln>
            <a:noFill/>
          </a:ln>
        </p:spPr>
      </p:sp>
      <p:sp>
        <p:nvSpPr>
          <p:cNvPr id="32" name="Google Shape;32;p27"/>
          <p:cNvSpPr/>
          <p:nvPr>
            <p:ph idx="14" type="pic"/>
          </p:nvPr>
        </p:nvSpPr>
        <p:spPr>
          <a:xfrm>
            <a:off x="12596883" y="7172387"/>
            <a:ext cx="2393950" cy="2393950"/>
          </a:xfrm>
          <a:prstGeom prst="rect">
            <a:avLst/>
          </a:prstGeom>
          <a:noFill/>
          <a:ln>
            <a:noFill/>
          </a:ln>
        </p:spPr>
      </p:sp>
      <p:sp>
        <p:nvSpPr>
          <p:cNvPr id="33" name="Google Shape;33;p27"/>
          <p:cNvSpPr/>
          <p:nvPr>
            <p:ph idx="15" type="pic"/>
          </p:nvPr>
        </p:nvSpPr>
        <p:spPr>
          <a:xfrm>
            <a:off x="15375752" y="7172387"/>
            <a:ext cx="2393950" cy="2393950"/>
          </a:xfrm>
          <a:prstGeom prst="rect">
            <a:avLst/>
          </a:prstGeom>
          <a:noFill/>
          <a:ln>
            <a:noFill/>
          </a:ln>
        </p:spPr>
      </p:sp>
      <p:sp>
        <p:nvSpPr>
          <p:cNvPr id="34" name="Google Shape;34;p27"/>
          <p:cNvSpPr/>
          <p:nvPr>
            <p:ph idx="16" type="pic"/>
          </p:nvPr>
        </p:nvSpPr>
        <p:spPr>
          <a:xfrm>
            <a:off x="18154621" y="7172387"/>
            <a:ext cx="2393950" cy="239395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3"/>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3F4347"/>
              </a:buClr>
              <a:buSzPts val="2400"/>
              <a:buFont typeface="Roboto"/>
              <a:buNone/>
              <a:defRPr b="1" i="0" sz="2400" u="none" cap="none" strike="noStrike">
                <a:solidFill>
                  <a:srgbClr val="3F4347"/>
                </a:solidFill>
                <a:latin typeface="Roboto"/>
                <a:ea typeface="Roboto"/>
                <a:cs typeface="Roboto"/>
                <a:sym typeface="Roboto"/>
              </a:defRPr>
            </a:lvl1pPr>
            <a:lvl2pPr indent="0" lvl="1" marL="0" marR="0" rtl="0" algn="ctr">
              <a:lnSpc>
                <a:spcPct val="100000"/>
              </a:lnSpc>
              <a:spcBef>
                <a:spcPts val="0"/>
              </a:spcBef>
              <a:spcAft>
                <a:spcPts val="0"/>
              </a:spcAft>
              <a:buClr>
                <a:srgbClr val="3F4347"/>
              </a:buClr>
              <a:buSzPts val="2400"/>
              <a:buFont typeface="Roboto"/>
              <a:buNone/>
              <a:defRPr b="1" i="0" sz="2400" u="none" cap="none" strike="noStrike">
                <a:solidFill>
                  <a:srgbClr val="3F4347"/>
                </a:solidFill>
                <a:latin typeface="Roboto"/>
                <a:ea typeface="Roboto"/>
                <a:cs typeface="Roboto"/>
                <a:sym typeface="Roboto"/>
              </a:defRPr>
            </a:lvl2pPr>
            <a:lvl3pPr indent="0" lvl="2" marL="0" marR="0" rtl="0" algn="ctr">
              <a:lnSpc>
                <a:spcPct val="100000"/>
              </a:lnSpc>
              <a:spcBef>
                <a:spcPts val="0"/>
              </a:spcBef>
              <a:spcAft>
                <a:spcPts val="0"/>
              </a:spcAft>
              <a:buClr>
                <a:srgbClr val="3F4347"/>
              </a:buClr>
              <a:buSzPts val="2400"/>
              <a:buFont typeface="Roboto"/>
              <a:buNone/>
              <a:defRPr b="1" i="0" sz="2400" u="none" cap="none" strike="noStrike">
                <a:solidFill>
                  <a:srgbClr val="3F4347"/>
                </a:solidFill>
                <a:latin typeface="Roboto"/>
                <a:ea typeface="Roboto"/>
                <a:cs typeface="Roboto"/>
                <a:sym typeface="Roboto"/>
              </a:defRPr>
            </a:lvl3pPr>
            <a:lvl4pPr indent="0" lvl="3" marL="0" marR="0" rtl="0" algn="ctr">
              <a:lnSpc>
                <a:spcPct val="100000"/>
              </a:lnSpc>
              <a:spcBef>
                <a:spcPts val="0"/>
              </a:spcBef>
              <a:spcAft>
                <a:spcPts val="0"/>
              </a:spcAft>
              <a:buClr>
                <a:srgbClr val="3F4347"/>
              </a:buClr>
              <a:buSzPts val="2400"/>
              <a:buFont typeface="Roboto"/>
              <a:buNone/>
              <a:defRPr b="1" i="0" sz="2400" u="none" cap="none" strike="noStrike">
                <a:solidFill>
                  <a:srgbClr val="3F4347"/>
                </a:solidFill>
                <a:latin typeface="Roboto"/>
                <a:ea typeface="Roboto"/>
                <a:cs typeface="Roboto"/>
                <a:sym typeface="Roboto"/>
              </a:defRPr>
            </a:lvl4pPr>
            <a:lvl5pPr indent="0" lvl="4" marL="0" marR="0" rtl="0" algn="ctr">
              <a:lnSpc>
                <a:spcPct val="100000"/>
              </a:lnSpc>
              <a:spcBef>
                <a:spcPts val="0"/>
              </a:spcBef>
              <a:spcAft>
                <a:spcPts val="0"/>
              </a:spcAft>
              <a:buClr>
                <a:srgbClr val="3F4347"/>
              </a:buClr>
              <a:buSzPts val="2400"/>
              <a:buFont typeface="Roboto"/>
              <a:buNone/>
              <a:defRPr b="1" i="0" sz="2400" u="none" cap="none" strike="noStrike">
                <a:solidFill>
                  <a:srgbClr val="3F4347"/>
                </a:solidFill>
                <a:latin typeface="Roboto"/>
                <a:ea typeface="Roboto"/>
                <a:cs typeface="Roboto"/>
                <a:sym typeface="Roboto"/>
              </a:defRPr>
            </a:lvl5pPr>
            <a:lvl6pPr indent="0" lvl="5" marL="0" marR="0" rtl="0" algn="ctr">
              <a:lnSpc>
                <a:spcPct val="100000"/>
              </a:lnSpc>
              <a:spcBef>
                <a:spcPts val="0"/>
              </a:spcBef>
              <a:spcAft>
                <a:spcPts val="0"/>
              </a:spcAft>
              <a:buClr>
                <a:srgbClr val="3F4347"/>
              </a:buClr>
              <a:buSzPts val="2400"/>
              <a:buFont typeface="Roboto"/>
              <a:buNone/>
              <a:defRPr b="1" i="0" sz="2400" u="none" cap="none" strike="noStrike">
                <a:solidFill>
                  <a:srgbClr val="3F4347"/>
                </a:solidFill>
                <a:latin typeface="Roboto"/>
                <a:ea typeface="Roboto"/>
                <a:cs typeface="Roboto"/>
                <a:sym typeface="Roboto"/>
              </a:defRPr>
            </a:lvl6pPr>
            <a:lvl7pPr indent="0" lvl="6" marL="0" marR="0" rtl="0" algn="ctr">
              <a:lnSpc>
                <a:spcPct val="100000"/>
              </a:lnSpc>
              <a:spcBef>
                <a:spcPts val="0"/>
              </a:spcBef>
              <a:spcAft>
                <a:spcPts val="0"/>
              </a:spcAft>
              <a:buClr>
                <a:srgbClr val="3F4347"/>
              </a:buClr>
              <a:buSzPts val="2400"/>
              <a:buFont typeface="Roboto"/>
              <a:buNone/>
              <a:defRPr b="1" i="0" sz="2400" u="none" cap="none" strike="noStrike">
                <a:solidFill>
                  <a:srgbClr val="3F4347"/>
                </a:solidFill>
                <a:latin typeface="Roboto"/>
                <a:ea typeface="Roboto"/>
                <a:cs typeface="Roboto"/>
                <a:sym typeface="Roboto"/>
              </a:defRPr>
            </a:lvl7pPr>
            <a:lvl8pPr indent="0" lvl="7" marL="0" marR="0" rtl="0" algn="ctr">
              <a:lnSpc>
                <a:spcPct val="100000"/>
              </a:lnSpc>
              <a:spcBef>
                <a:spcPts val="0"/>
              </a:spcBef>
              <a:spcAft>
                <a:spcPts val="0"/>
              </a:spcAft>
              <a:buClr>
                <a:srgbClr val="3F4347"/>
              </a:buClr>
              <a:buSzPts val="2400"/>
              <a:buFont typeface="Roboto"/>
              <a:buNone/>
              <a:defRPr b="1" i="0" sz="2400" u="none" cap="none" strike="noStrike">
                <a:solidFill>
                  <a:srgbClr val="3F4347"/>
                </a:solidFill>
                <a:latin typeface="Roboto"/>
                <a:ea typeface="Roboto"/>
                <a:cs typeface="Roboto"/>
                <a:sym typeface="Roboto"/>
              </a:defRPr>
            </a:lvl8pPr>
            <a:lvl9pPr indent="0" lvl="8" marL="0" marR="0" rtl="0" algn="ctr">
              <a:lnSpc>
                <a:spcPct val="100000"/>
              </a:lnSpc>
              <a:spcBef>
                <a:spcPts val="0"/>
              </a:spcBef>
              <a:spcAft>
                <a:spcPts val="0"/>
              </a:spcAft>
              <a:buClr>
                <a:srgbClr val="3F4347"/>
              </a:buClr>
              <a:buSzPts val="2400"/>
              <a:buFont typeface="Roboto"/>
              <a:buNone/>
              <a:defRPr b="1" i="0" sz="2400" u="none" cap="none" strike="noStrike">
                <a:solidFill>
                  <a:srgbClr val="3F4347"/>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
        <p:nvSpPr>
          <p:cNvPr id="7" name="Google Shape;7;p23"/>
          <p:cNvSpPr txBox="1"/>
          <p:nvPr>
            <p:ph type="title"/>
          </p:nvPr>
        </p:nvSpPr>
        <p:spPr>
          <a:xfrm>
            <a:off x="1689100" y="1350488"/>
            <a:ext cx="21005800" cy="2286001"/>
          </a:xfrm>
          <a:prstGeom prst="rect">
            <a:avLst/>
          </a:prstGeom>
          <a:noFill/>
          <a:ln>
            <a:noFill/>
          </a:ln>
        </p:spPr>
        <p:txBody>
          <a:bodyPr anchorCtr="0" anchor="ctr" bIns="50800" lIns="50800" spcFirstLastPara="1" rIns="50800" wrap="square" tIns="50800">
            <a:normAutofit/>
          </a:bodyPr>
          <a:lstStyle>
            <a:lvl1pPr lvl="0" marR="0" rtl="0" algn="l">
              <a:lnSpc>
                <a:spcPct val="90000"/>
              </a:lnSpc>
              <a:spcBef>
                <a:spcPts val="0"/>
              </a:spcBef>
              <a:spcAft>
                <a:spcPts val="0"/>
              </a:spcAft>
              <a:buClr>
                <a:srgbClr val="2F3235"/>
              </a:buClr>
              <a:buSzPts val="9000"/>
              <a:buFont typeface="Roboto"/>
              <a:buNone/>
              <a:defRPr b="0" i="0" sz="9000" u="none" cap="none" strike="noStrike">
                <a:solidFill>
                  <a:srgbClr val="2F3235"/>
                </a:solidFill>
                <a:latin typeface="Roboto"/>
                <a:ea typeface="Roboto"/>
                <a:cs typeface="Roboto"/>
                <a:sym typeface="Roboto"/>
              </a:defRPr>
            </a:lvl1pPr>
            <a:lvl2pPr lvl="1" marR="0" rtl="0" algn="l">
              <a:lnSpc>
                <a:spcPct val="90000"/>
              </a:lnSpc>
              <a:spcBef>
                <a:spcPts val="0"/>
              </a:spcBef>
              <a:spcAft>
                <a:spcPts val="0"/>
              </a:spcAft>
              <a:buClr>
                <a:srgbClr val="2F3235"/>
              </a:buClr>
              <a:buSzPts val="9000"/>
              <a:buFont typeface="Roboto"/>
              <a:buNone/>
              <a:defRPr b="0" i="0" sz="9000" u="none" cap="none" strike="noStrike">
                <a:solidFill>
                  <a:srgbClr val="2F3235"/>
                </a:solidFill>
                <a:latin typeface="Roboto"/>
                <a:ea typeface="Roboto"/>
                <a:cs typeface="Roboto"/>
                <a:sym typeface="Roboto"/>
              </a:defRPr>
            </a:lvl2pPr>
            <a:lvl3pPr lvl="2" marR="0" rtl="0" algn="l">
              <a:lnSpc>
                <a:spcPct val="90000"/>
              </a:lnSpc>
              <a:spcBef>
                <a:spcPts val="0"/>
              </a:spcBef>
              <a:spcAft>
                <a:spcPts val="0"/>
              </a:spcAft>
              <a:buClr>
                <a:srgbClr val="2F3235"/>
              </a:buClr>
              <a:buSzPts val="9000"/>
              <a:buFont typeface="Roboto"/>
              <a:buNone/>
              <a:defRPr b="0" i="0" sz="9000" u="none" cap="none" strike="noStrike">
                <a:solidFill>
                  <a:srgbClr val="2F3235"/>
                </a:solidFill>
                <a:latin typeface="Roboto"/>
                <a:ea typeface="Roboto"/>
                <a:cs typeface="Roboto"/>
                <a:sym typeface="Roboto"/>
              </a:defRPr>
            </a:lvl3pPr>
            <a:lvl4pPr lvl="3" marR="0" rtl="0" algn="l">
              <a:lnSpc>
                <a:spcPct val="90000"/>
              </a:lnSpc>
              <a:spcBef>
                <a:spcPts val="0"/>
              </a:spcBef>
              <a:spcAft>
                <a:spcPts val="0"/>
              </a:spcAft>
              <a:buClr>
                <a:srgbClr val="2F3235"/>
              </a:buClr>
              <a:buSzPts val="9000"/>
              <a:buFont typeface="Roboto"/>
              <a:buNone/>
              <a:defRPr b="0" i="0" sz="9000" u="none" cap="none" strike="noStrike">
                <a:solidFill>
                  <a:srgbClr val="2F3235"/>
                </a:solidFill>
                <a:latin typeface="Roboto"/>
                <a:ea typeface="Roboto"/>
                <a:cs typeface="Roboto"/>
                <a:sym typeface="Roboto"/>
              </a:defRPr>
            </a:lvl4pPr>
            <a:lvl5pPr lvl="4" marR="0" rtl="0" algn="l">
              <a:lnSpc>
                <a:spcPct val="90000"/>
              </a:lnSpc>
              <a:spcBef>
                <a:spcPts val="0"/>
              </a:spcBef>
              <a:spcAft>
                <a:spcPts val="0"/>
              </a:spcAft>
              <a:buClr>
                <a:srgbClr val="2F3235"/>
              </a:buClr>
              <a:buSzPts val="9000"/>
              <a:buFont typeface="Roboto"/>
              <a:buNone/>
              <a:defRPr b="0" i="0" sz="9000" u="none" cap="none" strike="noStrike">
                <a:solidFill>
                  <a:srgbClr val="2F3235"/>
                </a:solidFill>
                <a:latin typeface="Roboto"/>
                <a:ea typeface="Roboto"/>
                <a:cs typeface="Roboto"/>
                <a:sym typeface="Roboto"/>
              </a:defRPr>
            </a:lvl5pPr>
            <a:lvl6pPr lvl="5" marR="0" rtl="0" algn="l">
              <a:lnSpc>
                <a:spcPct val="90000"/>
              </a:lnSpc>
              <a:spcBef>
                <a:spcPts val="0"/>
              </a:spcBef>
              <a:spcAft>
                <a:spcPts val="0"/>
              </a:spcAft>
              <a:buClr>
                <a:srgbClr val="2F3235"/>
              </a:buClr>
              <a:buSzPts val="9000"/>
              <a:buFont typeface="Roboto"/>
              <a:buNone/>
              <a:defRPr b="0" i="0" sz="9000" u="none" cap="none" strike="noStrike">
                <a:solidFill>
                  <a:srgbClr val="2F3235"/>
                </a:solidFill>
                <a:latin typeface="Roboto"/>
                <a:ea typeface="Roboto"/>
                <a:cs typeface="Roboto"/>
                <a:sym typeface="Roboto"/>
              </a:defRPr>
            </a:lvl6pPr>
            <a:lvl7pPr lvl="6" marR="0" rtl="0" algn="l">
              <a:lnSpc>
                <a:spcPct val="90000"/>
              </a:lnSpc>
              <a:spcBef>
                <a:spcPts val="0"/>
              </a:spcBef>
              <a:spcAft>
                <a:spcPts val="0"/>
              </a:spcAft>
              <a:buClr>
                <a:srgbClr val="2F3235"/>
              </a:buClr>
              <a:buSzPts val="9000"/>
              <a:buFont typeface="Roboto"/>
              <a:buNone/>
              <a:defRPr b="0" i="0" sz="9000" u="none" cap="none" strike="noStrike">
                <a:solidFill>
                  <a:srgbClr val="2F3235"/>
                </a:solidFill>
                <a:latin typeface="Roboto"/>
                <a:ea typeface="Roboto"/>
                <a:cs typeface="Roboto"/>
                <a:sym typeface="Roboto"/>
              </a:defRPr>
            </a:lvl7pPr>
            <a:lvl8pPr lvl="7" marR="0" rtl="0" algn="l">
              <a:lnSpc>
                <a:spcPct val="90000"/>
              </a:lnSpc>
              <a:spcBef>
                <a:spcPts val="0"/>
              </a:spcBef>
              <a:spcAft>
                <a:spcPts val="0"/>
              </a:spcAft>
              <a:buClr>
                <a:srgbClr val="2F3235"/>
              </a:buClr>
              <a:buSzPts val="9000"/>
              <a:buFont typeface="Roboto"/>
              <a:buNone/>
              <a:defRPr b="0" i="0" sz="9000" u="none" cap="none" strike="noStrike">
                <a:solidFill>
                  <a:srgbClr val="2F3235"/>
                </a:solidFill>
                <a:latin typeface="Roboto"/>
                <a:ea typeface="Roboto"/>
                <a:cs typeface="Roboto"/>
                <a:sym typeface="Roboto"/>
              </a:defRPr>
            </a:lvl8pPr>
            <a:lvl9pPr lvl="8" marR="0" rtl="0" algn="l">
              <a:lnSpc>
                <a:spcPct val="90000"/>
              </a:lnSpc>
              <a:spcBef>
                <a:spcPts val="0"/>
              </a:spcBef>
              <a:spcAft>
                <a:spcPts val="0"/>
              </a:spcAft>
              <a:buClr>
                <a:srgbClr val="2F3235"/>
              </a:buClr>
              <a:buSzPts val="9000"/>
              <a:buFont typeface="Roboto"/>
              <a:buNone/>
              <a:defRPr b="0" i="0" sz="9000" u="none" cap="none" strike="noStrike">
                <a:solidFill>
                  <a:srgbClr val="2F3235"/>
                </a:solidFill>
                <a:latin typeface="Roboto"/>
                <a:ea typeface="Roboto"/>
                <a:cs typeface="Roboto"/>
                <a:sym typeface="Roboto"/>
              </a:defRPr>
            </a:lvl9pPr>
          </a:lstStyle>
          <a:p/>
        </p:txBody>
      </p:sp>
      <p:sp>
        <p:nvSpPr>
          <p:cNvPr id="8" name="Google Shape;8;p23"/>
          <p:cNvSpPr/>
          <p:nvPr/>
        </p:nvSpPr>
        <p:spPr>
          <a:xfrm rot="10800000">
            <a:off x="23075346" y="11965186"/>
            <a:ext cx="254891" cy="508001"/>
          </a:xfrm>
          <a:custGeom>
            <a:rect b="b" l="l" r="r" t="t"/>
            <a:pathLst>
              <a:path extrusionOk="0" h="21600" w="21600">
                <a:moveTo>
                  <a:pt x="21468" y="0"/>
                </a:moveTo>
                <a:lnTo>
                  <a:pt x="21600" y="21600"/>
                </a:lnTo>
                <a:lnTo>
                  <a:pt x="0" y="10766"/>
                </a:lnTo>
                <a:lnTo>
                  <a:pt x="21468" y="0"/>
                </a:lnTo>
                <a:close/>
              </a:path>
            </a:pathLst>
          </a:custGeom>
          <a:solidFill>
            <a:srgbClr val="4B90C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9" name="Google Shape;9;p23"/>
          <p:cNvSpPr txBox="1"/>
          <p:nvPr>
            <p:ph idx="1" type="body"/>
          </p:nvPr>
        </p:nvSpPr>
        <p:spPr>
          <a:xfrm>
            <a:off x="1689100" y="3238500"/>
            <a:ext cx="21005800" cy="9207500"/>
          </a:xfrm>
          <a:prstGeom prst="rect">
            <a:avLst/>
          </a:prstGeom>
          <a:noFill/>
          <a:ln>
            <a:noFill/>
          </a:ln>
        </p:spPr>
        <p:txBody>
          <a:bodyPr anchorCtr="0" anchor="ctr" bIns="50800" lIns="50800" spcFirstLastPara="1" rIns="50800" wrap="square" tIns="50800">
            <a:normAutofit/>
          </a:bodyPr>
          <a:lstStyle>
            <a:lvl1pPr indent="-361950" lvl="0" marL="457200" marR="0" rtl="0" algn="l">
              <a:lnSpc>
                <a:spcPct val="70000"/>
              </a:lnSpc>
              <a:spcBef>
                <a:spcPts val="5200"/>
              </a:spcBef>
              <a:spcAft>
                <a:spcPts val="0"/>
              </a:spcAft>
              <a:buClr>
                <a:srgbClr val="91969D"/>
              </a:buClr>
              <a:buSzPts val="2100"/>
              <a:buFont typeface="Roboto"/>
              <a:buChar char="•"/>
              <a:defRPr b="0" baseline="30000" i="0" sz="2800" u="none" cap="none" strike="noStrike">
                <a:solidFill>
                  <a:srgbClr val="91969D"/>
                </a:solidFill>
                <a:latin typeface="Roboto"/>
                <a:ea typeface="Roboto"/>
                <a:cs typeface="Roboto"/>
                <a:sym typeface="Roboto"/>
              </a:defRPr>
            </a:lvl1pPr>
            <a:lvl2pPr indent="-361950" lvl="1" marL="914400" marR="0" rtl="0" algn="l">
              <a:lnSpc>
                <a:spcPct val="70000"/>
              </a:lnSpc>
              <a:spcBef>
                <a:spcPts val="5200"/>
              </a:spcBef>
              <a:spcAft>
                <a:spcPts val="0"/>
              </a:spcAft>
              <a:buClr>
                <a:srgbClr val="91969D"/>
              </a:buClr>
              <a:buSzPts val="2100"/>
              <a:buFont typeface="Roboto"/>
              <a:buChar char="•"/>
              <a:defRPr b="0" baseline="30000" i="0" sz="2800" u="none" cap="none" strike="noStrike">
                <a:solidFill>
                  <a:srgbClr val="91969D"/>
                </a:solidFill>
                <a:latin typeface="Roboto"/>
                <a:ea typeface="Roboto"/>
                <a:cs typeface="Roboto"/>
                <a:sym typeface="Roboto"/>
              </a:defRPr>
            </a:lvl2pPr>
            <a:lvl3pPr indent="-361950" lvl="2" marL="1371600" marR="0" rtl="0" algn="l">
              <a:lnSpc>
                <a:spcPct val="70000"/>
              </a:lnSpc>
              <a:spcBef>
                <a:spcPts val="5200"/>
              </a:spcBef>
              <a:spcAft>
                <a:spcPts val="0"/>
              </a:spcAft>
              <a:buClr>
                <a:srgbClr val="91969D"/>
              </a:buClr>
              <a:buSzPts val="2100"/>
              <a:buFont typeface="Roboto"/>
              <a:buChar char="•"/>
              <a:defRPr b="0" baseline="30000" i="0" sz="2800" u="none" cap="none" strike="noStrike">
                <a:solidFill>
                  <a:srgbClr val="91969D"/>
                </a:solidFill>
                <a:latin typeface="Roboto"/>
                <a:ea typeface="Roboto"/>
                <a:cs typeface="Roboto"/>
                <a:sym typeface="Roboto"/>
              </a:defRPr>
            </a:lvl3pPr>
            <a:lvl4pPr indent="-361950" lvl="3" marL="1828800" marR="0" rtl="0" algn="l">
              <a:lnSpc>
                <a:spcPct val="70000"/>
              </a:lnSpc>
              <a:spcBef>
                <a:spcPts val="5200"/>
              </a:spcBef>
              <a:spcAft>
                <a:spcPts val="0"/>
              </a:spcAft>
              <a:buClr>
                <a:srgbClr val="91969D"/>
              </a:buClr>
              <a:buSzPts val="2100"/>
              <a:buFont typeface="Roboto"/>
              <a:buChar char="•"/>
              <a:defRPr b="0" baseline="30000" i="0" sz="2800" u="none" cap="none" strike="noStrike">
                <a:solidFill>
                  <a:srgbClr val="91969D"/>
                </a:solidFill>
                <a:latin typeface="Roboto"/>
                <a:ea typeface="Roboto"/>
                <a:cs typeface="Roboto"/>
                <a:sym typeface="Roboto"/>
              </a:defRPr>
            </a:lvl4pPr>
            <a:lvl5pPr indent="-361950" lvl="4" marL="2286000" marR="0" rtl="0" algn="l">
              <a:lnSpc>
                <a:spcPct val="70000"/>
              </a:lnSpc>
              <a:spcBef>
                <a:spcPts val="5200"/>
              </a:spcBef>
              <a:spcAft>
                <a:spcPts val="0"/>
              </a:spcAft>
              <a:buClr>
                <a:srgbClr val="91969D"/>
              </a:buClr>
              <a:buSzPts val="2100"/>
              <a:buFont typeface="Roboto"/>
              <a:buChar char="•"/>
              <a:defRPr b="0" baseline="30000" i="0" sz="2800" u="none" cap="none" strike="noStrike">
                <a:solidFill>
                  <a:srgbClr val="91969D"/>
                </a:solidFill>
                <a:latin typeface="Roboto"/>
                <a:ea typeface="Roboto"/>
                <a:cs typeface="Roboto"/>
                <a:sym typeface="Roboto"/>
              </a:defRPr>
            </a:lvl5pPr>
            <a:lvl6pPr indent="-361950" lvl="5" marL="2743200" marR="0" rtl="0" algn="l">
              <a:lnSpc>
                <a:spcPct val="70000"/>
              </a:lnSpc>
              <a:spcBef>
                <a:spcPts val="5200"/>
              </a:spcBef>
              <a:spcAft>
                <a:spcPts val="0"/>
              </a:spcAft>
              <a:buClr>
                <a:srgbClr val="91969D"/>
              </a:buClr>
              <a:buSzPts val="2100"/>
              <a:buFont typeface="Roboto"/>
              <a:buChar char="•"/>
              <a:defRPr b="0" baseline="30000" i="0" sz="2800" u="none" cap="none" strike="noStrike">
                <a:solidFill>
                  <a:srgbClr val="91969D"/>
                </a:solidFill>
                <a:latin typeface="Roboto"/>
                <a:ea typeface="Roboto"/>
                <a:cs typeface="Roboto"/>
                <a:sym typeface="Roboto"/>
              </a:defRPr>
            </a:lvl6pPr>
            <a:lvl7pPr indent="-361950" lvl="6" marL="3200400" marR="0" rtl="0" algn="l">
              <a:lnSpc>
                <a:spcPct val="70000"/>
              </a:lnSpc>
              <a:spcBef>
                <a:spcPts val="5200"/>
              </a:spcBef>
              <a:spcAft>
                <a:spcPts val="0"/>
              </a:spcAft>
              <a:buClr>
                <a:srgbClr val="91969D"/>
              </a:buClr>
              <a:buSzPts val="2100"/>
              <a:buFont typeface="Roboto"/>
              <a:buChar char="•"/>
              <a:defRPr b="0" baseline="30000" i="0" sz="2800" u="none" cap="none" strike="noStrike">
                <a:solidFill>
                  <a:srgbClr val="91969D"/>
                </a:solidFill>
                <a:latin typeface="Roboto"/>
                <a:ea typeface="Roboto"/>
                <a:cs typeface="Roboto"/>
                <a:sym typeface="Roboto"/>
              </a:defRPr>
            </a:lvl7pPr>
            <a:lvl8pPr indent="-361950" lvl="7" marL="3657600" marR="0" rtl="0" algn="l">
              <a:lnSpc>
                <a:spcPct val="70000"/>
              </a:lnSpc>
              <a:spcBef>
                <a:spcPts val="5200"/>
              </a:spcBef>
              <a:spcAft>
                <a:spcPts val="0"/>
              </a:spcAft>
              <a:buClr>
                <a:srgbClr val="91969D"/>
              </a:buClr>
              <a:buSzPts val="2100"/>
              <a:buFont typeface="Roboto"/>
              <a:buChar char="•"/>
              <a:defRPr b="0" baseline="30000" i="0" sz="2800" u="none" cap="none" strike="noStrike">
                <a:solidFill>
                  <a:srgbClr val="91969D"/>
                </a:solidFill>
                <a:latin typeface="Roboto"/>
                <a:ea typeface="Roboto"/>
                <a:cs typeface="Roboto"/>
                <a:sym typeface="Roboto"/>
              </a:defRPr>
            </a:lvl8pPr>
            <a:lvl9pPr indent="-361950" lvl="8" marL="4114800" marR="0" rtl="0" algn="l">
              <a:lnSpc>
                <a:spcPct val="70000"/>
              </a:lnSpc>
              <a:spcBef>
                <a:spcPts val="5200"/>
              </a:spcBef>
              <a:spcAft>
                <a:spcPts val="0"/>
              </a:spcAft>
              <a:buClr>
                <a:srgbClr val="91969D"/>
              </a:buClr>
              <a:buSzPts val="2100"/>
              <a:buFont typeface="Roboto"/>
              <a:buChar char="•"/>
              <a:defRPr b="0" baseline="30000" i="0" sz="2800" u="none" cap="none" strike="noStrike">
                <a:solidFill>
                  <a:srgbClr val="91969D"/>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1"/>
          <p:cNvSpPr/>
          <p:nvPr/>
        </p:nvSpPr>
        <p:spPr>
          <a:xfrm>
            <a:off x="-35918" y="-52355"/>
            <a:ext cx="10816168" cy="10878114"/>
          </a:xfrm>
          <a:custGeom>
            <a:rect b="b" l="l" r="r" t="t"/>
            <a:pathLst>
              <a:path extrusionOk="0" h="21600" w="21600">
                <a:moveTo>
                  <a:pt x="0" y="21600"/>
                </a:moveTo>
                <a:lnTo>
                  <a:pt x="21600" y="47"/>
                </a:lnTo>
                <a:lnTo>
                  <a:pt x="54" y="0"/>
                </a:lnTo>
                <a:lnTo>
                  <a:pt x="0" y="21600"/>
                </a:lnTo>
                <a:close/>
              </a:path>
            </a:pathLst>
          </a:custGeom>
          <a:solidFill>
            <a:srgbClr val="EBEBEB"/>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40" name="Google Shape;40;p1"/>
          <p:cNvSpPr/>
          <p:nvPr/>
        </p:nvSpPr>
        <p:spPr>
          <a:xfrm>
            <a:off x="-5223" y="-21311"/>
            <a:ext cx="7960864" cy="6862589"/>
          </a:xfrm>
          <a:custGeom>
            <a:rect b="b" l="l" r="r" t="t"/>
            <a:pathLst>
              <a:path extrusionOk="0" h="21600" w="21600">
                <a:moveTo>
                  <a:pt x="13877" y="18"/>
                </a:moveTo>
                <a:lnTo>
                  <a:pt x="21600" y="8941"/>
                </a:lnTo>
                <a:lnTo>
                  <a:pt x="10631" y="21600"/>
                </a:lnTo>
                <a:lnTo>
                  <a:pt x="0" y="9268"/>
                </a:lnTo>
                <a:lnTo>
                  <a:pt x="0" y="0"/>
                </a:lnTo>
                <a:lnTo>
                  <a:pt x="13877" y="18"/>
                </a:lnTo>
                <a:close/>
              </a:path>
            </a:pathLst>
          </a:custGeom>
          <a:solidFill>
            <a:srgbClr val="5AA4D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41" name="Google Shape;41;p1"/>
          <p:cNvSpPr/>
          <p:nvPr/>
        </p:nvSpPr>
        <p:spPr>
          <a:xfrm>
            <a:off x="-27980" y="6835584"/>
            <a:ext cx="8005580" cy="6921857"/>
          </a:xfrm>
          <a:custGeom>
            <a:rect b="b" l="l" r="r" t="t"/>
            <a:pathLst>
              <a:path extrusionOk="0" h="21600" w="21600">
                <a:moveTo>
                  <a:pt x="0" y="12392"/>
                </a:moveTo>
                <a:lnTo>
                  <a:pt x="10635" y="0"/>
                </a:lnTo>
                <a:lnTo>
                  <a:pt x="21600" y="12710"/>
                </a:lnTo>
                <a:lnTo>
                  <a:pt x="13715" y="21600"/>
                </a:lnTo>
                <a:lnTo>
                  <a:pt x="19" y="21600"/>
                </a:lnTo>
                <a:lnTo>
                  <a:pt x="0" y="12392"/>
                </a:lnTo>
                <a:close/>
              </a:path>
            </a:pathLst>
          </a:custGeom>
          <a:solidFill>
            <a:srgbClr val="3E4D6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42" name="Google Shape;42;p1"/>
          <p:cNvSpPr/>
          <p:nvPr/>
        </p:nvSpPr>
        <p:spPr>
          <a:xfrm>
            <a:off x="3907383" y="2803987"/>
            <a:ext cx="4064745" cy="8101119"/>
          </a:xfrm>
          <a:custGeom>
            <a:rect b="b" l="l" r="r" t="t"/>
            <a:pathLst>
              <a:path extrusionOk="0" h="21600" w="21600">
                <a:moveTo>
                  <a:pt x="21468" y="0"/>
                </a:moveTo>
                <a:lnTo>
                  <a:pt x="21600" y="21600"/>
                </a:lnTo>
                <a:lnTo>
                  <a:pt x="0" y="10766"/>
                </a:lnTo>
                <a:lnTo>
                  <a:pt x="21468" y="0"/>
                </a:lnTo>
                <a:close/>
              </a:path>
            </a:pathLst>
          </a:custGeom>
          <a:solidFill>
            <a:srgbClr val="4B90C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43" name="Google Shape;43;p1"/>
          <p:cNvSpPr/>
          <p:nvPr/>
        </p:nvSpPr>
        <p:spPr>
          <a:xfrm>
            <a:off x="4981241" y="10887670"/>
            <a:ext cx="5902589" cy="2945041"/>
          </a:xfrm>
          <a:custGeom>
            <a:rect b="b" l="l" r="r" t="t"/>
            <a:pathLst>
              <a:path extrusionOk="0" h="21600" w="21600">
                <a:moveTo>
                  <a:pt x="10905" y="0"/>
                </a:moveTo>
                <a:lnTo>
                  <a:pt x="21600" y="21600"/>
                </a:lnTo>
                <a:lnTo>
                  <a:pt x="0" y="21529"/>
                </a:lnTo>
                <a:lnTo>
                  <a:pt x="10905" y="0"/>
                </a:lnTo>
                <a:close/>
              </a:path>
            </a:pathLst>
          </a:custGeom>
          <a:solidFill>
            <a:srgbClr val="C1C4C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44" name="Google Shape;44;p1"/>
          <p:cNvSpPr/>
          <p:nvPr/>
        </p:nvSpPr>
        <p:spPr>
          <a:xfrm rot="-8100000">
            <a:off x="6262770" y="2167484"/>
            <a:ext cx="1270001" cy="1270001"/>
          </a:xfrm>
          <a:custGeom>
            <a:rect b="b" l="l" r="r" t="t"/>
            <a:pathLst>
              <a:path extrusionOk="0" h="21600" w="21600">
                <a:moveTo>
                  <a:pt x="0" y="0"/>
                </a:moveTo>
                <a:lnTo>
                  <a:pt x="0" y="21600"/>
                </a:lnTo>
                <a:lnTo>
                  <a:pt x="21600" y="21600"/>
                </a:lnTo>
                <a:close/>
              </a:path>
            </a:pathLst>
          </a:custGeom>
          <a:solidFill>
            <a:srgbClr val="4B90C2">
              <a:alpha val="46666"/>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45" name="Google Shape;45;p1"/>
          <p:cNvSpPr/>
          <p:nvPr/>
        </p:nvSpPr>
        <p:spPr>
          <a:xfrm rot="-8100000">
            <a:off x="5303774" y="3108981"/>
            <a:ext cx="1270001" cy="1270001"/>
          </a:xfrm>
          <a:custGeom>
            <a:rect b="b" l="l" r="r" t="t"/>
            <a:pathLst>
              <a:path extrusionOk="0" h="21600" w="21600">
                <a:moveTo>
                  <a:pt x="0" y="0"/>
                </a:moveTo>
                <a:lnTo>
                  <a:pt x="0" y="21600"/>
                </a:lnTo>
                <a:lnTo>
                  <a:pt x="21600" y="21600"/>
                </a:lnTo>
                <a:close/>
              </a:path>
            </a:pathLst>
          </a:custGeom>
          <a:solidFill>
            <a:srgbClr val="4B90C2">
              <a:alpha val="10196"/>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46" name="Google Shape;46;p1"/>
          <p:cNvSpPr/>
          <p:nvPr/>
        </p:nvSpPr>
        <p:spPr>
          <a:xfrm rot="-8100000">
            <a:off x="5303774" y="1233676"/>
            <a:ext cx="1270001" cy="1270001"/>
          </a:xfrm>
          <a:custGeom>
            <a:rect b="b" l="l" r="r" t="t"/>
            <a:pathLst>
              <a:path extrusionOk="0" h="21600" w="21600">
                <a:moveTo>
                  <a:pt x="0" y="0"/>
                </a:moveTo>
                <a:lnTo>
                  <a:pt x="0" y="21600"/>
                </a:lnTo>
                <a:lnTo>
                  <a:pt x="21600" y="21600"/>
                </a:lnTo>
                <a:close/>
              </a:path>
            </a:pathLst>
          </a:custGeom>
          <a:solidFill>
            <a:srgbClr val="4B90C2">
              <a:alpha val="10196"/>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47" name="Google Shape;47;p1"/>
          <p:cNvSpPr/>
          <p:nvPr/>
        </p:nvSpPr>
        <p:spPr>
          <a:xfrm rot="-8100000">
            <a:off x="4368834" y="4046633"/>
            <a:ext cx="1270001" cy="1270001"/>
          </a:xfrm>
          <a:custGeom>
            <a:rect b="b" l="l" r="r" t="t"/>
            <a:pathLst>
              <a:path extrusionOk="0" h="21600" w="21600">
                <a:moveTo>
                  <a:pt x="0" y="0"/>
                </a:moveTo>
                <a:lnTo>
                  <a:pt x="0" y="21600"/>
                </a:lnTo>
                <a:lnTo>
                  <a:pt x="21600" y="21600"/>
                </a:lnTo>
                <a:close/>
              </a:path>
            </a:pathLst>
          </a:custGeom>
          <a:solidFill>
            <a:srgbClr val="4B90C2">
              <a:alpha val="10196"/>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48" name="Google Shape;48;p1"/>
          <p:cNvSpPr/>
          <p:nvPr/>
        </p:nvSpPr>
        <p:spPr>
          <a:xfrm rot="-8100000">
            <a:off x="4368834" y="2171328"/>
            <a:ext cx="1270001" cy="1270001"/>
          </a:xfrm>
          <a:custGeom>
            <a:rect b="b" l="l" r="r" t="t"/>
            <a:pathLst>
              <a:path extrusionOk="0" h="21600" w="21600">
                <a:moveTo>
                  <a:pt x="0" y="0"/>
                </a:moveTo>
                <a:lnTo>
                  <a:pt x="0" y="21600"/>
                </a:lnTo>
                <a:lnTo>
                  <a:pt x="21600" y="21600"/>
                </a:lnTo>
                <a:close/>
              </a:path>
            </a:pathLst>
          </a:custGeom>
          <a:solidFill>
            <a:srgbClr val="4B90C2">
              <a:alpha val="23529"/>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49" name="Google Shape;49;p1"/>
          <p:cNvSpPr/>
          <p:nvPr/>
        </p:nvSpPr>
        <p:spPr>
          <a:xfrm rot="-8100000">
            <a:off x="4368834" y="320606"/>
            <a:ext cx="1270001" cy="1270001"/>
          </a:xfrm>
          <a:custGeom>
            <a:rect b="b" l="l" r="r" t="t"/>
            <a:pathLst>
              <a:path extrusionOk="0" h="21600" w="21600">
                <a:moveTo>
                  <a:pt x="0" y="0"/>
                </a:moveTo>
                <a:lnTo>
                  <a:pt x="0" y="21600"/>
                </a:lnTo>
                <a:lnTo>
                  <a:pt x="21600" y="21600"/>
                </a:lnTo>
                <a:close/>
              </a:path>
            </a:pathLst>
          </a:custGeom>
          <a:solidFill>
            <a:srgbClr val="4B90C2">
              <a:alpha val="6509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50" name="Google Shape;50;p1"/>
          <p:cNvSpPr/>
          <p:nvPr/>
        </p:nvSpPr>
        <p:spPr>
          <a:xfrm rot="-8100000">
            <a:off x="3433893" y="4971994"/>
            <a:ext cx="1270001" cy="1270001"/>
          </a:xfrm>
          <a:custGeom>
            <a:rect b="b" l="l" r="r" t="t"/>
            <a:pathLst>
              <a:path extrusionOk="0" h="21600" w="21600">
                <a:moveTo>
                  <a:pt x="0" y="0"/>
                </a:moveTo>
                <a:lnTo>
                  <a:pt x="0" y="21600"/>
                </a:lnTo>
                <a:lnTo>
                  <a:pt x="21600" y="21600"/>
                </a:lnTo>
                <a:close/>
              </a:path>
            </a:pathLst>
          </a:custGeom>
          <a:solidFill>
            <a:srgbClr val="4B90C2">
              <a:alpha val="10196"/>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51" name="Google Shape;51;p1"/>
          <p:cNvSpPr/>
          <p:nvPr/>
        </p:nvSpPr>
        <p:spPr>
          <a:xfrm rot="-8100000">
            <a:off x="3433893" y="3096689"/>
            <a:ext cx="1270001" cy="1270001"/>
          </a:xfrm>
          <a:custGeom>
            <a:rect b="b" l="l" r="r" t="t"/>
            <a:pathLst>
              <a:path extrusionOk="0" h="21600" w="21600">
                <a:moveTo>
                  <a:pt x="0" y="0"/>
                </a:moveTo>
                <a:lnTo>
                  <a:pt x="0" y="21600"/>
                </a:lnTo>
                <a:lnTo>
                  <a:pt x="21600" y="21600"/>
                </a:lnTo>
                <a:close/>
              </a:path>
            </a:pathLst>
          </a:custGeom>
          <a:solidFill>
            <a:srgbClr val="4B90C2">
              <a:alpha val="6509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52" name="Google Shape;52;p1"/>
          <p:cNvSpPr/>
          <p:nvPr/>
        </p:nvSpPr>
        <p:spPr>
          <a:xfrm rot="-8100000">
            <a:off x="3433893" y="1245967"/>
            <a:ext cx="1270001" cy="1270001"/>
          </a:xfrm>
          <a:custGeom>
            <a:rect b="b" l="l" r="r" t="t"/>
            <a:pathLst>
              <a:path extrusionOk="0" h="21600" w="21600">
                <a:moveTo>
                  <a:pt x="0" y="0"/>
                </a:moveTo>
                <a:lnTo>
                  <a:pt x="0" y="21600"/>
                </a:lnTo>
                <a:lnTo>
                  <a:pt x="21600" y="21600"/>
                </a:lnTo>
                <a:close/>
              </a:path>
            </a:pathLst>
          </a:custGeom>
          <a:solidFill>
            <a:srgbClr val="4B90C2">
              <a:alpha val="70196"/>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53" name="Google Shape;53;p1"/>
          <p:cNvSpPr/>
          <p:nvPr/>
        </p:nvSpPr>
        <p:spPr>
          <a:xfrm rot="-8100000">
            <a:off x="3433893" y="-604755"/>
            <a:ext cx="1270001" cy="1270001"/>
          </a:xfrm>
          <a:custGeom>
            <a:rect b="b" l="l" r="r" t="t"/>
            <a:pathLst>
              <a:path extrusionOk="0" h="21600" w="21600">
                <a:moveTo>
                  <a:pt x="0" y="0"/>
                </a:moveTo>
                <a:lnTo>
                  <a:pt x="0" y="21600"/>
                </a:lnTo>
                <a:lnTo>
                  <a:pt x="21600" y="21600"/>
                </a:lnTo>
                <a:close/>
              </a:path>
            </a:pathLst>
          </a:custGeom>
          <a:solidFill>
            <a:srgbClr val="4B90C2">
              <a:alpha val="23529"/>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54" name="Google Shape;54;p1"/>
          <p:cNvSpPr/>
          <p:nvPr/>
        </p:nvSpPr>
        <p:spPr>
          <a:xfrm rot="-8100000">
            <a:off x="2474898" y="4034342"/>
            <a:ext cx="1270001" cy="1270001"/>
          </a:xfrm>
          <a:custGeom>
            <a:rect b="b" l="l" r="r" t="t"/>
            <a:pathLst>
              <a:path extrusionOk="0" h="21600" w="21600">
                <a:moveTo>
                  <a:pt x="0" y="0"/>
                </a:moveTo>
                <a:lnTo>
                  <a:pt x="0" y="21600"/>
                </a:lnTo>
                <a:lnTo>
                  <a:pt x="21600" y="21600"/>
                </a:lnTo>
                <a:close/>
              </a:path>
            </a:pathLst>
          </a:custGeom>
          <a:solidFill>
            <a:srgbClr val="4B90C2">
              <a:alpha val="23529"/>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55" name="Google Shape;55;p1"/>
          <p:cNvSpPr/>
          <p:nvPr/>
        </p:nvSpPr>
        <p:spPr>
          <a:xfrm rot="-8100000">
            <a:off x="2474898" y="2159037"/>
            <a:ext cx="1270001" cy="1270001"/>
          </a:xfrm>
          <a:custGeom>
            <a:rect b="b" l="l" r="r" t="t"/>
            <a:pathLst>
              <a:path extrusionOk="0" h="21600" w="21600">
                <a:moveTo>
                  <a:pt x="0" y="0"/>
                </a:moveTo>
                <a:lnTo>
                  <a:pt x="0" y="21600"/>
                </a:lnTo>
                <a:lnTo>
                  <a:pt x="21600" y="21600"/>
                </a:lnTo>
                <a:close/>
              </a:path>
            </a:pathLst>
          </a:custGeom>
          <a:solidFill>
            <a:srgbClr val="4B90C2">
              <a:alpha val="10196"/>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56" name="Google Shape;56;p1"/>
          <p:cNvSpPr/>
          <p:nvPr/>
        </p:nvSpPr>
        <p:spPr>
          <a:xfrm rot="-8100000">
            <a:off x="2474898" y="308315"/>
            <a:ext cx="1270001" cy="1270001"/>
          </a:xfrm>
          <a:custGeom>
            <a:rect b="b" l="l" r="r" t="t"/>
            <a:pathLst>
              <a:path extrusionOk="0" h="21600" w="21600">
                <a:moveTo>
                  <a:pt x="0" y="0"/>
                </a:moveTo>
                <a:lnTo>
                  <a:pt x="0" y="21600"/>
                </a:lnTo>
                <a:lnTo>
                  <a:pt x="21600" y="21600"/>
                </a:lnTo>
                <a:close/>
              </a:path>
            </a:pathLst>
          </a:custGeom>
          <a:solidFill>
            <a:srgbClr val="4B90C2">
              <a:alpha val="10196"/>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57" name="Google Shape;57;p1"/>
          <p:cNvSpPr/>
          <p:nvPr/>
        </p:nvSpPr>
        <p:spPr>
          <a:xfrm rot="-8100000">
            <a:off x="1515902" y="3108981"/>
            <a:ext cx="1270001" cy="1270001"/>
          </a:xfrm>
          <a:custGeom>
            <a:rect b="b" l="l" r="r" t="t"/>
            <a:pathLst>
              <a:path extrusionOk="0" h="21600" w="21600">
                <a:moveTo>
                  <a:pt x="0" y="0"/>
                </a:moveTo>
                <a:lnTo>
                  <a:pt x="0" y="21600"/>
                </a:lnTo>
                <a:lnTo>
                  <a:pt x="21600" y="21600"/>
                </a:lnTo>
                <a:close/>
              </a:path>
            </a:pathLst>
          </a:custGeom>
          <a:solidFill>
            <a:srgbClr val="4B90C2">
              <a:alpha val="70196"/>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58" name="Google Shape;58;p1"/>
          <p:cNvSpPr/>
          <p:nvPr/>
        </p:nvSpPr>
        <p:spPr>
          <a:xfrm rot="-8100000">
            <a:off x="1515902" y="1233676"/>
            <a:ext cx="1270001" cy="1270001"/>
          </a:xfrm>
          <a:custGeom>
            <a:rect b="b" l="l" r="r" t="t"/>
            <a:pathLst>
              <a:path extrusionOk="0" h="21600" w="21600">
                <a:moveTo>
                  <a:pt x="0" y="0"/>
                </a:moveTo>
                <a:lnTo>
                  <a:pt x="0" y="21600"/>
                </a:lnTo>
                <a:lnTo>
                  <a:pt x="21600" y="21600"/>
                </a:lnTo>
                <a:close/>
              </a:path>
            </a:pathLst>
          </a:custGeom>
          <a:solidFill>
            <a:srgbClr val="4B90C2">
              <a:alpha val="23529"/>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59" name="Google Shape;59;p1"/>
          <p:cNvSpPr/>
          <p:nvPr/>
        </p:nvSpPr>
        <p:spPr>
          <a:xfrm rot="-8100000">
            <a:off x="1515902" y="-617046"/>
            <a:ext cx="1270001" cy="1270001"/>
          </a:xfrm>
          <a:custGeom>
            <a:rect b="b" l="l" r="r" t="t"/>
            <a:pathLst>
              <a:path extrusionOk="0" h="21600" w="21600">
                <a:moveTo>
                  <a:pt x="0" y="0"/>
                </a:moveTo>
                <a:lnTo>
                  <a:pt x="0" y="21600"/>
                </a:lnTo>
                <a:lnTo>
                  <a:pt x="21600" y="21600"/>
                </a:lnTo>
                <a:close/>
              </a:path>
            </a:pathLst>
          </a:custGeom>
          <a:solidFill>
            <a:srgbClr val="4B90C2">
              <a:alpha val="70196"/>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60" name="Google Shape;60;p1"/>
          <p:cNvSpPr/>
          <p:nvPr/>
        </p:nvSpPr>
        <p:spPr>
          <a:xfrm rot="-8100000">
            <a:off x="579617" y="2158220"/>
            <a:ext cx="1270001" cy="1270001"/>
          </a:xfrm>
          <a:custGeom>
            <a:rect b="b" l="l" r="r" t="t"/>
            <a:pathLst>
              <a:path extrusionOk="0" h="21600" w="21600">
                <a:moveTo>
                  <a:pt x="0" y="0"/>
                </a:moveTo>
                <a:lnTo>
                  <a:pt x="0" y="21600"/>
                </a:lnTo>
                <a:lnTo>
                  <a:pt x="21600" y="21600"/>
                </a:lnTo>
                <a:close/>
              </a:path>
            </a:pathLst>
          </a:custGeom>
          <a:solidFill>
            <a:srgbClr val="4B90C2">
              <a:alpha val="10196"/>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61" name="Google Shape;61;p1"/>
          <p:cNvSpPr/>
          <p:nvPr/>
        </p:nvSpPr>
        <p:spPr>
          <a:xfrm rot="-8100000">
            <a:off x="579617" y="282915"/>
            <a:ext cx="1270001" cy="1270001"/>
          </a:xfrm>
          <a:custGeom>
            <a:rect b="b" l="l" r="r" t="t"/>
            <a:pathLst>
              <a:path extrusionOk="0" h="21600" w="21600">
                <a:moveTo>
                  <a:pt x="0" y="0"/>
                </a:moveTo>
                <a:lnTo>
                  <a:pt x="0" y="21600"/>
                </a:lnTo>
                <a:lnTo>
                  <a:pt x="21600" y="21600"/>
                </a:lnTo>
                <a:close/>
              </a:path>
            </a:pathLst>
          </a:custGeom>
          <a:solidFill>
            <a:srgbClr val="4B90C2">
              <a:alpha val="6509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62" name="Google Shape;62;p1"/>
          <p:cNvSpPr/>
          <p:nvPr/>
        </p:nvSpPr>
        <p:spPr>
          <a:xfrm rot="-8100000">
            <a:off x="-402090" y="1259076"/>
            <a:ext cx="1270001" cy="1270001"/>
          </a:xfrm>
          <a:custGeom>
            <a:rect b="b" l="l" r="r" t="t"/>
            <a:pathLst>
              <a:path extrusionOk="0" h="21600" w="21600">
                <a:moveTo>
                  <a:pt x="0" y="0"/>
                </a:moveTo>
                <a:lnTo>
                  <a:pt x="0" y="21600"/>
                </a:lnTo>
                <a:lnTo>
                  <a:pt x="21600" y="21600"/>
                </a:lnTo>
                <a:close/>
              </a:path>
            </a:pathLst>
          </a:custGeom>
          <a:solidFill>
            <a:srgbClr val="4B90C2">
              <a:alpha val="70196"/>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63" name="Google Shape;63;p1"/>
          <p:cNvSpPr/>
          <p:nvPr/>
        </p:nvSpPr>
        <p:spPr>
          <a:xfrm rot="-8100000">
            <a:off x="-402090" y="-578946"/>
            <a:ext cx="1270001" cy="1270001"/>
          </a:xfrm>
          <a:custGeom>
            <a:rect b="b" l="l" r="r" t="t"/>
            <a:pathLst>
              <a:path extrusionOk="0" h="21600" w="21600">
                <a:moveTo>
                  <a:pt x="0" y="0"/>
                </a:moveTo>
                <a:lnTo>
                  <a:pt x="0" y="21600"/>
                </a:lnTo>
                <a:lnTo>
                  <a:pt x="21600" y="21600"/>
                </a:lnTo>
                <a:close/>
              </a:path>
            </a:pathLst>
          </a:custGeom>
          <a:solidFill>
            <a:srgbClr val="4B90C2">
              <a:alpha val="23529"/>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64" name="Google Shape;64;p1"/>
          <p:cNvSpPr txBox="1"/>
          <p:nvPr>
            <p:ph idx="4294967295" type="title"/>
          </p:nvPr>
        </p:nvSpPr>
        <p:spPr>
          <a:xfrm>
            <a:off x="9118600" y="4014742"/>
            <a:ext cx="14325600" cy="5476910"/>
          </a:xfrm>
          <a:prstGeom prst="rect">
            <a:avLst/>
          </a:prstGeom>
          <a:noFill/>
          <a:ln>
            <a:noFill/>
          </a:ln>
        </p:spPr>
        <p:txBody>
          <a:bodyPr anchorCtr="0" anchor="ctr" bIns="50800" lIns="50800" spcFirstLastPara="1" rIns="50800" wrap="square" tIns="50800">
            <a:normAutofit/>
          </a:bodyPr>
          <a:lstStyle/>
          <a:p>
            <a:pPr indent="0" lvl="0" marL="0" rtl="0" algn="ctr">
              <a:lnSpc>
                <a:spcPct val="90000"/>
              </a:lnSpc>
              <a:spcBef>
                <a:spcPts val="0"/>
              </a:spcBef>
              <a:spcAft>
                <a:spcPts val="0"/>
              </a:spcAft>
              <a:buClr>
                <a:srgbClr val="4E5E6A"/>
              </a:buClr>
              <a:buSzPts val="9000"/>
              <a:buFont typeface="Open Sans"/>
              <a:buNone/>
            </a:pPr>
            <a:r>
              <a:rPr b="0" i="0" lang="en-US">
                <a:solidFill>
                  <a:srgbClr val="4E5E6A"/>
                </a:solidFill>
                <a:latin typeface="Open Sans"/>
                <a:ea typeface="Open Sans"/>
                <a:cs typeface="Open Sans"/>
                <a:sym typeface="Open Sans"/>
              </a:rPr>
              <a:t>RATING PREDICTION</a:t>
            </a:r>
            <a:endParaRPr>
              <a:latin typeface="Times New Roman"/>
              <a:ea typeface="Times New Roman"/>
              <a:cs typeface="Times New Roman"/>
              <a:sym typeface="Times New Roman"/>
            </a:endParaRPr>
          </a:p>
        </p:txBody>
      </p:sp>
      <p:sp>
        <p:nvSpPr>
          <p:cNvPr id="65" name="Google Shape;65;p1"/>
          <p:cNvSpPr txBox="1"/>
          <p:nvPr/>
        </p:nvSpPr>
        <p:spPr>
          <a:xfrm>
            <a:off x="18888437" y="10594034"/>
            <a:ext cx="4009500" cy="12108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91969D"/>
              </a:buClr>
              <a:buSzPts val="3600"/>
              <a:buFont typeface="Roboto"/>
              <a:buNone/>
            </a:pPr>
            <a:r>
              <a:rPr b="0" i="0" lang="en-US" sz="3600" u="none" cap="none" strike="noStrike">
                <a:solidFill>
                  <a:srgbClr val="91969D"/>
                </a:solidFill>
                <a:latin typeface="Roboto"/>
                <a:ea typeface="Roboto"/>
                <a:cs typeface="Roboto"/>
                <a:sym typeface="Roboto"/>
              </a:rPr>
              <a:t>Presented By:</a:t>
            </a:r>
            <a:endParaRPr/>
          </a:p>
          <a:p>
            <a:pPr indent="0" lvl="0" marL="0" marR="0" rtl="0" algn="l">
              <a:lnSpc>
                <a:spcPct val="100000"/>
              </a:lnSpc>
              <a:spcBef>
                <a:spcPts val="0"/>
              </a:spcBef>
              <a:spcAft>
                <a:spcPts val="0"/>
              </a:spcAft>
              <a:buClr>
                <a:srgbClr val="91969D"/>
              </a:buClr>
              <a:buSzPts val="3600"/>
              <a:buFont typeface="Roboto"/>
              <a:buNone/>
            </a:pPr>
            <a:r>
              <a:rPr lang="en-US" sz="3600">
                <a:solidFill>
                  <a:srgbClr val="91969D"/>
                </a:solidFill>
                <a:latin typeface="Roboto"/>
                <a:ea typeface="Roboto"/>
                <a:cs typeface="Roboto"/>
                <a:sym typeface="Roboto"/>
              </a:rPr>
              <a:t>Gokula Krishnan R</a:t>
            </a:r>
            <a:endParaRPr b="0" baseline="30000" i="0" sz="3600" u="none" cap="none" strike="noStrike">
              <a:solidFill>
                <a:srgbClr val="91969D"/>
              </a:solidFill>
              <a:latin typeface="Roboto"/>
              <a:ea typeface="Roboto"/>
              <a:cs typeface="Roboto"/>
              <a:sym typeface="Roboto"/>
            </a:endParaRPr>
          </a:p>
        </p:txBody>
      </p:sp>
      <p:cxnSp>
        <p:nvCxnSpPr>
          <p:cNvPr id="66" name="Google Shape;66;p1"/>
          <p:cNvCxnSpPr/>
          <p:nvPr/>
        </p:nvCxnSpPr>
        <p:spPr>
          <a:xfrm>
            <a:off x="12105694" y="9657323"/>
            <a:ext cx="7221656" cy="1"/>
          </a:xfrm>
          <a:prstGeom prst="straightConnector1">
            <a:avLst/>
          </a:prstGeom>
          <a:noFill/>
          <a:ln cap="flat" cmpd="sng" w="25400">
            <a:solidFill>
              <a:srgbClr val="C1C4C7"/>
            </a:solidFill>
            <a:prstDash val="solid"/>
            <a:miter lim="400000"/>
            <a:headEnd len="sm" w="sm" type="none"/>
            <a:tailEnd len="sm" w="sm" type="none"/>
          </a:ln>
        </p:spPr>
      </p:cxnSp>
      <p:sp>
        <p:nvSpPr>
          <p:cNvPr id="67" name="Google Shape;67;p1"/>
          <p:cNvSpPr txBox="1"/>
          <p:nvPr/>
        </p:nvSpPr>
        <p:spPr>
          <a:xfrm>
            <a:off x="9979012" y="10594034"/>
            <a:ext cx="4826000" cy="1210588"/>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91969D"/>
              </a:buClr>
              <a:buSzPts val="3600"/>
              <a:buFont typeface="Roboto"/>
              <a:buNone/>
            </a:pPr>
            <a:r>
              <a:rPr b="0" i="0" lang="en-US" sz="3600" u="none" cap="none" strike="noStrike">
                <a:solidFill>
                  <a:srgbClr val="91969D"/>
                </a:solidFill>
                <a:latin typeface="Roboto"/>
                <a:ea typeface="Roboto"/>
                <a:cs typeface="Roboto"/>
                <a:sym typeface="Roboto"/>
              </a:rPr>
              <a:t>Guided By:</a:t>
            </a:r>
            <a:endParaRPr/>
          </a:p>
          <a:p>
            <a:pPr indent="0" lvl="0" marL="0" marR="0" rtl="0" algn="l">
              <a:lnSpc>
                <a:spcPct val="100000"/>
              </a:lnSpc>
              <a:spcBef>
                <a:spcPts val="0"/>
              </a:spcBef>
              <a:spcAft>
                <a:spcPts val="0"/>
              </a:spcAft>
              <a:buClr>
                <a:srgbClr val="91969D"/>
              </a:buClr>
              <a:buSzPts val="3600"/>
              <a:buFont typeface="Roboto"/>
              <a:buNone/>
            </a:pPr>
            <a:r>
              <a:rPr b="0" i="0" lang="en-US" sz="3600" u="none" cap="none" strike="noStrike">
                <a:solidFill>
                  <a:srgbClr val="91969D"/>
                </a:solidFill>
                <a:latin typeface="Roboto"/>
                <a:ea typeface="Roboto"/>
                <a:cs typeface="Roboto"/>
                <a:sym typeface="Roboto"/>
              </a:rPr>
              <a:t>Shubham Yadav</a:t>
            </a:r>
            <a:endParaRPr b="0" baseline="30000" i="0" sz="3600" u="none" cap="none" strike="noStrike">
              <a:solidFill>
                <a:srgbClr val="91969D"/>
              </a:solidFill>
              <a:latin typeface="Roboto"/>
              <a:ea typeface="Roboto"/>
              <a:cs typeface="Roboto"/>
              <a:sym typeface="Roboto"/>
            </a:endParaRPr>
          </a:p>
        </p:txBody>
      </p:sp>
      <p:pic>
        <p:nvPicPr>
          <p:cNvPr id="68" name="Google Shape;68;p1"/>
          <p:cNvPicPr preferRelativeResize="0"/>
          <p:nvPr/>
        </p:nvPicPr>
        <p:blipFill rotWithShape="1">
          <a:blip r:embed="rId3">
            <a:alphaModFix/>
          </a:blip>
          <a:srcRect b="0" l="0" r="0" t="0"/>
          <a:stretch/>
        </p:blipFill>
        <p:spPr>
          <a:xfrm>
            <a:off x="13447065" y="1"/>
            <a:ext cx="5952592" cy="5091952"/>
          </a:xfrm>
          <a:prstGeom prst="rect">
            <a:avLst/>
          </a:prstGeom>
          <a:noFill/>
          <a:ln>
            <a:noFill/>
          </a:ln>
        </p:spPr>
      </p:pic>
      <p:sp>
        <p:nvSpPr>
          <p:cNvPr id="69" name="Google Shape;69;p1"/>
          <p:cNvSpPr txBox="1"/>
          <p:nvPr>
            <p:ph idx="12" type="sldNum"/>
          </p:nvPr>
        </p:nvSpPr>
        <p:spPr>
          <a:xfrm>
            <a:off x="21982695" y="120667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2400"/>
              <a:buFont typeface="Roboto"/>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idx="12" type="sldNum"/>
          </p:nvPr>
        </p:nvSpPr>
        <p:spPr>
          <a:xfrm>
            <a:off x="21982695" y="120667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2400"/>
              <a:buFont typeface="Roboto"/>
              <a:buNone/>
            </a:pPr>
            <a:fld id="{00000000-1234-1234-1234-123412341234}" type="slidenum">
              <a:rPr lang="en-US"/>
              <a:t>‹#›</a:t>
            </a:fld>
            <a:endParaRPr/>
          </a:p>
        </p:txBody>
      </p:sp>
      <p:pic>
        <p:nvPicPr>
          <p:cNvPr id="132" name="Google Shape;132;p9"/>
          <p:cNvPicPr preferRelativeResize="0"/>
          <p:nvPr/>
        </p:nvPicPr>
        <p:blipFill rotWithShape="1">
          <a:blip r:embed="rId3">
            <a:alphaModFix/>
          </a:blip>
          <a:srcRect b="0" l="0" r="0" t="0"/>
          <a:stretch/>
        </p:blipFill>
        <p:spPr>
          <a:xfrm>
            <a:off x="2764079" y="1775459"/>
            <a:ext cx="19218615" cy="9233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sp>
        <p:nvSpPr>
          <p:cNvPr id="138" name="Google Shape;138;p11"/>
          <p:cNvSpPr txBox="1"/>
          <p:nvPr/>
        </p:nvSpPr>
        <p:spPr>
          <a:xfrm>
            <a:off x="2391129" y="471981"/>
            <a:ext cx="21005801"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DATA PREPROCESSING</a:t>
            </a:r>
            <a:endParaRPr/>
          </a:p>
        </p:txBody>
      </p:sp>
      <p:sp>
        <p:nvSpPr>
          <p:cNvPr id="139" name="Google Shape;139;p11"/>
          <p:cNvSpPr txBox="1"/>
          <p:nvPr/>
        </p:nvSpPr>
        <p:spPr>
          <a:xfrm>
            <a:off x="2391129" y="2803867"/>
            <a:ext cx="19426429" cy="5088573"/>
          </a:xfrm>
          <a:prstGeom prst="rect">
            <a:avLst/>
          </a:prstGeom>
          <a:noFill/>
          <a:ln>
            <a:noFill/>
          </a:ln>
        </p:spPr>
        <p:txBody>
          <a:bodyPr anchorCtr="0" anchor="t" bIns="50800" lIns="50800" spcFirstLastPara="1" rIns="50800" wrap="square" tIns="50800">
            <a:spAutoFit/>
          </a:bodyPr>
          <a:lstStyle/>
          <a:p>
            <a:pPr indent="-571500" lvl="0" marL="571500" marR="0" rtl="0" algn="just">
              <a:lnSpc>
                <a:spcPct val="100000"/>
              </a:lnSpc>
              <a:spcBef>
                <a:spcPts val="0"/>
              </a:spcBef>
              <a:spcAft>
                <a:spcPts val="0"/>
              </a:spcAft>
              <a:buClr>
                <a:srgbClr val="91969D"/>
              </a:buClr>
              <a:buSzPts val="3600"/>
              <a:buFont typeface="Arial"/>
              <a:buChar char="•"/>
            </a:pPr>
            <a:r>
              <a:rPr b="0" i="0" lang="en-US" sz="3600" u="none" cap="none" strike="noStrike">
                <a:solidFill>
                  <a:srgbClr val="91969D"/>
                </a:solidFill>
                <a:latin typeface="Times New Roman"/>
                <a:ea typeface="Times New Roman"/>
                <a:cs typeface="Times New Roman"/>
                <a:sym typeface="Times New Roman"/>
              </a:rPr>
              <a:t>The Complete data is divided in the ration of 70:30 for train and test respectively.</a:t>
            </a:r>
            <a:endParaRPr/>
          </a:p>
          <a:p>
            <a:pPr indent="0" lvl="0" marL="0" marR="0" rtl="0" algn="just">
              <a:lnSpc>
                <a:spcPct val="10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571500" lvl="0" marL="571500" marR="0" rtl="0" algn="just">
              <a:lnSpc>
                <a:spcPct val="100000"/>
              </a:lnSpc>
              <a:spcBef>
                <a:spcPts val="0"/>
              </a:spcBef>
              <a:spcAft>
                <a:spcPts val="0"/>
              </a:spcAft>
              <a:buClr>
                <a:srgbClr val="91969D"/>
              </a:buClr>
              <a:buSzPts val="3600"/>
              <a:buFont typeface="Arial"/>
              <a:buChar char="•"/>
            </a:pPr>
            <a:r>
              <a:rPr b="0" i="0" lang="en-US" sz="3600" u="none" cap="none" strike="noStrike">
                <a:solidFill>
                  <a:srgbClr val="91969D"/>
                </a:solidFill>
                <a:latin typeface="Times New Roman"/>
                <a:ea typeface="Times New Roman"/>
                <a:cs typeface="Times New Roman"/>
                <a:sym typeface="Times New Roman"/>
              </a:rPr>
              <a:t>There is no null value present in the dataset and almost all the columns type is objective so we don’t need to check for outliers.</a:t>
            </a:r>
            <a:endParaRPr/>
          </a:p>
          <a:p>
            <a:pPr indent="-342900" lvl="0" marL="571500" marR="0" rtl="0" algn="just">
              <a:lnSpc>
                <a:spcPct val="100000"/>
              </a:lnSpc>
              <a:spcBef>
                <a:spcPts val="0"/>
              </a:spcBef>
              <a:spcAft>
                <a:spcPts val="0"/>
              </a:spcAft>
              <a:buClr>
                <a:srgbClr val="91969D"/>
              </a:buClr>
              <a:buSzPts val="3600"/>
              <a:buFont typeface="Arial"/>
              <a:buNone/>
            </a:pPr>
            <a:r>
              <a:t/>
            </a:r>
            <a:endParaRPr b="0" i="0" sz="3600" u="none" cap="none" strike="noStrike">
              <a:solidFill>
                <a:srgbClr val="91969D"/>
              </a:solidFill>
              <a:latin typeface="Times New Roman"/>
              <a:ea typeface="Times New Roman"/>
              <a:cs typeface="Times New Roman"/>
              <a:sym typeface="Times New Roman"/>
            </a:endParaRPr>
          </a:p>
          <a:p>
            <a:pPr indent="-571500" lvl="0" marL="571500" marR="0" rtl="0" algn="just">
              <a:lnSpc>
                <a:spcPct val="100000"/>
              </a:lnSpc>
              <a:spcBef>
                <a:spcPts val="0"/>
              </a:spcBef>
              <a:spcAft>
                <a:spcPts val="0"/>
              </a:spcAft>
              <a:buClr>
                <a:srgbClr val="91969D"/>
              </a:buClr>
              <a:buSzPts val="3600"/>
              <a:buFont typeface="Arial"/>
              <a:buChar char="•"/>
            </a:pPr>
            <a:r>
              <a:rPr b="0" i="0" lang="en-US" sz="3600" u="none" cap="none" strike="noStrike">
                <a:solidFill>
                  <a:srgbClr val="91969D"/>
                </a:solidFill>
                <a:latin typeface="Times New Roman"/>
                <a:ea typeface="Times New Roman"/>
                <a:cs typeface="Times New Roman"/>
                <a:sym typeface="Times New Roman"/>
              </a:rPr>
              <a:t>Once our data is ready, we’ll do further processing.</a:t>
            </a:r>
            <a:endParaRPr/>
          </a:p>
          <a:p>
            <a:pPr indent="0" lvl="0" marL="0" marR="0" rtl="0" algn="just">
              <a:lnSpc>
                <a:spcPct val="10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571500" lvl="0" marL="571500" marR="0" rtl="0" algn="just">
              <a:lnSpc>
                <a:spcPct val="100000"/>
              </a:lnSpc>
              <a:spcBef>
                <a:spcPts val="0"/>
              </a:spcBef>
              <a:spcAft>
                <a:spcPts val="0"/>
              </a:spcAft>
              <a:buClr>
                <a:srgbClr val="91969D"/>
              </a:buClr>
              <a:buSzPts val="3600"/>
              <a:buFont typeface="Arial"/>
              <a:buChar char="•"/>
            </a:pPr>
            <a:r>
              <a:rPr b="0" i="0" lang="en-US" sz="3600" u="none" cap="none" strike="noStrike">
                <a:solidFill>
                  <a:srgbClr val="91969D"/>
                </a:solidFill>
                <a:latin typeface="Times New Roman"/>
                <a:ea typeface="Times New Roman"/>
                <a:cs typeface="Times New Roman"/>
                <a:sym typeface="Times New Roman"/>
              </a:rPr>
              <a:t>I have not dropped any column since the model accuracy is good.</a:t>
            </a:r>
            <a:endParaRPr/>
          </a:p>
          <a:p>
            <a:pPr indent="0" lvl="0" marL="0" marR="0" rtl="0" algn="just">
              <a:lnSpc>
                <a:spcPct val="10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nvSpPr>
        <p:spPr>
          <a:xfrm>
            <a:off x="2391130" y="471981"/>
            <a:ext cx="16183742"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Roboto"/>
              <a:buNone/>
            </a:pPr>
            <a:r>
              <a:rPr b="0" i="0" lang="en-US" sz="9000" u="none" cap="none" strike="noStrike">
                <a:solidFill>
                  <a:srgbClr val="2F3235"/>
                </a:solidFill>
                <a:latin typeface="Roboto"/>
                <a:ea typeface="Roboto"/>
                <a:cs typeface="Roboto"/>
                <a:sym typeface="Roboto"/>
              </a:rPr>
              <a:t>EVALUTION PROCESS</a:t>
            </a:r>
            <a:endParaRPr b="0" i="0" sz="9000" u="none" cap="none" strike="noStrike">
              <a:solidFill>
                <a:srgbClr val="2F3235"/>
              </a:solidFill>
              <a:latin typeface="Times New Roman"/>
              <a:ea typeface="Times New Roman"/>
              <a:cs typeface="Times New Roman"/>
              <a:sym typeface="Times New Roman"/>
            </a:endParaRPr>
          </a:p>
        </p:txBody>
      </p:sp>
      <p:sp>
        <p:nvSpPr>
          <p:cNvPr id="145" name="Google Shape;145;p12"/>
          <p:cNvSpPr txBox="1"/>
          <p:nvPr/>
        </p:nvSpPr>
        <p:spPr>
          <a:xfrm>
            <a:off x="2391129" y="2803867"/>
            <a:ext cx="19426429" cy="7858562"/>
          </a:xfrm>
          <a:prstGeom prst="rect">
            <a:avLst/>
          </a:prstGeom>
          <a:noFill/>
          <a:ln>
            <a:noFill/>
          </a:ln>
        </p:spPr>
        <p:txBody>
          <a:bodyPr anchorCtr="0" anchor="t" bIns="50800" lIns="50800" spcFirstLastPara="1" rIns="50800" wrap="square" tIns="50800">
            <a:spAutoFit/>
          </a:bodyPr>
          <a:lstStyle/>
          <a:p>
            <a:pPr indent="0" lvl="0" marL="0" marR="0" rtl="0" algn="just">
              <a:lnSpc>
                <a:spcPct val="10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Evaluation Matrices:</a:t>
            </a:r>
            <a:endParaRPr/>
          </a:p>
          <a:p>
            <a:pPr indent="0" lvl="0" marL="0" marR="0" rtl="0" algn="just">
              <a:lnSpc>
                <a:spcPct val="10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Accuracy - it determines how often a model predicts default and non default correctly.</a:t>
            </a:r>
            <a:endParaRPr/>
          </a:p>
          <a:p>
            <a:pPr indent="0" lvl="0" marL="0" marR="0" rtl="0" algn="just">
              <a:lnSpc>
                <a:spcPct val="10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Precision-it calculates whenever our models predicts it is default how often it is correct.</a:t>
            </a:r>
            <a:endParaRPr/>
          </a:p>
          <a:p>
            <a:pPr indent="0" lvl="0" marL="0" marR="0" rtl="0" algn="just">
              <a:lnSpc>
                <a:spcPct val="10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Recall- Recall regulate the actual default that the model is actually predict.</a:t>
            </a:r>
            <a:endParaRPr/>
          </a:p>
          <a:p>
            <a:pPr indent="0" lvl="0" marL="0" marR="0" rtl="0" algn="just">
              <a:lnSpc>
                <a:spcPct val="10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Precision Recall Curve - PRC will display the tradeoff between Precision and Recall threshold.</a:t>
            </a:r>
            <a:endParaRPr/>
          </a:p>
          <a:p>
            <a:pPr indent="-342900" lvl="0" marL="571500" marR="0" rtl="0" algn="just">
              <a:lnSpc>
                <a:spcPct val="100000"/>
              </a:lnSpc>
              <a:spcBef>
                <a:spcPts val="0"/>
              </a:spcBef>
              <a:spcAft>
                <a:spcPts val="0"/>
              </a:spcAft>
              <a:buClr>
                <a:srgbClr val="91969D"/>
              </a:buClr>
              <a:buSzPts val="3600"/>
              <a:buFont typeface="Arial"/>
              <a:buNone/>
            </a:pPr>
            <a:r>
              <a:t/>
            </a:r>
            <a:endParaRPr b="0" i="0" sz="3600" u="none" cap="none" strike="noStrike">
              <a:solidFill>
                <a:srgbClr val="91969D"/>
              </a:solidFill>
              <a:latin typeface="Times New Roman"/>
              <a:ea typeface="Times New Roman"/>
              <a:cs typeface="Times New Roman"/>
              <a:sym typeface="Times New Roman"/>
            </a:endParaRPr>
          </a:p>
          <a:p>
            <a:pPr indent="-342900" lvl="0" marL="571500" marR="0" rtl="0" algn="just">
              <a:lnSpc>
                <a:spcPct val="100000"/>
              </a:lnSpc>
              <a:spcBef>
                <a:spcPts val="0"/>
              </a:spcBef>
              <a:spcAft>
                <a:spcPts val="0"/>
              </a:spcAft>
              <a:buClr>
                <a:srgbClr val="91969D"/>
              </a:buClr>
              <a:buSzPts val="3600"/>
              <a:buFont typeface="Arial"/>
              <a:buNone/>
            </a:pPr>
            <a:r>
              <a:t/>
            </a:r>
            <a:endParaRPr b="0" i="0" sz="3600" u="none" cap="none" strike="noStrike">
              <a:solidFill>
                <a:srgbClr val="91969D"/>
              </a:solidFill>
              <a:latin typeface="Times New Roman"/>
              <a:ea typeface="Times New Roman"/>
              <a:cs typeface="Times New Roman"/>
              <a:sym typeface="Times New Roman"/>
            </a:endParaRPr>
          </a:p>
          <a:p>
            <a:pPr indent="-342900" lvl="0" marL="571500" marR="0" rtl="0" algn="just">
              <a:lnSpc>
                <a:spcPct val="100000"/>
              </a:lnSpc>
              <a:spcBef>
                <a:spcPts val="0"/>
              </a:spcBef>
              <a:spcAft>
                <a:spcPts val="0"/>
              </a:spcAft>
              <a:buClr>
                <a:srgbClr val="91969D"/>
              </a:buClr>
              <a:buSzPts val="3600"/>
              <a:buFont typeface="Arial"/>
              <a:buNone/>
            </a:pPr>
            <a:r>
              <a:t/>
            </a:r>
            <a:endParaRPr b="0" i="0" sz="3600" u="none" cap="none" strike="noStrike">
              <a:solidFill>
                <a:srgbClr val="91969D"/>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Cross Validations:</a:t>
            </a:r>
            <a:endParaRPr/>
          </a:p>
          <a:p>
            <a:pPr indent="0" lvl="0" marL="0" marR="0" rtl="0" algn="just">
              <a:lnSpc>
                <a:spcPct val="10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571500" lvl="0" marL="571500" marR="0" rtl="0" algn="just">
              <a:lnSpc>
                <a:spcPct val="100000"/>
              </a:lnSpc>
              <a:spcBef>
                <a:spcPts val="0"/>
              </a:spcBef>
              <a:spcAft>
                <a:spcPts val="0"/>
              </a:spcAft>
              <a:buClr>
                <a:srgbClr val="91969D"/>
              </a:buClr>
              <a:buSzPts val="3600"/>
              <a:buFont typeface="Arial"/>
              <a:buChar char="•"/>
            </a:pPr>
            <a:r>
              <a:rPr b="0" i="0" lang="en-US" sz="3600" u="none" cap="none" strike="noStrike">
                <a:solidFill>
                  <a:srgbClr val="91969D"/>
                </a:solidFill>
                <a:latin typeface="Times New Roman"/>
                <a:ea typeface="Times New Roman"/>
                <a:cs typeface="Times New Roman"/>
                <a:sym typeface="Times New Roman"/>
              </a:rPr>
              <a:t>K Fold cross validations , K = 5</a:t>
            </a:r>
            <a:endParaRPr/>
          </a:p>
          <a:p>
            <a:pPr indent="0" lvl="0" marL="0" marR="0" rtl="0" algn="just">
              <a:lnSpc>
                <a:spcPct val="10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p:txBody>
      </p:sp>
      <p:sp>
        <p:nvSpPr>
          <p:cNvPr id="146" name="Google Shape;146;p12"/>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pic>
        <p:nvPicPr>
          <p:cNvPr id="147" name="Google Shape;147;p12"/>
          <p:cNvPicPr preferRelativeResize="0"/>
          <p:nvPr/>
        </p:nvPicPr>
        <p:blipFill rotWithShape="1">
          <a:blip r:embed="rId3">
            <a:alphaModFix/>
          </a:blip>
          <a:srcRect b="0" l="0" r="0" t="0"/>
          <a:stretch/>
        </p:blipFill>
        <p:spPr>
          <a:xfrm>
            <a:off x="6506135" y="6733148"/>
            <a:ext cx="8416500" cy="1402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3"/>
          <p:cNvSpPr txBox="1"/>
          <p:nvPr/>
        </p:nvSpPr>
        <p:spPr>
          <a:xfrm>
            <a:off x="3101787" y="471981"/>
            <a:ext cx="12274571" cy="15733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Logistic Regression</a:t>
            </a:r>
            <a:endParaRPr/>
          </a:p>
        </p:txBody>
      </p:sp>
      <p:sp>
        <p:nvSpPr>
          <p:cNvPr id="153" name="Google Shape;153;p13"/>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pic>
        <p:nvPicPr>
          <p:cNvPr id="154" name="Google Shape;154;p13"/>
          <p:cNvPicPr preferRelativeResize="0"/>
          <p:nvPr/>
        </p:nvPicPr>
        <p:blipFill rotWithShape="1">
          <a:blip r:embed="rId3">
            <a:alphaModFix/>
          </a:blip>
          <a:srcRect b="0" l="0" r="0" t="0"/>
          <a:stretch/>
        </p:blipFill>
        <p:spPr>
          <a:xfrm>
            <a:off x="3101787" y="4008624"/>
            <a:ext cx="13680142" cy="74752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txBox="1"/>
          <p:nvPr/>
        </p:nvSpPr>
        <p:spPr>
          <a:xfrm>
            <a:off x="3101787" y="471981"/>
            <a:ext cx="15831672" cy="15733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K-neighbors Classifier</a:t>
            </a:r>
            <a:endParaRPr/>
          </a:p>
        </p:txBody>
      </p:sp>
      <p:sp>
        <p:nvSpPr>
          <p:cNvPr id="160" name="Google Shape;160;p14"/>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pic>
        <p:nvPicPr>
          <p:cNvPr id="161" name="Google Shape;161;p14"/>
          <p:cNvPicPr preferRelativeResize="0"/>
          <p:nvPr/>
        </p:nvPicPr>
        <p:blipFill rotWithShape="1">
          <a:blip r:embed="rId3">
            <a:alphaModFix/>
          </a:blip>
          <a:srcRect b="0" l="0" r="0" t="0"/>
          <a:stretch/>
        </p:blipFill>
        <p:spPr>
          <a:xfrm>
            <a:off x="3101787" y="3662082"/>
            <a:ext cx="14307672" cy="79985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txBox="1"/>
          <p:nvPr/>
        </p:nvSpPr>
        <p:spPr>
          <a:xfrm>
            <a:off x="3101787" y="471981"/>
            <a:ext cx="12274571" cy="15733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Bernoulli NB</a:t>
            </a:r>
            <a:endParaRPr/>
          </a:p>
        </p:txBody>
      </p:sp>
      <p:sp>
        <p:nvSpPr>
          <p:cNvPr id="167" name="Google Shape;167;p15"/>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pic>
        <p:nvPicPr>
          <p:cNvPr id="168" name="Google Shape;168;p15"/>
          <p:cNvPicPr preferRelativeResize="0"/>
          <p:nvPr/>
        </p:nvPicPr>
        <p:blipFill rotWithShape="1">
          <a:blip r:embed="rId3">
            <a:alphaModFix/>
          </a:blip>
          <a:srcRect b="0" l="0" r="0" t="0"/>
          <a:stretch/>
        </p:blipFill>
        <p:spPr>
          <a:xfrm>
            <a:off x="3101787" y="3111032"/>
            <a:ext cx="15042778" cy="82521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nvSpPr>
        <p:spPr>
          <a:xfrm>
            <a:off x="3101787" y="471981"/>
            <a:ext cx="12274571" cy="15733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SVC</a:t>
            </a:r>
            <a:endParaRPr/>
          </a:p>
        </p:txBody>
      </p:sp>
      <p:sp>
        <p:nvSpPr>
          <p:cNvPr id="174" name="Google Shape;174;p16"/>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pic>
        <p:nvPicPr>
          <p:cNvPr id="175" name="Google Shape;175;p16"/>
          <p:cNvPicPr preferRelativeResize="0"/>
          <p:nvPr/>
        </p:nvPicPr>
        <p:blipFill rotWithShape="1">
          <a:blip r:embed="rId3">
            <a:alphaModFix/>
          </a:blip>
          <a:srcRect b="0" l="0" r="0" t="0"/>
          <a:stretch/>
        </p:blipFill>
        <p:spPr>
          <a:xfrm>
            <a:off x="3101787" y="2775136"/>
            <a:ext cx="14648331" cy="81832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nvSpPr>
        <p:spPr>
          <a:xfrm>
            <a:off x="3101787" y="471981"/>
            <a:ext cx="12274571" cy="15733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Decision Tree Classifier</a:t>
            </a:r>
            <a:endParaRPr/>
          </a:p>
        </p:txBody>
      </p:sp>
      <p:sp>
        <p:nvSpPr>
          <p:cNvPr id="181" name="Google Shape;181;p17"/>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pic>
        <p:nvPicPr>
          <p:cNvPr id="182" name="Google Shape;182;p17"/>
          <p:cNvPicPr preferRelativeResize="0"/>
          <p:nvPr/>
        </p:nvPicPr>
        <p:blipFill rotWithShape="1">
          <a:blip r:embed="rId3">
            <a:alphaModFix/>
          </a:blip>
          <a:srcRect b="0" l="0" r="0" t="0"/>
          <a:stretch/>
        </p:blipFill>
        <p:spPr>
          <a:xfrm>
            <a:off x="3101787" y="3277160"/>
            <a:ext cx="14791766" cy="82533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idx="12" type="sldNum"/>
          </p:nvPr>
        </p:nvSpPr>
        <p:spPr>
          <a:xfrm>
            <a:off x="21982695" y="120667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2400"/>
              <a:buFont typeface="Roboto"/>
              <a:buNone/>
            </a:pPr>
            <a:fld id="{00000000-1234-1234-1234-123412341234}" type="slidenum">
              <a:rPr lang="en-US"/>
              <a:t>‹#›</a:t>
            </a:fld>
            <a:endParaRPr/>
          </a:p>
        </p:txBody>
      </p:sp>
      <p:sp>
        <p:nvSpPr>
          <p:cNvPr id="188" name="Google Shape;188;p18"/>
          <p:cNvSpPr txBox="1"/>
          <p:nvPr/>
        </p:nvSpPr>
        <p:spPr>
          <a:xfrm>
            <a:off x="3101787" y="471981"/>
            <a:ext cx="12274571" cy="15733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Random Forest Classifier</a:t>
            </a:r>
            <a:endParaRPr/>
          </a:p>
        </p:txBody>
      </p:sp>
      <p:pic>
        <p:nvPicPr>
          <p:cNvPr id="189" name="Google Shape;189;p18"/>
          <p:cNvPicPr preferRelativeResize="0"/>
          <p:nvPr/>
        </p:nvPicPr>
        <p:blipFill rotWithShape="1">
          <a:blip r:embed="rId3">
            <a:alphaModFix/>
          </a:blip>
          <a:srcRect b="0" l="0" r="0" t="0"/>
          <a:stretch/>
        </p:blipFill>
        <p:spPr>
          <a:xfrm>
            <a:off x="3101787" y="3182751"/>
            <a:ext cx="15329648" cy="85720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ph idx="12" type="sldNum"/>
          </p:nvPr>
        </p:nvSpPr>
        <p:spPr>
          <a:xfrm>
            <a:off x="21982695" y="120667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2400"/>
              <a:buFont typeface="Roboto"/>
              <a:buNone/>
            </a:pPr>
            <a:fld id="{00000000-1234-1234-1234-123412341234}" type="slidenum">
              <a:rPr lang="en-US"/>
              <a:t>‹#›</a:t>
            </a:fld>
            <a:endParaRPr/>
          </a:p>
        </p:txBody>
      </p:sp>
      <p:sp>
        <p:nvSpPr>
          <p:cNvPr id="195" name="Google Shape;195;p19"/>
          <p:cNvSpPr txBox="1"/>
          <p:nvPr/>
        </p:nvSpPr>
        <p:spPr>
          <a:xfrm>
            <a:off x="1936377" y="471981"/>
            <a:ext cx="19094824" cy="15733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K neighbors Classifier (n_neighbors=3)</a:t>
            </a:r>
            <a:endParaRPr/>
          </a:p>
        </p:txBody>
      </p:sp>
      <p:pic>
        <p:nvPicPr>
          <p:cNvPr id="196" name="Google Shape;196;p19"/>
          <p:cNvPicPr preferRelativeResize="0"/>
          <p:nvPr/>
        </p:nvPicPr>
        <p:blipFill rotWithShape="1">
          <a:blip r:embed="rId3">
            <a:alphaModFix/>
          </a:blip>
          <a:srcRect b="0" l="0" r="0" t="0"/>
          <a:stretch/>
        </p:blipFill>
        <p:spPr>
          <a:xfrm>
            <a:off x="1936377" y="2801470"/>
            <a:ext cx="15078635" cy="85219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2641600" y="929181"/>
            <a:ext cx="20780730" cy="2286001"/>
          </a:xfrm>
          <a:prstGeom prst="rect">
            <a:avLst/>
          </a:prstGeom>
          <a:noFill/>
          <a:ln>
            <a:noFill/>
          </a:ln>
        </p:spPr>
        <p:txBody>
          <a:bodyPr anchorCtr="0" anchor="ctr" bIns="50800" lIns="50800" spcFirstLastPara="1" rIns="50800" wrap="square" tIns="50800">
            <a:normAutofit/>
          </a:bodyPr>
          <a:lstStyle/>
          <a:p>
            <a:pPr indent="0" lvl="0" marL="0" rtl="0" algn="l">
              <a:lnSpc>
                <a:spcPct val="90000"/>
              </a:lnSpc>
              <a:spcBef>
                <a:spcPts val="0"/>
              </a:spcBef>
              <a:spcAft>
                <a:spcPts val="0"/>
              </a:spcAft>
              <a:buClr>
                <a:srgbClr val="2F3235"/>
              </a:buClr>
              <a:buSzPts val="9000"/>
              <a:buFont typeface="Times New Roman"/>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75" name="Google Shape;75;p2"/>
          <p:cNvSpPr txBox="1"/>
          <p:nvPr/>
        </p:nvSpPr>
        <p:spPr>
          <a:xfrm>
            <a:off x="2391129" y="4331014"/>
            <a:ext cx="19426429" cy="4534575"/>
          </a:xfrm>
          <a:prstGeom prst="rect">
            <a:avLst/>
          </a:prstGeom>
          <a:noFill/>
          <a:ln>
            <a:noFill/>
          </a:ln>
        </p:spPr>
        <p:txBody>
          <a:bodyPr anchorCtr="0" anchor="t" bIns="50800" lIns="50800" spcFirstLastPara="1" rIns="50800" wrap="square" tIns="50800">
            <a:spAutoFit/>
          </a:bodyPr>
          <a:lstStyle/>
          <a:p>
            <a:pPr indent="0" lvl="0" marL="0" marR="0" rtl="0" algn="just">
              <a:lnSpc>
                <a:spcPct val="100000"/>
              </a:lnSpc>
              <a:spcBef>
                <a:spcPts val="0"/>
              </a:spcBef>
              <a:spcAft>
                <a:spcPts val="0"/>
              </a:spcAft>
              <a:buClr>
                <a:schemeClr val="lt1"/>
              </a:buClr>
              <a:buSzPts val="3600"/>
              <a:buFont typeface="Times New Roman"/>
              <a:buNone/>
            </a:pPr>
            <a:r>
              <a:rPr b="0" i="0" lang="en-US" sz="3600" u="none" cap="none" strike="noStrike">
                <a:solidFill>
                  <a:schemeClr val="lt1"/>
                </a:solidFill>
                <a:latin typeface="Times New Roman"/>
                <a:ea typeface="Times New Roman"/>
                <a:cs typeface="Times New Roman"/>
                <a:sym typeface="Times New Roman"/>
              </a:rPr>
              <a:t>We have a client who has a website where people write different reviews for technical products. Now they are adding a new feature to their website i.e. The reviewer will have to add stars(rating) as well with the review. </a:t>
            </a:r>
            <a:endParaRPr/>
          </a:p>
          <a:p>
            <a:pPr indent="0" lvl="0" marL="0" marR="0" rtl="0" algn="just">
              <a:lnSpc>
                <a:spcPct val="100000"/>
              </a:lnSpc>
              <a:spcBef>
                <a:spcPts val="0"/>
              </a:spcBef>
              <a:spcAft>
                <a:spcPts val="0"/>
              </a:spcAft>
              <a:buClr>
                <a:srgbClr val="91969D"/>
              </a:buClr>
              <a:buSzPts val="3600"/>
              <a:buFont typeface="Roboto"/>
              <a:buNone/>
            </a:pPr>
            <a:r>
              <a:t/>
            </a:r>
            <a:endParaRPr b="0" i="0" sz="3600" u="none" cap="none" strike="noStrike">
              <a:solidFill>
                <a:schemeClr val="lt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lt1"/>
              </a:buClr>
              <a:buSzPts val="3600"/>
              <a:buFont typeface="Times New Roman"/>
              <a:buNone/>
            </a:pPr>
            <a:r>
              <a:rPr b="0" i="0" lang="en-US" sz="3600" u="none" cap="none" strike="noStrike">
                <a:solidFill>
                  <a:schemeClr val="lt1"/>
                </a:solidFill>
                <a:latin typeface="Times New Roman"/>
                <a:ea typeface="Times New Roman"/>
                <a:cs typeface="Times New Roman"/>
                <a:sym typeface="Times New Roman"/>
              </a:rPr>
              <a:t>The rating is out 5 stars and it only has 5 options available 1 star, 2 stars, 3 stars, 4 stars, 5 stars. Now they want to predict ratings for the reviews which were written in the past and they don’t have a rating. </a:t>
            </a:r>
            <a:endParaRPr/>
          </a:p>
          <a:p>
            <a:pPr indent="0" lvl="0" marL="0" marR="0" rtl="0" algn="just">
              <a:lnSpc>
                <a:spcPct val="100000"/>
              </a:lnSpc>
              <a:spcBef>
                <a:spcPts val="0"/>
              </a:spcBef>
              <a:spcAft>
                <a:spcPts val="0"/>
              </a:spcAft>
              <a:buClr>
                <a:srgbClr val="91969D"/>
              </a:buClr>
              <a:buSzPts val="3600"/>
              <a:buFont typeface="Roboto"/>
              <a:buNone/>
            </a:pPr>
            <a:r>
              <a:t/>
            </a:r>
            <a:endParaRPr b="0" i="0" sz="3600" u="none" cap="none" strike="noStrike">
              <a:solidFill>
                <a:schemeClr val="lt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lt1"/>
              </a:buClr>
              <a:buSzPts val="3600"/>
              <a:buFont typeface="Times New Roman"/>
              <a:buNone/>
            </a:pPr>
            <a:r>
              <a:rPr b="0" i="0" lang="en-US" sz="3600" u="none" cap="none" strike="noStrike">
                <a:solidFill>
                  <a:schemeClr val="lt1"/>
                </a:solidFill>
                <a:latin typeface="Times New Roman"/>
                <a:ea typeface="Times New Roman"/>
                <a:cs typeface="Times New Roman"/>
                <a:sym typeface="Times New Roman"/>
              </a:rPr>
              <a:t>Wehave to build an application which can predict the rating by seeing the review.</a:t>
            </a:r>
            <a:endParaRPr b="0" i="0" sz="2400" u="none" cap="none" strike="noStrike">
              <a:solidFill>
                <a:schemeClr val="lt1"/>
              </a:solidFill>
              <a:latin typeface="Times New Roman"/>
              <a:ea typeface="Times New Roman"/>
              <a:cs typeface="Times New Roman"/>
              <a:sym typeface="Times New Roman"/>
            </a:endParaRPr>
          </a:p>
        </p:txBody>
      </p:sp>
      <p:sp>
        <p:nvSpPr>
          <p:cNvPr id="76" name="Google Shape;76;p2"/>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nvSpPr>
        <p:spPr>
          <a:xfrm>
            <a:off x="2061519" y="1157777"/>
            <a:ext cx="19223682" cy="1534619"/>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RESULT</a:t>
            </a:r>
            <a:endParaRPr/>
          </a:p>
        </p:txBody>
      </p:sp>
      <p:sp>
        <p:nvSpPr>
          <p:cNvPr id="202" name="Google Shape;202;p20"/>
          <p:cNvSpPr txBox="1"/>
          <p:nvPr/>
        </p:nvSpPr>
        <p:spPr>
          <a:xfrm>
            <a:off x="2061518" y="3019694"/>
            <a:ext cx="20548599" cy="889411"/>
          </a:xfrm>
          <a:prstGeom prst="rect">
            <a:avLst/>
          </a:prstGeom>
          <a:noFill/>
          <a:ln>
            <a:noFill/>
          </a:ln>
        </p:spPr>
        <p:txBody>
          <a:bodyPr anchorCtr="0" anchor="t" bIns="50800" lIns="50800" spcFirstLastPara="1" rIns="50800" wrap="square" tIns="50800">
            <a:spAutoFit/>
          </a:bodyPr>
          <a:lstStyle/>
          <a:p>
            <a:pPr indent="0" lvl="0" marL="0" marR="0" rtl="0" algn="just">
              <a:lnSpc>
                <a:spcPct val="7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From the details on the above solutions it is clearly understandable that  we are getting best result with the help of SVC, so we save this model with the help of joblib Library.</a:t>
            </a:r>
            <a:endParaRPr/>
          </a:p>
        </p:txBody>
      </p:sp>
      <p:sp>
        <p:nvSpPr>
          <p:cNvPr id="203" name="Google Shape;203;p20"/>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pic>
        <p:nvPicPr>
          <p:cNvPr id="204" name="Google Shape;204;p20"/>
          <p:cNvPicPr preferRelativeResize="0"/>
          <p:nvPr/>
        </p:nvPicPr>
        <p:blipFill rotWithShape="1">
          <a:blip r:embed="rId3">
            <a:alphaModFix/>
          </a:blip>
          <a:srcRect b="0" l="0" r="0" t="0"/>
          <a:stretch/>
        </p:blipFill>
        <p:spPr>
          <a:xfrm>
            <a:off x="4744010" y="4158211"/>
            <a:ext cx="9814671" cy="83285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nvSpPr>
        <p:spPr>
          <a:xfrm>
            <a:off x="1380200" y="3214473"/>
            <a:ext cx="21192929" cy="5542992"/>
          </a:xfrm>
          <a:prstGeom prst="rect">
            <a:avLst/>
          </a:prstGeom>
          <a:noFill/>
          <a:ln>
            <a:noFill/>
          </a:ln>
        </p:spPr>
        <p:txBody>
          <a:bodyPr anchorCtr="0" anchor="t" bIns="50800" lIns="50800" spcFirstLastPara="1" rIns="50800" wrap="square" tIns="50800">
            <a:spAutoFit/>
          </a:bodyPr>
          <a:lstStyle/>
          <a:p>
            <a:pPr indent="0" lvl="0" marL="0" marR="0" rtl="0" algn="just">
              <a:lnSpc>
                <a:spcPct val="7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As we know data is increasing in every second in our day today life. So more the data better the model. </a:t>
            </a:r>
            <a:endParaRPr/>
          </a:p>
          <a:p>
            <a:pPr indent="0" lvl="0" marL="0" marR="0" rtl="0" algn="just">
              <a:lnSpc>
                <a:spcPct val="7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0" lvl="0" marL="0" marR="0" rtl="0" algn="just">
              <a:lnSpc>
                <a:spcPct val="7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If we make this dataset for sentiment analysis, we choose ratings 3 or more as our threshold for being helpful reviews or good or positive reviews and below 3 we choose reviews is not helpful or bad reviews or negative reviews. </a:t>
            </a:r>
            <a:endParaRPr/>
          </a:p>
          <a:p>
            <a:pPr indent="0" lvl="0" marL="0" marR="0" rtl="0" algn="just">
              <a:lnSpc>
                <a:spcPct val="7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0" lvl="0" marL="0" marR="0" rtl="0" algn="just">
              <a:lnSpc>
                <a:spcPct val="7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For example: two people give their reviews on a product as ‘a nice product. But their ratings are ‘4’ and ‘5’ respectively. This is where the model fails to predict whether to choose rating ‘4’ or’5’.</a:t>
            </a:r>
            <a:endParaRPr/>
          </a:p>
          <a:p>
            <a:pPr indent="0" lvl="0" marL="0" marR="0" rtl="0" algn="just">
              <a:lnSpc>
                <a:spcPct val="7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0" lvl="0" marL="0" marR="0" rtl="0" algn="just">
              <a:lnSpc>
                <a:spcPct val="7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Due to increase in data in our daily basics, this model can be used to predict ratings of reviews. </a:t>
            </a:r>
            <a:endParaRPr/>
          </a:p>
          <a:p>
            <a:pPr indent="0" lvl="0" marL="0" marR="0" rtl="0" algn="just">
              <a:lnSpc>
                <a:spcPct val="7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0" lvl="0" marL="0" marR="0" rtl="0" algn="just">
              <a:lnSpc>
                <a:spcPct val="7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It might be a good tool for online shopping sites and manufacturer companies who may predict their customers ratings so that they can make their investment according to the demand of customers, which might help them to save time and earn more profits.</a:t>
            </a:r>
            <a:endParaRPr/>
          </a:p>
        </p:txBody>
      </p:sp>
      <p:sp>
        <p:nvSpPr>
          <p:cNvPr id="210" name="Google Shape;210;p21"/>
          <p:cNvSpPr txBox="1"/>
          <p:nvPr/>
        </p:nvSpPr>
        <p:spPr>
          <a:xfrm>
            <a:off x="2721365" y="1157777"/>
            <a:ext cx="18563835" cy="1534619"/>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CONCLUSION</a:t>
            </a:r>
            <a:endParaRPr/>
          </a:p>
        </p:txBody>
      </p:sp>
      <p:sp>
        <p:nvSpPr>
          <p:cNvPr id="211" name="Google Shape;211;p21"/>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nvSpPr>
        <p:spPr>
          <a:xfrm>
            <a:off x="6858000" y="5695895"/>
            <a:ext cx="10134600" cy="186204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1500"/>
              <a:buFont typeface="Times New Roman"/>
              <a:buNone/>
            </a:pPr>
            <a:r>
              <a:rPr b="1" i="0" lang="en-US" sz="11500" u="none" cap="none" strike="noStrike">
                <a:solidFill>
                  <a:srgbClr val="FFFFFF"/>
                </a:solidFill>
                <a:latin typeface="Times New Roman"/>
                <a:ea typeface="Times New Roman"/>
                <a:cs typeface="Times New Roman"/>
                <a:sym typeface="Times New Roman"/>
              </a:rPr>
              <a:t>THANK YOU</a:t>
            </a:r>
            <a:endParaRPr/>
          </a:p>
        </p:txBody>
      </p:sp>
      <p:sp>
        <p:nvSpPr>
          <p:cNvPr id="217" name="Google Shape;217;p22"/>
          <p:cNvSpPr txBox="1"/>
          <p:nvPr>
            <p:ph idx="12" type="sldNum"/>
          </p:nvPr>
        </p:nvSpPr>
        <p:spPr>
          <a:xfrm>
            <a:off x="22147795" y="11965186"/>
            <a:ext cx="924645" cy="471924"/>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0"/>
          <p:cNvSpPr txBox="1"/>
          <p:nvPr/>
        </p:nvSpPr>
        <p:spPr>
          <a:xfrm>
            <a:off x="2391129" y="471981"/>
            <a:ext cx="21005801"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EXPERIMENTAL SET UP</a:t>
            </a:r>
            <a:endParaRPr/>
          </a:p>
        </p:txBody>
      </p:sp>
      <p:sp>
        <p:nvSpPr>
          <p:cNvPr id="82" name="Google Shape;82;p10"/>
          <p:cNvSpPr txBox="1"/>
          <p:nvPr/>
        </p:nvSpPr>
        <p:spPr>
          <a:xfrm>
            <a:off x="2391129" y="3340413"/>
            <a:ext cx="19426429" cy="5288243"/>
          </a:xfrm>
          <a:prstGeom prst="rect">
            <a:avLst/>
          </a:prstGeom>
          <a:noFill/>
          <a:ln>
            <a:noFill/>
          </a:ln>
        </p:spPr>
        <p:txBody>
          <a:bodyPr anchorCtr="0" anchor="t" bIns="50800" lIns="50800" spcFirstLastPara="1" rIns="50800" wrap="square" tIns="50800">
            <a:spAutoFit/>
          </a:bodyPr>
          <a:lstStyle/>
          <a:p>
            <a:pPr indent="0" lvl="0" marL="0" marR="0" rtl="0" algn="just">
              <a:lnSpc>
                <a:spcPct val="70000"/>
              </a:lnSpc>
              <a:spcBef>
                <a:spcPts val="0"/>
              </a:spcBef>
              <a:spcAft>
                <a:spcPts val="0"/>
              </a:spcAft>
              <a:buClr>
                <a:srgbClr val="141617"/>
              </a:buClr>
              <a:buSzPts val="4800"/>
              <a:buFont typeface="Times New Roman"/>
              <a:buNone/>
            </a:pPr>
            <a:r>
              <a:rPr b="0" i="0" lang="en-US" sz="4800" u="none" cap="none" strike="noStrike">
                <a:solidFill>
                  <a:srgbClr val="141617"/>
                </a:solidFill>
                <a:latin typeface="Times New Roman"/>
                <a:ea typeface="Times New Roman"/>
                <a:cs typeface="Times New Roman"/>
                <a:sym typeface="Times New Roman"/>
              </a:rPr>
              <a:t>Hardware requirements:-</a:t>
            </a:r>
            <a:endParaRPr/>
          </a:p>
          <a:p>
            <a:pPr indent="0" lvl="0" marL="0" marR="0" rtl="0" algn="just">
              <a:lnSpc>
                <a:spcPct val="70000"/>
              </a:lnSpc>
              <a:spcBef>
                <a:spcPts val="0"/>
              </a:spcBef>
              <a:spcAft>
                <a:spcPts val="0"/>
              </a:spcAft>
              <a:buClr>
                <a:srgbClr val="91969D"/>
              </a:buClr>
              <a:buSzPts val="4800"/>
              <a:buFont typeface="Roboto"/>
              <a:buNone/>
            </a:pPr>
            <a:r>
              <a:t/>
            </a:r>
            <a:endParaRPr b="0" i="0" sz="4800" u="none" cap="none" strike="noStrike">
              <a:solidFill>
                <a:srgbClr val="91969D"/>
              </a:solidFill>
              <a:latin typeface="Times New Roman"/>
              <a:ea typeface="Times New Roman"/>
              <a:cs typeface="Times New Roman"/>
              <a:sym typeface="Times New Roman"/>
            </a:endParaRPr>
          </a:p>
          <a:p>
            <a:pPr indent="457200" lvl="2" marL="0" marR="0" rtl="0" algn="just">
              <a:lnSpc>
                <a:spcPct val="70000"/>
              </a:lnSpc>
              <a:spcBef>
                <a:spcPts val="0"/>
              </a:spcBef>
              <a:spcAft>
                <a:spcPts val="0"/>
              </a:spcAft>
              <a:buClr>
                <a:srgbClr val="91969D"/>
              </a:buClr>
              <a:buSzPts val="4800"/>
              <a:buFont typeface="Times New Roman"/>
              <a:buNone/>
            </a:pPr>
            <a:r>
              <a:rPr b="0" i="0" lang="en-US" sz="4800" u="none" cap="none" strike="noStrike">
                <a:solidFill>
                  <a:srgbClr val="91969D"/>
                </a:solidFill>
                <a:latin typeface="Times New Roman"/>
                <a:ea typeface="Times New Roman"/>
                <a:cs typeface="Times New Roman"/>
                <a:sym typeface="Times New Roman"/>
              </a:rPr>
              <a:t>1. Processor — core i5 and above</a:t>
            </a:r>
            <a:endParaRPr/>
          </a:p>
          <a:p>
            <a:pPr indent="457200" lvl="2" marL="0" marR="0" rtl="0" algn="just">
              <a:lnSpc>
                <a:spcPct val="70000"/>
              </a:lnSpc>
              <a:spcBef>
                <a:spcPts val="0"/>
              </a:spcBef>
              <a:spcAft>
                <a:spcPts val="0"/>
              </a:spcAft>
              <a:buClr>
                <a:srgbClr val="91969D"/>
              </a:buClr>
              <a:buSzPts val="4800"/>
              <a:buFont typeface="Times New Roman"/>
              <a:buNone/>
            </a:pPr>
            <a:r>
              <a:rPr b="0" i="0" lang="en-US" sz="4800" u="none" cap="none" strike="noStrike">
                <a:solidFill>
                  <a:srgbClr val="91969D"/>
                </a:solidFill>
                <a:latin typeface="Times New Roman"/>
                <a:ea typeface="Times New Roman"/>
                <a:cs typeface="Times New Roman"/>
                <a:sym typeface="Times New Roman"/>
              </a:rPr>
              <a:t>2. RAM — 8 GB or above</a:t>
            </a:r>
            <a:endParaRPr/>
          </a:p>
          <a:p>
            <a:pPr indent="457200" lvl="2" marL="0" marR="0" rtl="0" algn="just">
              <a:lnSpc>
                <a:spcPct val="70000"/>
              </a:lnSpc>
              <a:spcBef>
                <a:spcPts val="0"/>
              </a:spcBef>
              <a:spcAft>
                <a:spcPts val="0"/>
              </a:spcAft>
              <a:buClr>
                <a:srgbClr val="91969D"/>
              </a:buClr>
              <a:buSzPts val="4800"/>
              <a:buFont typeface="Times New Roman"/>
              <a:buNone/>
            </a:pPr>
            <a:r>
              <a:rPr b="0" i="0" lang="en-US" sz="4800" u="none" cap="none" strike="noStrike">
                <a:solidFill>
                  <a:srgbClr val="91969D"/>
                </a:solidFill>
                <a:latin typeface="Times New Roman"/>
                <a:ea typeface="Times New Roman"/>
                <a:cs typeface="Times New Roman"/>
                <a:sym typeface="Times New Roman"/>
              </a:rPr>
              <a:t>3. SSD— 250 GB or above</a:t>
            </a:r>
            <a:endParaRPr/>
          </a:p>
          <a:p>
            <a:pPr indent="457200" lvl="2" marL="0" marR="0" rtl="0" algn="just">
              <a:lnSpc>
                <a:spcPct val="70000"/>
              </a:lnSpc>
              <a:spcBef>
                <a:spcPts val="0"/>
              </a:spcBef>
              <a:spcAft>
                <a:spcPts val="0"/>
              </a:spcAft>
              <a:buClr>
                <a:srgbClr val="91969D"/>
              </a:buClr>
              <a:buSzPts val="4800"/>
              <a:buFont typeface="Roboto"/>
              <a:buNone/>
            </a:pPr>
            <a:r>
              <a:t/>
            </a:r>
            <a:endParaRPr b="0" i="0" sz="4800" u="none" cap="none" strike="noStrike">
              <a:solidFill>
                <a:srgbClr val="91969D"/>
              </a:solidFill>
              <a:latin typeface="Times New Roman"/>
              <a:ea typeface="Times New Roman"/>
              <a:cs typeface="Times New Roman"/>
              <a:sym typeface="Times New Roman"/>
            </a:endParaRPr>
          </a:p>
          <a:p>
            <a:pPr indent="457200" lvl="2" marL="0" marR="0" rtl="0" algn="just">
              <a:lnSpc>
                <a:spcPct val="70000"/>
              </a:lnSpc>
              <a:spcBef>
                <a:spcPts val="0"/>
              </a:spcBef>
              <a:spcAft>
                <a:spcPts val="0"/>
              </a:spcAft>
              <a:buClr>
                <a:srgbClr val="91969D"/>
              </a:buClr>
              <a:buSzPts val="4800"/>
              <a:buFont typeface="Roboto"/>
              <a:buNone/>
            </a:pPr>
            <a:r>
              <a:t/>
            </a:r>
            <a:endParaRPr b="0" i="0" sz="4800" u="none" cap="none" strike="noStrike">
              <a:solidFill>
                <a:srgbClr val="91969D"/>
              </a:solidFill>
              <a:latin typeface="Times New Roman"/>
              <a:ea typeface="Times New Roman"/>
              <a:cs typeface="Times New Roman"/>
              <a:sym typeface="Times New Roman"/>
            </a:endParaRPr>
          </a:p>
          <a:p>
            <a:pPr indent="0" lvl="0" marL="0" marR="0" rtl="0" algn="just">
              <a:lnSpc>
                <a:spcPct val="70000"/>
              </a:lnSpc>
              <a:spcBef>
                <a:spcPts val="0"/>
              </a:spcBef>
              <a:spcAft>
                <a:spcPts val="0"/>
              </a:spcAft>
              <a:buClr>
                <a:srgbClr val="141617"/>
              </a:buClr>
              <a:buSzPts val="4800"/>
              <a:buFont typeface="Times New Roman"/>
              <a:buNone/>
            </a:pPr>
            <a:r>
              <a:rPr b="0" i="0" lang="en-US" sz="4800" u="none" cap="none" strike="noStrike">
                <a:solidFill>
                  <a:srgbClr val="141617"/>
                </a:solidFill>
                <a:latin typeface="Times New Roman"/>
                <a:ea typeface="Times New Roman"/>
                <a:cs typeface="Times New Roman"/>
                <a:sym typeface="Times New Roman"/>
              </a:rPr>
              <a:t>Software requirements:-</a:t>
            </a:r>
            <a:endParaRPr/>
          </a:p>
          <a:p>
            <a:pPr indent="0" lvl="0" marL="0" marR="0" rtl="0" algn="just">
              <a:lnSpc>
                <a:spcPct val="70000"/>
              </a:lnSpc>
              <a:spcBef>
                <a:spcPts val="0"/>
              </a:spcBef>
              <a:spcAft>
                <a:spcPts val="0"/>
              </a:spcAft>
              <a:buClr>
                <a:srgbClr val="91969D"/>
              </a:buClr>
              <a:buSzPts val="4800"/>
              <a:buFont typeface="Roboto"/>
              <a:buNone/>
            </a:pPr>
            <a:r>
              <a:t/>
            </a:r>
            <a:endParaRPr b="0" i="0" sz="4800" u="none" cap="none" strike="noStrike">
              <a:solidFill>
                <a:srgbClr val="91969D"/>
              </a:solidFill>
              <a:latin typeface="Times New Roman"/>
              <a:ea typeface="Times New Roman"/>
              <a:cs typeface="Times New Roman"/>
              <a:sym typeface="Times New Roman"/>
            </a:endParaRPr>
          </a:p>
          <a:p>
            <a:pPr indent="457200" lvl="2" marL="0" marR="0" rtl="0" algn="just">
              <a:lnSpc>
                <a:spcPct val="70000"/>
              </a:lnSpc>
              <a:spcBef>
                <a:spcPts val="0"/>
              </a:spcBef>
              <a:spcAft>
                <a:spcPts val="0"/>
              </a:spcAft>
              <a:buClr>
                <a:srgbClr val="91969D"/>
              </a:buClr>
              <a:buSzPts val="4800"/>
              <a:buFont typeface="Times New Roman"/>
              <a:buNone/>
            </a:pPr>
            <a:r>
              <a:rPr b="0" i="0" lang="en-US" sz="4800" u="none" cap="none" strike="noStrike">
                <a:solidFill>
                  <a:srgbClr val="91969D"/>
                </a:solidFill>
                <a:latin typeface="Times New Roman"/>
                <a:ea typeface="Times New Roman"/>
                <a:cs typeface="Times New Roman"/>
                <a:sym typeface="Times New Roman"/>
              </a:rPr>
              <a:t>1. ANACONDA</a:t>
            </a:r>
            <a:endParaRPr/>
          </a:p>
        </p:txBody>
      </p:sp>
      <p:sp>
        <p:nvSpPr>
          <p:cNvPr id="83" name="Google Shape;83;p10"/>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nvSpPr>
        <p:spPr>
          <a:xfrm>
            <a:off x="2391129" y="1157781"/>
            <a:ext cx="14180248" cy="209341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DATA PREPRATION</a:t>
            </a:r>
            <a:endParaRPr/>
          </a:p>
        </p:txBody>
      </p:sp>
      <p:sp>
        <p:nvSpPr>
          <p:cNvPr id="89" name="Google Shape;89;p3"/>
          <p:cNvSpPr txBox="1"/>
          <p:nvPr/>
        </p:nvSpPr>
        <p:spPr>
          <a:xfrm>
            <a:off x="2391129" y="3222409"/>
            <a:ext cx="19426429" cy="4977773"/>
          </a:xfrm>
          <a:prstGeom prst="rect">
            <a:avLst/>
          </a:prstGeom>
          <a:noFill/>
          <a:ln>
            <a:noFill/>
          </a:ln>
        </p:spPr>
        <p:txBody>
          <a:bodyPr anchorCtr="0" anchor="t" bIns="50800" lIns="50800" spcFirstLastPara="1" rIns="50800" wrap="square" tIns="50800">
            <a:spAutoFit/>
          </a:bodyPr>
          <a:lstStyle/>
          <a:p>
            <a:pPr indent="0" lvl="0" marL="0" marR="0" rtl="0" algn="just">
              <a:lnSpc>
                <a:spcPct val="8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With the help of Pandas Library We will upload our data to Jupyter Notebook.</a:t>
            </a:r>
            <a:endParaRPr/>
          </a:p>
          <a:p>
            <a:pPr indent="0" lvl="0" marL="0" marR="0" rtl="0" algn="just">
              <a:lnSpc>
                <a:spcPct val="8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Once our data is uploaded with the help of predefined method (i.e. read_csv) we can read data for further processing.   </a:t>
            </a:r>
            <a:endParaRPr/>
          </a:p>
          <a:p>
            <a:pPr indent="0" lvl="0" marL="0" marR="0" rtl="0" algn="just">
              <a:lnSpc>
                <a:spcPct val="8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We have two type of variables in the data:-</a:t>
            </a:r>
            <a:endParaRPr/>
          </a:p>
          <a:p>
            <a:pPr indent="0" lvl="0" marL="0" marR="0" rtl="0" algn="just">
              <a:lnSpc>
                <a:spcPct val="8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571500" lvl="0" marL="571500" marR="0" rtl="0" algn="just">
              <a:lnSpc>
                <a:spcPct val="80000"/>
              </a:lnSpc>
              <a:spcBef>
                <a:spcPts val="0"/>
              </a:spcBef>
              <a:spcAft>
                <a:spcPts val="0"/>
              </a:spcAft>
              <a:buClr>
                <a:srgbClr val="91969D"/>
              </a:buClr>
              <a:buSzPts val="3600"/>
              <a:buFont typeface="Arial"/>
              <a:buChar char="•"/>
            </a:pPr>
            <a:r>
              <a:rPr b="0" i="0" lang="en-US" sz="3600" u="none" cap="none" strike="noStrike">
                <a:solidFill>
                  <a:srgbClr val="91969D"/>
                </a:solidFill>
                <a:latin typeface="Times New Roman"/>
                <a:ea typeface="Times New Roman"/>
                <a:cs typeface="Times New Roman"/>
                <a:sym typeface="Times New Roman"/>
              </a:rPr>
              <a:t>Dependent Variable</a:t>
            </a:r>
            <a:endParaRPr/>
          </a:p>
          <a:p>
            <a:pPr indent="-571500" lvl="0" marL="571500" marR="0" rtl="0" algn="just">
              <a:lnSpc>
                <a:spcPct val="80000"/>
              </a:lnSpc>
              <a:spcBef>
                <a:spcPts val="0"/>
              </a:spcBef>
              <a:spcAft>
                <a:spcPts val="0"/>
              </a:spcAft>
              <a:buClr>
                <a:srgbClr val="91969D"/>
              </a:buClr>
              <a:buSzPts val="3600"/>
              <a:buFont typeface="Arial"/>
              <a:buChar char="•"/>
            </a:pPr>
            <a:r>
              <a:rPr b="0" i="0" lang="en-US" sz="3600" u="none" cap="none" strike="noStrike">
                <a:solidFill>
                  <a:srgbClr val="91969D"/>
                </a:solidFill>
                <a:latin typeface="Times New Roman"/>
                <a:ea typeface="Times New Roman"/>
                <a:cs typeface="Times New Roman"/>
                <a:sym typeface="Times New Roman"/>
              </a:rPr>
              <a:t>Independent Variable</a:t>
            </a:r>
            <a:endParaRPr/>
          </a:p>
          <a:p>
            <a:pPr indent="-342900" lvl="0" marL="571500" marR="0" rtl="0" algn="just">
              <a:lnSpc>
                <a:spcPct val="80000"/>
              </a:lnSpc>
              <a:spcBef>
                <a:spcPts val="0"/>
              </a:spcBef>
              <a:spcAft>
                <a:spcPts val="0"/>
              </a:spcAft>
              <a:buClr>
                <a:srgbClr val="91969D"/>
              </a:buClr>
              <a:buSzPts val="3600"/>
              <a:buFont typeface="Arial"/>
              <a:buNone/>
            </a:pPr>
            <a:r>
              <a:t/>
            </a:r>
            <a:endParaRPr b="0" i="0" sz="3600" u="none" cap="none" strike="noStrike">
              <a:solidFill>
                <a:srgbClr val="91969D"/>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p:txBody>
      </p:sp>
      <p:sp>
        <p:nvSpPr>
          <p:cNvPr id="90" name="Google Shape;90;p3"/>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pic>
        <p:nvPicPr>
          <p:cNvPr id="91" name="Google Shape;91;p3"/>
          <p:cNvPicPr preferRelativeResize="0"/>
          <p:nvPr/>
        </p:nvPicPr>
        <p:blipFill rotWithShape="1">
          <a:blip r:embed="rId3">
            <a:alphaModFix/>
          </a:blip>
          <a:srcRect b="0" l="0" r="0" t="0"/>
          <a:stretch/>
        </p:blipFill>
        <p:spPr>
          <a:xfrm>
            <a:off x="2391129" y="7715250"/>
            <a:ext cx="18012542" cy="45794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nvSpPr>
        <p:spPr>
          <a:xfrm>
            <a:off x="1828800" y="8197406"/>
            <a:ext cx="18751629" cy="545790"/>
          </a:xfrm>
          <a:prstGeom prst="rect">
            <a:avLst/>
          </a:prstGeom>
          <a:noFill/>
          <a:ln>
            <a:noFill/>
          </a:ln>
        </p:spPr>
        <p:txBody>
          <a:bodyPr anchorCtr="0" anchor="t" bIns="50800" lIns="50800" spcFirstLastPara="1" rIns="50800" wrap="square" tIns="50800">
            <a:spAutoFit/>
          </a:bodyPr>
          <a:lstStyle/>
          <a:p>
            <a:pPr indent="0" lvl="0" marL="0" marR="0" rtl="0" algn="just">
              <a:lnSpc>
                <a:spcPct val="8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p:txBody>
      </p:sp>
      <p:sp>
        <p:nvSpPr>
          <p:cNvPr id="97" name="Google Shape;97;p4"/>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pic>
        <p:nvPicPr>
          <p:cNvPr id="98" name="Google Shape;98;p4"/>
          <p:cNvPicPr preferRelativeResize="0"/>
          <p:nvPr/>
        </p:nvPicPr>
        <p:blipFill rotWithShape="1">
          <a:blip r:embed="rId3">
            <a:alphaModFix/>
          </a:blip>
          <a:srcRect b="0" l="0" r="0" t="0"/>
          <a:stretch/>
        </p:blipFill>
        <p:spPr>
          <a:xfrm>
            <a:off x="2154481" y="2360584"/>
            <a:ext cx="19939526" cy="10112603"/>
          </a:xfrm>
          <a:prstGeom prst="rect">
            <a:avLst/>
          </a:prstGeom>
          <a:noFill/>
          <a:ln>
            <a:noFill/>
          </a:ln>
        </p:spPr>
      </p:pic>
      <p:sp>
        <p:nvSpPr>
          <p:cNvPr id="99" name="Google Shape;99;p4"/>
          <p:cNvSpPr txBox="1"/>
          <p:nvPr/>
        </p:nvSpPr>
        <p:spPr>
          <a:xfrm>
            <a:off x="2391129" y="471981"/>
            <a:ext cx="21005801"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ONE STAR RATING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5"/>
          <p:cNvPicPr preferRelativeResize="0"/>
          <p:nvPr/>
        </p:nvPicPr>
        <p:blipFill rotWithShape="1">
          <a:blip r:embed="rId3">
            <a:alphaModFix/>
          </a:blip>
          <a:srcRect b="0" l="0" r="0" t="0"/>
          <a:stretch/>
        </p:blipFill>
        <p:spPr>
          <a:xfrm>
            <a:off x="1867572" y="1971170"/>
            <a:ext cx="19827016" cy="9862242"/>
          </a:xfrm>
          <a:prstGeom prst="rect">
            <a:avLst/>
          </a:prstGeom>
          <a:noFill/>
          <a:ln>
            <a:noFill/>
          </a:ln>
        </p:spPr>
      </p:pic>
      <p:sp>
        <p:nvSpPr>
          <p:cNvPr id="105" name="Google Shape;105;p5"/>
          <p:cNvSpPr txBox="1"/>
          <p:nvPr/>
        </p:nvSpPr>
        <p:spPr>
          <a:xfrm>
            <a:off x="2391129" y="471981"/>
            <a:ext cx="21005801"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TWO STAR RATING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txBox="1"/>
          <p:nvPr>
            <p:ph idx="12" type="sldNum"/>
          </p:nvPr>
        </p:nvSpPr>
        <p:spPr>
          <a:xfrm>
            <a:off x="21982695" y="120667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2400"/>
              <a:buFont typeface="Roboto"/>
              <a:buNone/>
            </a:pPr>
            <a:fld id="{00000000-1234-1234-1234-123412341234}" type="slidenum">
              <a:rPr lang="en-US"/>
              <a:t>‹#›</a:t>
            </a:fld>
            <a:endParaRPr/>
          </a:p>
        </p:txBody>
      </p:sp>
      <p:pic>
        <p:nvPicPr>
          <p:cNvPr id="111" name="Google Shape;111;p6"/>
          <p:cNvPicPr preferRelativeResize="0"/>
          <p:nvPr/>
        </p:nvPicPr>
        <p:blipFill rotWithShape="1">
          <a:blip r:embed="rId3">
            <a:alphaModFix/>
          </a:blip>
          <a:srcRect b="0" l="0" r="0" t="0"/>
          <a:stretch/>
        </p:blipFill>
        <p:spPr>
          <a:xfrm>
            <a:off x="1585043" y="1899056"/>
            <a:ext cx="19930251" cy="9934356"/>
          </a:xfrm>
          <a:prstGeom prst="rect">
            <a:avLst/>
          </a:prstGeom>
          <a:noFill/>
          <a:ln>
            <a:noFill/>
          </a:ln>
        </p:spPr>
      </p:pic>
      <p:sp>
        <p:nvSpPr>
          <p:cNvPr id="112" name="Google Shape;112;p6"/>
          <p:cNvSpPr txBox="1"/>
          <p:nvPr/>
        </p:nvSpPr>
        <p:spPr>
          <a:xfrm>
            <a:off x="2391129" y="471981"/>
            <a:ext cx="21005801"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THREE STAR RATING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idx="12" type="sldNum"/>
          </p:nvPr>
        </p:nvSpPr>
        <p:spPr>
          <a:xfrm>
            <a:off x="21982695" y="120667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2400"/>
              <a:buFont typeface="Roboto"/>
              <a:buNone/>
            </a:pPr>
            <a:fld id="{00000000-1234-1234-1234-123412341234}" type="slidenum">
              <a:rPr lang="en-US"/>
              <a:t>‹#›</a:t>
            </a:fld>
            <a:endParaRPr/>
          </a:p>
        </p:txBody>
      </p:sp>
      <p:pic>
        <p:nvPicPr>
          <p:cNvPr id="118" name="Google Shape;118;p7"/>
          <p:cNvPicPr preferRelativeResize="0"/>
          <p:nvPr/>
        </p:nvPicPr>
        <p:blipFill rotWithShape="1">
          <a:blip r:embed="rId3">
            <a:alphaModFix/>
          </a:blip>
          <a:srcRect b="0" l="0" r="0" t="0"/>
          <a:stretch/>
        </p:blipFill>
        <p:spPr>
          <a:xfrm>
            <a:off x="1476660" y="1764686"/>
            <a:ext cx="21005801" cy="10810101"/>
          </a:xfrm>
          <a:prstGeom prst="rect">
            <a:avLst/>
          </a:prstGeom>
          <a:noFill/>
          <a:ln>
            <a:noFill/>
          </a:ln>
        </p:spPr>
      </p:pic>
      <p:sp>
        <p:nvSpPr>
          <p:cNvPr id="119" name="Google Shape;119;p7"/>
          <p:cNvSpPr txBox="1"/>
          <p:nvPr/>
        </p:nvSpPr>
        <p:spPr>
          <a:xfrm>
            <a:off x="2391129" y="471981"/>
            <a:ext cx="21005801"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FOUR STAR RATING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ph idx="12" type="sldNum"/>
          </p:nvPr>
        </p:nvSpPr>
        <p:spPr>
          <a:xfrm>
            <a:off x="21982695" y="120667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2400"/>
              <a:buFont typeface="Roboto"/>
              <a:buNone/>
            </a:pPr>
            <a:fld id="{00000000-1234-1234-1234-123412341234}" type="slidenum">
              <a:rPr lang="en-US"/>
              <a:t>‹#›</a:t>
            </a:fld>
            <a:endParaRPr/>
          </a:p>
        </p:txBody>
      </p:sp>
      <p:pic>
        <p:nvPicPr>
          <p:cNvPr id="125" name="Google Shape;125;p8"/>
          <p:cNvPicPr preferRelativeResize="0"/>
          <p:nvPr/>
        </p:nvPicPr>
        <p:blipFill rotWithShape="1">
          <a:blip r:embed="rId3">
            <a:alphaModFix/>
          </a:blip>
          <a:srcRect b="0" l="0" r="0" t="0"/>
          <a:stretch/>
        </p:blipFill>
        <p:spPr>
          <a:xfrm>
            <a:off x="1861072" y="1961496"/>
            <a:ext cx="21178221" cy="10613291"/>
          </a:xfrm>
          <a:prstGeom prst="rect">
            <a:avLst/>
          </a:prstGeom>
          <a:noFill/>
          <a:ln>
            <a:noFill/>
          </a:ln>
        </p:spPr>
      </p:pic>
      <p:sp>
        <p:nvSpPr>
          <p:cNvPr id="126" name="Google Shape;126;p8"/>
          <p:cNvSpPr txBox="1"/>
          <p:nvPr/>
        </p:nvSpPr>
        <p:spPr>
          <a:xfrm>
            <a:off x="2391129" y="471981"/>
            <a:ext cx="21005801"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FIVE STAR RATING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9D5D0C"/>
      </a:dk1>
      <a:lt1>
        <a:srgbClr val="91969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