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4160-FD80-4AE9-90AE-B578819A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A1DE3-CF83-4884-8FEE-EC79DECFC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6C50-9CA4-4F64-B544-09F1F5DE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14C4-1B9E-4967-A62B-34378E8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8926-F6FC-4845-84B3-51E1FEC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38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65D-23E8-489B-95C8-68D4C33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86642-EC47-457C-90CC-246D621A9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3F03-F030-4DEB-942E-73F7D746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AA53-A7AB-4DDF-A02D-91349A1B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D461-0CE8-4DD6-BB2C-E0D0518E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9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6EDE-B236-4A30-BFB5-7A9B9135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9DF05-AFB8-499D-A214-27DC6BF6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E373-88CA-4AE6-9D98-2C7AA388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DFD8-4CC7-4B04-B8FB-10DDC97B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C463-47DF-4313-9D78-10197274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A66F-9051-4BC8-BEB9-E573B8E0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2A3A-8ACD-441D-B227-EBDE783E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EE09-5228-440F-A841-9CDE3B89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9D0D-FCC3-4763-AC16-C9B39C8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9788-B058-44E3-AE15-7ADCA7D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4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C34F-110D-462A-98C9-7993ED03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2835-CCF8-4FA6-9106-BE0FF8EF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72F9-100B-49E8-975F-1E3B25E3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D7FF-8836-4588-A87F-D2CE030E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30A9-A658-44EF-BE08-9159909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16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147D-BCFB-4F5D-BCE4-CB863422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38DE-E573-4DD3-978C-18FDD7FA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A480-96CC-4AD1-9AA4-38A13B301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6187-1D62-45EB-8AAF-A9E32B45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62B9B-2832-4C2B-9FDA-28DB900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6D32-CBAB-4275-BC9D-D174119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4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0983-32AD-46CE-95AD-63D4BEE3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E7B2-9F18-46E4-8CFA-25915356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C6EA5-D72F-45F4-94ED-EC7A8747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12FE9-5C3A-4385-98C3-4438787F9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0AFE4-5EC6-4C3B-AAC5-6913EC971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A9A0-904C-4099-B810-C2D5DD47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66774-B47B-42AF-B14C-56EF964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5899D-1506-42ED-9290-940ACA42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5493-DEC2-40E5-A8B7-0B681A17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0DE5-40E5-4151-9E05-005A5FD5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9316B-8A72-4786-B4C6-8DCC90C2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2E50D-2D32-40EE-AF4F-85BA7B14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1CFD-D4C2-4C30-9C0E-971053A3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C9A12-BB65-405D-9D50-4FC13AA7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FFAC-A870-4584-8156-20A88E55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7A3E-C2B0-43D5-9C94-FCFB9ED1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12A3-284B-4990-B34D-9E079625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04AA7-2462-4F5A-8536-51660906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A764-25DA-477C-A5B2-8B5E7105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AC13-1274-4CC3-A316-21358B23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E21A-9F1F-4DA3-B60D-F25A42C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93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9CFA-FB0C-4CEE-B7F9-B8EEEDE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6D3DE-FE56-4025-A332-6030BB4D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7CAD9-08B6-4C3C-AF59-67F1250F9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1418-97B4-4A90-A12F-121AD530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92D6-5E84-4DE5-9D7B-67A7FF1F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497E-BFE0-4F06-BD03-F26789C0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1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DC127-DAE0-449E-8CE0-AD3C2AFD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5718-9421-4297-8B6D-F4D84931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C795-F0DD-404B-B32D-662139C4E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8309-FCE7-4D4E-9CD0-44DC87FA0F08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9631-FF23-4AB3-A2B9-B8B432B41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92D8-128C-46B5-A0A9-6F4260A9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1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5950" y="393998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5830" y="324073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12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4427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48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4427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79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46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93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9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47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9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7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3726" y="463922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71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3726" y="463922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63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90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89989" y="3939974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2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46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89989" y="3939974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8" y="324072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6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89989" y="3939974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8" y="324072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1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5950" y="393998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5830" y="324073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86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5950" y="393998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57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70711" y="4639225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68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70711" y="4639225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5</cp:revision>
  <dcterms:created xsi:type="dcterms:W3CDTF">2020-02-09T23:41:30Z</dcterms:created>
  <dcterms:modified xsi:type="dcterms:W3CDTF">2020-02-10T02:52:41Z</dcterms:modified>
</cp:coreProperties>
</file>