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9" r:id="rId3"/>
    <p:sldId id="273" r:id="rId4"/>
    <p:sldId id="263" r:id="rId5"/>
    <p:sldId id="264" r:id="rId6"/>
    <p:sldId id="265" r:id="rId7"/>
    <p:sldId id="276" r:id="rId8"/>
    <p:sldId id="266" r:id="rId9"/>
    <p:sldId id="267" r:id="rId10"/>
    <p:sldId id="27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3AAF9-DB8A-4C25-8E32-EAB20FE8748B}" type="datetimeFigureOut">
              <a:rPr lang="en-US" smtClean="0"/>
              <a:t>2/26/2023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02DBF-AE06-451E-BD65-9290465E8910}" type="slidenum">
              <a:rPr lang="en-US" smtClean="0"/>
              <a:t>‹#›</a:t>
            </a:fld>
            <a:endParaRPr lang="en-US"/>
          </a:p>
        </p:txBody>
      </p:sp>
    </p:spTree>
    <p:extLst>
      <p:ext uri="{BB962C8B-B14F-4D97-AF65-F5344CB8AC3E}">
        <p14:creationId xmlns:p14="http://schemas.microsoft.com/office/powerpoint/2010/main" val="379203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202DBF-AE06-451E-BD65-9290465E8910}" type="slidenum">
              <a:rPr lang="en-US" smtClean="0"/>
              <a:t>1</a:t>
            </a:fld>
            <a:endParaRPr lang="en-US"/>
          </a:p>
        </p:txBody>
      </p:sp>
    </p:spTree>
    <p:extLst>
      <p:ext uri="{BB962C8B-B14F-4D97-AF65-F5344CB8AC3E}">
        <p14:creationId xmlns:p14="http://schemas.microsoft.com/office/powerpoint/2010/main" val="389624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1F60B18-B1D9-43B8-A904-E170E2AB2BB1}" type="datetimeFigureOut">
              <a:rPr lang="en-US" smtClean="0"/>
              <a:pPr/>
              <a:t>2/26/2023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5A33AC1-92BB-4865-BA59-120FD7A0348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F60B18-B1D9-43B8-A904-E170E2AB2BB1}"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33AC1-92BB-4865-BA59-120FD7A034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F60B18-B1D9-43B8-A904-E170E2AB2BB1}"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33AC1-92BB-4865-BA59-120FD7A034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1F60B18-B1D9-43B8-A904-E170E2AB2BB1}" type="datetimeFigureOut">
              <a:rPr lang="en-US" smtClean="0"/>
              <a:pPr/>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33AC1-92BB-4865-BA59-120FD7A0348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F60B18-B1D9-43B8-A904-E170E2AB2BB1}" type="datetimeFigureOut">
              <a:rPr lang="en-US" smtClean="0"/>
              <a:pPr/>
              <a:t>2/26/2023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5A33AC1-92BB-4865-BA59-120FD7A034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1F60B18-B1D9-43B8-A904-E170E2AB2BB1}"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33AC1-92BB-4865-BA59-120FD7A0348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1F60B18-B1D9-43B8-A904-E170E2AB2BB1}" type="datetimeFigureOut">
              <a:rPr lang="en-US" smtClean="0"/>
              <a:pPr/>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33AC1-92BB-4865-BA59-120FD7A0348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F60B18-B1D9-43B8-A904-E170E2AB2BB1}" type="datetimeFigureOut">
              <a:rPr lang="en-US" smtClean="0"/>
              <a:pPr/>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33AC1-92BB-4865-BA59-120FD7A034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60B18-B1D9-43B8-A904-E170E2AB2BB1}" type="datetimeFigureOut">
              <a:rPr lang="en-US" smtClean="0"/>
              <a:pPr/>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33AC1-92BB-4865-BA59-120FD7A034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F60B18-B1D9-43B8-A904-E170E2AB2BB1}" type="datetimeFigureOut">
              <a:rPr lang="en-US" smtClean="0"/>
              <a:pPr/>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33AC1-92BB-4865-BA59-120FD7A0348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F60B18-B1D9-43B8-A904-E170E2AB2BB1}" type="datetimeFigureOut">
              <a:rPr lang="en-US" smtClean="0"/>
              <a:pPr/>
              <a:t>2/26/2023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5A33AC1-92BB-4865-BA59-120FD7A0348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1F60B18-B1D9-43B8-A904-E170E2AB2BB1}" type="datetimeFigureOut">
              <a:rPr lang="en-US" smtClean="0"/>
              <a:pPr/>
              <a:t>2/26/2023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5A33AC1-92BB-4865-BA59-120FD7A034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457200" y="1524000"/>
            <a:ext cx="8229600" cy="1447800"/>
          </a:xfrm>
        </p:spPr>
        <p:txBody>
          <a:bodyPr>
            <a:noAutofit/>
          </a:bodyPr>
          <a:lstStyle/>
          <a:p>
            <a:pPr algn="ctr"/>
            <a:r>
              <a:rPr lang="en-US" sz="28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Computer Engineering (07)</a:t>
            </a:r>
          </a:p>
          <a:p>
            <a:r>
              <a:rPr lang="en-US" sz="24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INTERNSHIP ON </a:t>
            </a:r>
            <a:r>
              <a:rPr lang="en-US" sz="24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ANGULAR WITH  .NET FRAMEWORK</a:t>
            </a:r>
            <a:endParaRPr lang="en-US" sz="24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itle 3"/>
          <p:cNvSpPr>
            <a:spLocks noGrp="1"/>
          </p:cNvSpPr>
          <p:nvPr>
            <p:ph type="ctrTitle"/>
          </p:nvPr>
        </p:nvSpPr>
        <p:spPr>
          <a:xfrm>
            <a:off x="1219200" y="228600"/>
            <a:ext cx="6705600" cy="1143000"/>
          </a:xfrm>
        </p:spPr>
        <p:txBody>
          <a:bodyPr>
            <a:noAutofit/>
          </a:bodyPr>
          <a:lstStyle/>
          <a:p>
            <a:pPr algn="ctr"/>
            <a:r>
              <a:rPr sz="2400" smtClean="0">
                <a:solidFill>
                  <a:schemeClr val="tx1"/>
                </a:solidFill>
                <a:latin typeface="Times New Roman" pitchFamily="18" charset="0"/>
                <a:cs typeface="Times New Roman" pitchFamily="18" charset="0"/>
              </a:rPr>
              <a:t>MAHATMA GANDHI INSTITUTE OF TECHNICAL EDUCATION AND RESEARCH CENTER, NAVSARI(033)</a:t>
            </a:r>
            <a:endParaRPr lang="en-US" sz="2400" dirty="0">
              <a:solidFill>
                <a:schemeClr val="tx1"/>
              </a:solidFill>
              <a:latin typeface="Times New Roman" pitchFamily="18" charset="0"/>
              <a:cs typeface="Times New Roman" pitchFamily="18" charset="0"/>
            </a:endParaRPr>
          </a:p>
        </p:txBody>
      </p:sp>
      <p:pic>
        <p:nvPicPr>
          <p:cNvPr id="6" name="Picture 5" descr="MGITER.jpg"/>
          <p:cNvPicPr>
            <a:picLocks noChangeAspect="1"/>
          </p:cNvPicPr>
          <p:nvPr/>
        </p:nvPicPr>
        <p:blipFill>
          <a:blip r:embed="rId3" cstate="print"/>
          <a:stretch>
            <a:fillRect/>
          </a:stretch>
        </p:blipFill>
        <p:spPr>
          <a:xfrm>
            <a:off x="228600" y="152400"/>
            <a:ext cx="1147746" cy="1219200"/>
          </a:xfrm>
          <a:prstGeom prst="rect">
            <a:avLst/>
          </a:prstGeom>
        </p:spPr>
      </p:pic>
      <p:pic>
        <p:nvPicPr>
          <p:cNvPr id="7" name="Picture 6" descr="download (1).jpg"/>
          <p:cNvPicPr>
            <a:picLocks noChangeAspect="1"/>
          </p:cNvPicPr>
          <p:nvPr/>
        </p:nvPicPr>
        <p:blipFill>
          <a:blip r:embed="rId4" cstate="print"/>
          <a:stretch>
            <a:fillRect/>
          </a:stretch>
        </p:blipFill>
        <p:spPr>
          <a:xfrm>
            <a:off x="7772400" y="152400"/>
            <a:ext cx="1152128" cy="1219200"/>
          </a:xfrm>
          <a:prstGeom prst="rect">
            <a:avLst/>
          </a:prstGeom>
        </p:spPr>
      </p:pic>
      <p:sp>
        <p:nvSpPr>
          <p:cNvPr id="11" name="TextBox 10"/>
          <p:cNvSpPr txBox="1"/>
          <p:nvPr/>
        </p:nvSpPr>
        <p:spPr>
          <a:xfrm>
            <a:off x="1676400" y="3181290"/>
            <a:ext cx="5410200" cy="2400657"/>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Prepared By:</a:t>
            </a:r>
            <a:r>
              <a:rPr lang="en-US" sz="2400" dirty="0"/>
              <a:t> </a:t>
            </a:r>
            <a:r>
              <a:rPr lang="en-US" sz="2400" dirty="0" smtClean="0"/>
              <a:t>Krisha Pankajbhai Patel</a:t>
            </a:r>
            <a:endParaRPr lang="en-US" sz="2400" dirty="0" smtClean="0">
              <a:latin typeface="Times New Roman" pitchFamily="18" charset="0"/>
              <a:cs typeface="Times New Roman" pitchFamily="18" charset="0"/>
            </a:endParaRPr>
          </a:p>
          <a:p>
            <a:pPr algn="ctr"/>
            <a:endParaRPr lang="en-US" sz="10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Enrollment No:-</a:t>
            </a:r>
            <a:r>
              <a:rPr lang="en-US" sz="2400" dirty="0" smtClean="0"/>
              <a:t> 200330107513</a:t>
            </a:r>
          </a:p>
          <a:p>
            <a:pPr algn="ctr"/>
            <a:endParaRPr lang="en-US" sz="2400" dirty="0" smtClean="0">
              <a:latin typeface="Times New Roman" pitchFamily="18" charset="0"/>
              <a:cs typeface="Times New Roman" pitchFamily="18" charset="0"/>
            </a:endParaRPr>
          </a:p>
          <a:p>
            <a:pPr algn="ctr"/>
            <a:r>
              <a:rPr lang="en-US" sz="2000" b="1" dirty="0" smtClean="0">
                <a:latin typeface="Times New Roman" pitchFamily="18" charset="0"/>
                <a:cs typeface="Times New Roman" pitchFamily="18" charset="0"/>
              </a:rPr>
              <a:t>  (4</a:t>
            </a:r>
            <a:r>
              <a:rPr lang="en-US" sz="2000" b="1" baseline="30000" dirty="0"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 Year 8</a:t>
            </a:r>
            <a:r>
              <a:rPr lang="en-US" sz="2000" b="1" baseline="30000" dirty="0" smtClean="0">
                <a:latin typeface="Times New Roman" pitchFamily="18" charset="0"/>
                <a:cs typeface="Times New Roman" pitchFamily="18" charset="0"/>
              </a:rPr>
              <a:t>th</a:t>
            </a:r>
            <a:r>
              <a:rPr lang="en-US" sz="2000" b="1" dirty="0" smtClean="0">
                <a:latin typeface="Times New Roman" pitchFamily="18" charset="0"/>
                <a:cs typeface="Times New Roman" pitchFamily="18" charset="0"/>
              </a:rPr>
              <a:t> Semester)</a:t>
            </a:r>
          </a:p>
          <a:p>
            <a:pPr algn="ctr"/>
            <a:endParaRPr lang="en-US" sz="2400" dirty="0" smtClean="0">
              <a:latin typeface="Times New Roman" pitchFamily="18" charset="0"/>
              <a:cs typeface="Times New Roman" pitchFamily="18" charset="0"/>
            </a:endParaRPr>
          </a:p>
          <a:p>
            <a:pPr algn="ctr"/>
            <a:endParaRPr lang="en-US" sz="2400" dirty="0">
              <a:latin typeface="Times New Roman" pitchFamily="18" charset="0"/>
              <a:cs typeface="Times New Roman" pitchFamily="18" charset="0"/>
            </a:endParaRPr>
          </a:p>
        </p:txBody>
      </p:sp>
      <p:sp>
        <p:nvSpPr>
          <p:cNvPr id="12" name="TextBox 11"/>
          <p:cNvSpPr txBox="1"/>
          <p:nvPr/>
        </p:nvSpPr>
        <p:spPr>
          <a:xfrm>
            <a:off x="4876800" y="5410200"/>
            <a:ext cx="3581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Guided By: Mrs. Heli Mehta</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professor the Department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MGITER, Navsari</a:t>
            </a:r>
            <a:endParaRPr lang="en-US" dirty="0">
              <a:latin typeface="Times New Roman" pitchFamily="18" charset="0"/>
              <a:cs typeface="Times New Roman" pitchFamily="18" charset="0"/>
            </a:endParaRPr>
          </a:p>
        </p:txBody>
      </p:sp>
      <p:sp>
        <p:nvSpPr>
          <p:cNvPr id="13" name="TextBox 12"/>
          <p:cNvSpPr txBox="1"/>
          <p:nvPr/>
        </p:nvSpPr>
        <p:spPr>
          <a:xfrm>
            <a:off x="457200" y="5486400"/>
            <a:ext cx="35814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Supervisor: Mr.Ketan Prajapati</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Sr. Developer</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t>Skyttus Private Limited</a:t>
            </a:r>
            <a:endParaRPr lang="en-US" dirty="0" smtClean="0">
              <a:latin typeface="Times New Roman" pitchFamily="18" charset="0"/>
              <a:cs typeface="Times New Roman" pitchFamily="18" charset="0"/>
            </a:endParaRPr>
          </a:p>
        </p:txBody>
      </p:sp>
      <p:sp>
        <p:nvSpPr>
          <p:cNvPr id="14" name="TextBox 13"/>
          <p:cNvSpPr txBox="1"/>
          <p:nvPr/>
        </p:nvSpPr>
        <p:spPr>
          <a:xfrm>
            <a:off x="2514600" y="4876800"/>
            <a:ext cx="4800600" cy="461665"/>
          </a:xfrm>
          <a:prstGeom prst="rect">
            <a:avLst/>
          </a:prstGeom>
          <a:noFill/>
        </p:spPr>
        <p:txBody>
          <a:bodyPr wrap="square" rtlCol="0">
            <a:spAutoFit/>
          </a:bodyPr>
          <a:lstStyle/>
          <a:p>
            <a:r>
              <a:rPr lang="en-US" sz="2000" b="1" dirty="0" smtClean="0">
                <a:solidFill>
                  <a:schemeClr val="tx2">
                    <a:lumMod val="50000"/>
                  </a:schemeClr>
                </a:solidFill>
                <a:latin typeface="Times New Roman" pitchFamily="18" charset="0"/>
                <a:cs typeface="Times New Roman" pitchFamily="18" charset="0"/>
              </a:rPr>
              <a:t>Organization: </a:t>
            </a:r>
            <a:r>
              <a:rPr lang="en-US" sz="2400" dirty="0"/>
              <a:t>Skyttus Private Limited</a:t>
            </a:r>
            <a:endParaRPr lang="en-US" sz="24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41" y="152400"/>
            <a:ext cx="8858660" cy="6477000"/>
          </a:xfrm>
          <a:prstGeom prst="rect">
            <a:avLst/>
          </a:prstGeom>
        </p:spPr>
      </p:pic>
    </p:spTree>
    <p:extLst>
      <p:ext uri="{BB962C8B-B14F-4D97-AF65-F5344CB8AC3E}">
        <p14:creationId xmlns:p14="http://schemas.microsoft.com/office/powerpoint/2010/main" val="782794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normAutofit/>
          </a:bodyPr>
          <a:lstStyle/>
          <a:p>
            <a:r>
              <a:rPr lang="en-US" b="1"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Outlines</a:t>
            </a:r>
            <a:endParaRPr lang="en-US"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p:cNvSpPr txBox="1"/>
          <p:nvPr/>
        </p:nvSpPr>
        <p:spPr>
          <a:xfrm>
            <a:off x="990600" y="1447800"/>
            <a:ext cx="3962400" cy="5078313"/>
          </a:xfrm>
          <a:prstGeom prst="rect">
            <a:avLst/>
          </a:prstGeom>
          <a:noFill/>
        </p:spPr>
        <p:txBody>
          <a:bodyPr wrap="square" rtlCol="0">
            <a:spAutoFit/>
          </a:bodyPr>
          <a:lstStyle/>
          <a:p>
            <a:pPr>
              <a:lnSpc>
                <a:spcPct val="150000"/>
              </a:lnSpc>
              <a:buFont typeface="Wingdings" pitchFamily="2" charset="2"/>
              <a:buChar char="q"/>
            </a:pPr>
            <a:r>
              <a:rPr lang="en-US" sz="2400" dirty="0" smtClean="0">
                <a:latin typeface="Times New Roman" pitchFamily="18" charset="0"/>
                <a:cs typeface="Times New Roman" pitchFamily="18" charset="0"/>
              </a:rPr>
              <a:t> Abstract</a:t>
            </a:r>
            <a:endParaRPr lang="en-US" sz="2400" dirty="0">
              <a:latin typeface="Times New Roman" pitchFamily="18" charset="0"/>
              <a:cs typeface="Times New Roman" pitchFamily="18" charset="0"/>
            </a:endParaRPr>
          </a:p>
          <a:p>
            <a:pPr>
              <a:lnSpc>
                <a:spcPct val="150000"/>
              </a:lnSpc>
              <a:buFont typeface="Wingdings" pitchFamily="2" charset="2"/>
              <a:buChar char="q"/>
            </a:pPr>
            <a:r>
              <a:rPr lang="en-US" sz="2400" dirty="0" smtClean="0">
                <a:latin typeface="Times New Roman" pitchFamily="18" charset="0"/>
                <a:cs typeface="Times New Roman" pitchFamily="18" charset="0"/>
              </a:rPr>
              <a:t> Executive </a:t>
            </a:r>
            <a:r>
              <a:rPr lang="en-US" sz="2400" dirty="0">
                <a:latin typeface="Times New Roman" pitchFamily="18" charset="0"/>
                <a:cs typeface="Times New Roman" pitchFamily="18" charset="0"/>
              </a:rPr>
              <a:t>Summary</a:t>
            </a:r>
          </a:p>
          <a:p>
            <a:pPr>
              <a:lnSpc>
                <a:spcPct val="150000"/>
              </a:lnSpc>
              <a:buFont typeface="Wingdings" pitchFamily="2" charset="2"/>
              <a:buChar char="q"/>
            </a:pPr>
            <a:r>
              <a:rPr lang="en-US" sz="2400" dirty="0">
                <a:latin typeface="Times New Roman" pitchFamily="18" charset="0"/>
                <a:cs typeface="Times New Roman" pitchFamily="18" charset="0"/>
              </a:rPr>
              <a:t> About the Organization</a:t>
            </a:r>
          </a:p>
          <a:p>
            <a:pPr>
              <a:lnSpc>
                <a:spcPct val="150000"/>
              </a:lnSpc>
              <a:buFont typeface="Wingdings" pitchFamily="2" charset="2"/>
              <a:buChar char="q"/>
            </a:pPr>
            <a:r>
              <a:rPr lang="en-US" sz="2400" dirty="0">
                <a:latin typeface="Times New Roman" pitchFamily="18" charset="0"/>
                <a:cs typeface="Times New Roman" pitchFamily="18" charset="0"/>
              </a:rPr>
              <a:t> About the </a:t>
            </a:r>
            <a:r>
              <a:rPr lang="en-US" sz="2400" dirty="0" smtClean="0">
                <a:latin typeface="Times New Roman" pitchFamily="18" charset="0"/>
                <a:cs typeface="Times New Roman" pitchFamily="18" charset="0"/>
              </a:rPr>
              <a:t>project</a:t>
            </a:r>
          </a:p>
          <a:p>
            <a:pPr>
              <a:lnSpc>
                <a:spcPct val="150000"/>
              </a:lnSpc>
              <a:buFont typeface="Wingdings" pitchFamily="2" charset="2"/>
              <a:buChar char="q"/>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Module</a:t>
            </a:r>
            <a:endParaRPr lang="en-US" sz="2400" dirty="0">
              <a:latin typeface="Times New Roman" pitchFamily="18" charset="0"/>
              <a:cs typeface="Times New Roman" pitchFamily="18" charset="0"/>
            </a:endParaRPr>
          </a:p>
          <a:p>
            <a:pPr>
              <a:lnSpc>
                <a:spcPct val="150000"/>
              </a:lnSpc>
              <a:buFont typeface="Wingdings" pitchFamily="2" charset="2"/>
              <a:buChar char="q"/>
            </a:pPr>
            <a:r>
              <a:rPr lang="en-US" sz="2400" dirty="0">
                <a:latin typeface="Times New Roman" pitchFamily="18" charset="0"/>
                <a:cs typeface="Times New Roman" pitchFamily="18" charset="0"/>
              </a:rPr>
              <a:t> Opportunities</a:t>
            </a:r>
          </a:p>
          <a:p>
            <a:pPr>
              <a:lnSpc>
                <a:spcPct val="150000"/>
              </a:lnSpc>
              <a:buFont typeface="Wingdings" pitchFamily="2" charset="2"/>
              <a:buChar char="q"/>
            </a:pPr>
            <a:r>
              <a:rPr lang="en-US" sz="2400" dirty="0">
                <a:latin typeface="Times New Roman" pitchFamily="18" charset="0"/>
                <a:cs typeface="Times New Roman" pitchFamily="18" charset="0"/>
              </a:rPr>
              <a:t> Learning</a:t>
            </a:r>
          </a:p>
          <a:p>
            <a:pPr>
              <a:lnSpc>
                <a:spcPct val="150000"/>
              </a:lnSpc>
            </a:pPr>
            <a:endParaRPr lang="en-US" sz="2400" dirty="0">
              <a:latin typeface="Times New Roman" pitchFamily="18" charset="0"/>
              <a:cs typeface="Times New Roman" pitchFamily="18" charset="0"/>
            </a:endParaRPr>
          </a:p>
          <a:p>
            <a:pPr>
              <a:lnSpc>
                <a:spcPct val="150000"/>
              </a:lnSpc>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latin typeface="Times New Roman" panose="02020603050405020304" pitchFamily="18" charset="0"/>
                <a:cs typeface="Times New Roman" panose="02020603050405020304" pitchFamily="18" charset="0"/>
              </a:rPr>
              <a:t>Abstract</a:t>
            </a:r>
            <a:endParaRPr lang="en-US" sz="4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r>
              <a:rPr lang="en-US" dirty="0" smtClean="0"/>
              <a:t>Angular </a:t>
            </a:r>
            <a:r>
              <a:rPr lang="en-US" dirty="0"/>
              <a:t>and .NET </a:t>
            </a:r>
            <a:r>
              <a:rPr lang="en-US" dirty="0" smtClean="0"/>
              <a:t>framework are </a:t>
            </a:r>
            <a:r>
              <a:rPr lang="en-US" dirty="0"/>
              <a:t>two powerful tools for web development that are commonly used together in modern software development projects. Angular is a front-end framework that allows developers to </a:t>
            </a:r>
            <a:r>
              <a:rPr lang="en-US" dirty="0">
                <a:latin typeface="Times New Roman" panose="02020603050405020304" pitchFamily="18" charset="0"/>
                <a:cs typeface="Times New Roman" panose="02020603050405020304" pitchFamily="18" charset="0"/>
              </a:rPr>
              <a:t>build</a:t>
            </a:r>
            <a:r>
              <a:rPr lang="en-US" dirty="0"/>
              <a:t> dynamic and responsive web applications, while .NET is a back-end framework that provides a robust and scalable server-side infrastructure. Together, these two technologies allow developers to create complex web applications that provide rich user experiences.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095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265238"/>
          </a:xfrm>
        </p:spPr>
        <p:txBody>
          <a:bodyPr>
            <a:normAutofit fontScale="90000"/>
          </a:bodyPr>
          <a:lstStyle/>
          <a:p>
            <a:pPr algn="ctr"/>
            <a:r>
              <a:rPr lang="en-US" sz="4900" b="1" u="sng" dirty="0">
                <a:effectLst>
                  <a:outerShdw blurRad="38100" dist="38100" dir="2700000" algn="tl">
                    <a:srgbClr val="000000">
                      <a:alpha val="43137"/>
                    </a:srgbClr>
                  </a:outerShdw>
                </a:effectLst>
                <a:latin typeface="Times New Roman" pitchFamily="18" charset="0"/>
                <a:cs typeface="Times New Roman" pitchFamily="18" charset="0"/>
              </a:rPr>
              <a:t>Executive</a:t>
            </a:r>
            <a:r>
              <a:rPr lang="en-US" sz="2700" b="1" u="sng" dirty="0">
                <a:effectLst>
                  <a:outerShdw blurRad="38100" dist="38100" dir="2700000" algn="tl">
                    <a:srgbClr val="000000">
                      <a:alpha val="43137"/>
                    </a:srgbClr>
                  </a:outerShdw>
                </a:effectLst>
                <a:latin typeface="Times New Roman" pitchFamily="18" charset="0"/>
                <a:cs typeface="Times New Roman" pitchFamily="18" charset="0"/>
              </a:rPr>
              <a:t> </a:t>
            </a:r>
            <a:r>
              <a:rPr lang="en-US" sz="4900" b="1" u="sng" dirty="0">
                <a:effectLst>
                  <a:outerShdw blurRad="38100" dist="38100" dir="2700000" algn="tl">
                    <a:srgbClr val="000000">
                      <a:alpha val="43137"/>
                    </a:srgbClr>
                  </a:outerShdw>
                </a:effectLst>
                <a:latin typeface="Times New Roman" pitchFamily="18" charset="0"/>
                <a:cs typeface="Times New Roman" pitchFamily="18" charset="0"/>
              </a:rPr>
              <a:t>Summary</a:t>
            </a:r>
            <a:r>
              <a:rPr lang="en-US" b="1" dirty="0">
                <a:effectLst>
                  <a:outerShdw blurRad="38100" dist="38100" dir="2700000" algn="tl">
                    <a:srgbClr val="000000">
                      <a:alpha val="43137"/>
                    </a:srgbClr>
                  </a:outerShdw>
                </a:effectLst>
                <a:latin typeface="Times New Roman" pitchFamily="18" charset="0"/>
                <a:cs typeface="Times New Roman" pitchFamily="18" charset="0"/>
              </a:rPr>
              <a:t/>
            </a:r>
            <a:br>
              <a:rPr lang="en-US" b="1" dirty="0">
                <a:effectLst>
                  <a:outerShdw blurRad="38100" dist="38100" dir="2700000" algn="tl">
                    <a:srgbClr val="000000">
                      <a:alpha val="43137"/>
                    </a:srgbClr>
                  </a:outerShdw>
                </a:effectLst>
                <a:latin typeface="Times New Roman" pitchFamily="18" charset="0"/>
                <a:cs typeface="Times New Roman" pitchFamily="18" charset="0"/>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762000" y="1242646"/>
            <a:ext cx="7772400" cy="5257800"/>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Skyttus Software Solution, Valsad was organized project driven internship program aimed at guiding young people on professional career planning by reinforcing academic knowledge gained during their studies with practical applications. The internship curriculum, concepts and workflow designed are useful well beyond the engineering classroom around the world to design and develop solution to today’s most complex problem and systems.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One </a:t>
            </a:r>
            <a:r>
              <a:rPr lang="en-US" sz="1800" dirty="0" smtClean="0">
                <a:latin typeface="Times New Roman" panose="02020603050405020304" pitchFamily="18" charset="0"/>
                <a:cs typeface="Times New Roman" panose="02020603050405020304" pitchFamily="18" charset="0"/>
              </a:rPr>
              <a:t>of the most important hard skills which </a:t>
            </a: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got possess is knowledge of programming languages such as JavaScript. Programming skills are highly marketable, and gave me the edge up on other candidates. It's also important for me to have the hard skill of Faster Web Page Design.</a:t>
            </a:r>
          </a:p>
          <a:p>
            <a:r>
              <a:rPr lang="en-US" sz="1800" dirty="0"/>
              <a:t>Angular is a popular front-end framework used for building single-page applications (SPAs) and dynamic user interfaces, while .NET is a versatile back-end framework for developing scalable and secure web applications. By combining the power of Angular with .NET, developers can create high-performing web applications with a robust back-end infrastructure and intuitive user interfaces.</a:t>
            </a:r>
          </a:p>
          <a:p>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a:lnSpc>
                <a:spcPct val="16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321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u="sng" dirty="0">
                <a:effectLst>
                  <a:outerShdw blurRad="38100" dist="38100" dir="2700000" algn="tl">
                    <a:srgbClr val="000000">
                      <a:alpha val="43137"/>
                    </a:srgbClr>
                  </a:outerShdw>
                </a:effectLst>
                <a:latin typeface="Times New Roman" pitchFamily="18" charset="0"/>
                <a:cs typeface="Times New Roman" pitchFamily="18" charset="0"/>
              </a:rPr>
              <a:t>About the Organization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889000" y="1212850"/>
            <a:ext cx="7772400" cy="5638800"/>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Skyttus</a:t>
            </a:r>
            <a:r>
              <a:rPr lang="en-US" sz="1800" dirty="0">
                <a:latin typeface="Times New Roman" panose="02020603050405020304" pitchFamily="18" charset="0"/>
                <a:cs typeface="Times New Roman" panose="02020603050405020304" pitchFamily="18" charset="0"/>
              </a:rPr>
              <a:t> :- Skyttus founded in 2020, serves a growing customer base through offices in Dubai and our extensive partner network in Middle East, Africa &amp; the Indian sub-continent.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Skyttus provide the services like </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Product </a:t>
            </a:r>
            <a:r>
              <a:rPr lang="en-US" sz="1800" dirty="0">
                <a:latin typeface="Times New Roman" panose="02020603050405020304" pitchFamily="18" charset="0"/>
                <a:cs typeface="Times New Roman" panose="02020603050405020304" pitchFamily="18" charset="0"/>
              </a:rPr>
              <a:t>Engineering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Enterprise Portal &amp; </a:t>
            </a:r>
            <a:r>
              <a:rPr lang="en-US" sz="1800" dirty="0" smtClean="0">
                <a:latin typeface="Times New Roman" panose="02020603050405020304" pitchFamily="18" charset="0"/>
                <a:cs typeface="Times New Roman" panose="02020603050405020304" pitchFamily="18" charset="0"/>
              </a:rPr>
              <a:t>Content</a:t>
            </a:r>
          </a:p>
          <a:p>
            <a:pPr algn="just">
              <a:lnSpc>
                <a:spcPct val="150000"/>
              </a:lnSpc>
            </a:pPr>
            <a:r>
              <a:rPr lang="en-US" sz="1800" dirty="0">
                <a:latin typeface="Times New Roman" panose="02020603050405020304" pitchFamily="18" charset="0"/>
                <a:cs typeface="Times New Roman" panose="02020603050405020304" pitchFamily="18" charset="0"/>
              </a:rPr>
              <a:t>Custom Software </a:t>
            </a:r>
            <a:r>
              <a:rPr lang="en-US" sz="1800" dirty="0" smtClean="0">
                <a:latin typeface="Times New Roman" panose="02020603050405020304" pitchFamily="18" charset="0"/>
                <a:cs typeface="Times New Roman" panose="02020603050405020304" pitchFamily="18" charset="0"/>
              </a:rPr>
              <a:t>Development</a:t>
            </a:r>
          </a:p>
          <a:p>
            <a:pPr algn="just">
              <a:lnSpc>
                <a:spcPct val="150000"/>
              </a:lnSpc>
            </a:pPr>
            <a:r>
              <a:rPr lang="en-US" sz="1800" dirty="0" smtClean="0">
                <a:latin typeface="Times New Roman" panose="02020603050405020304" pitchFamily="18" charset="0"/>
                <a:cs typeface="Times New Roman" panose="02020603050405020304" pitchFamily="18" charset="0"/>
              </a:rPr>
              <a:t>Application </a:t>
            </a:r>
            <a:r>
              <a:rPr lang="en-US" sz="1800" dirty="0" smtClean="0">
                <a:latin typeface="Times New Roman" panose="02020603050405020304" pitchFamily="18" charset="0"/>
                <a:cs typeface="Times New Roman" panose="02020603050405020304" pitchFamily="18" charset="0"/>
              </a:rPr>
              <a:t>Development</a:t>
            </a:r>
          </a:p>
          <a:p>
            <a:pPr algn="just">
              <a:lnSpc>
                <a:spcPct val="150000"/>
              </a:lnSpc>
            </a:pPr>
            <a:r>
              <a:rPr lang="en-US" sz="1800" dirty="0" err="1">
                <a:latin typeface="Times New Roman" panose="02020603050405020304" pitchFamily="18" charset="0"/>
                <a:cs typeface="Times New Roman" panose="02020603050405020304" pitchFamily="18" charset="0"/>
              </a:rPr>
              <a:t>MoCloudbile</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App Development</a:t>
            </a:r>
            <a:endParaRPr lang="en-US" sz="1800" dirty="0" smtClean="0">
              <a:latin typeface="Times New Roman" panose="02020603050405020304" pitchFamily="18" charset="0"/>
              <a:cs typeface="Times New Roman" panose="02020603050405020304" pitchFamily="18" charset="0"/>
            </a:endParaRPr>
          </a:p>
          <a:p>
            <a:pPr marL="2240280" lvl="8" indent="0" algn="just">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216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effectLst>
                  <a:outerShdw blurRad="38100" dist="38100" dir="2700000" algn="tl">
                    <a:srgbClr val="000000">
                      <a:alpha val="43137"/>
                    </a:srgbClr>
                  </a:outerShdw>
                </a:effectLst>
                <a:latin typeface="Times New Roman" pitchFamily="18" charset="0"/>
                <a:cs typeface="Times New Roman" pitchFamily="18" charset="0"/>
              </a:rPr>
              <a:t>About the project</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US" sz="3200" dirty="0"/>
          </a:p>
        </p:txBody>
      </p:sp>
      <p:sp>
        <p:nvSpPr>
          <p:cNvPr id="3" name="Content Placeholder 2"/>
          <p:cNvSpPr>
            <a:spLocks noGrp="1"/>
          </p:cNvSpPr>
          <p:nvPr>
            <p:ph sz="quarter" idx="1"/>
          </p:nvPr>
        </p:nvSpPr>
        <p:spPr>
          <a:xfrm>
            <a:off x="889819" y="990600"/>
            <a:ext cx="7772400" cy="4572000"/>
          </a:xfrm>
        </p:spPr>
        <p:txBody>
          <a:bodyPr>
            <a:normAutofit fontScale="77500" lnSpcReduction="20000"/>
          </a:bodyPr>
          <a:lstStyle/>
          <a:p>
            <a:r>
              <a:rPr lang="en-US" sz="4200" dirty="0" err="1" smtClean="0">
                <a:latin typeface="Times New Roman" panose="02020603050405020304" pitchFamily="18" charset="0"/>
                <a:cs typeface="Times New Roman" panose="02020603050405020304" pitchFamily="18" charset="0"/>
              </a:rPr>
              <a:t>Skymanage</a:t>
            </a:r>
            <a:r>
              <a:rPr lang="en-US" sz="4200"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Product </a:t>
            </a:r>
            <a:r>
              <a:rPr lang="en-US" dirty="0" smtClean="0">
                <a:latin typeface="Times New Roman" panose="02020603050405020304" pitchFamily="18" charset="0"/>
                <a:cs typeface="Times New Roman" panose="02020603050405020304" pitchFamily="18" charset="0"/>
              </a:rPr>
              <a:t>Perspective PMS </a:t>
            </a:r>
            <a:r>
              <a:rPr lang="en-US" dirty="0">
                <a:latin typeface="Times New Roman" panose="02020603050405020304" pitchFamily="18" charset="0"/>
                <a:cs typeface="Times New Roman" panose="02020603050405020304" pitchFamily="18" charset="0"/>
              </a:rPr>
              <a:t>it a standalone system that provides functionality described in the Product functions section. It includes all subsystems needed to fulfil these software requirements. In addition, the PMS has interfaces to the external systems, such Version Control System, Change Management and Bug Tracking System and Payroll System. These interfaces shall be implemented according to available industry standards and shall be independent from a specific external system. Any detailed definition of an external system is out of scope of this document. The figure 1 shows the decomposition of PMS on the functionality areas and the supported external </a:t>
            </a:r>
            <a:r>
              <a:rPr lang="en-US" dirty="0" err="1">
                <a:latin typeface="Times New Roman" panose="02020603050405020304" pitchFamily="18" charset="0"/>
                <a:cs typeface="Times New Roman" panose="02020603050405020304" pitchFamily="18" charset="0"/>
              </a:rPr>
              <a:t>systems.We</a:t>
            </a:r>
            <a:r>
              <a:rPr lang="en-US" dirty="0">
                <a:latin typeface="Times New Roman" panose="02020603050405020304" pitchFamily="18" charset="0"/>
                <a:cs typeface="Times New Roman" panose="02020603050405020304" pitchFamily="18" charset="0"/>
              </a:rPr>
              <a:t> have to distinguish a Data Storage System (DSS) from all other external systems in that way, that Data Storage System enables normal functioning of PMS and are therefore essential. PMS stores all its data in the DSS and hence has to maintain the connection to it. PMS shall access the data storage.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737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normAutofit/>
          </a:bodyPr>
          <a:lstStyle/>
          <a:p>
            <a:pPr algn="ctr"/>
            <a:r>
              <a:rPr lang="en-US" sz="32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a:t>
            </a:r>
            <a:endPar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US" dirty="0" smtClean="0"/>
              <a:t>User</a:t>
            </a:r>
          </a:p>
          <a:p>
            <a:r>
              <a:rPr lang="en-US" dirty="0" smtClean="0"/>
              <a:t>Admin</a:t>
            </a:r>
          </a:p>
          <a:p>
            <a:pPr marL="0" indent="0">
              <a:buNone/>
            </a:pPr>
            <a:endParaRPr lang="en-US" dirty="0"/>
          </a:p>
        </p:txBody>
      </p:sp>
    </p:spTree>
    <p:extLst>
      <p:ext uri="{BB962C8B-B14F-4D97-AF65-F5344CB8AC3E}">
        <p14:creationId xmlns:p14="http://schemas.microsoft.com/office/powerpoint/2010/main" val="308827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u="sng" dirty="0">
                <a:effectLst>
                  <a:outerShdw blurRad="38100" dist="38100" dir="2700000" algn="tl">
                    <a:srgbClr val="000000">
                      <a:alpha val="43137"/>
                    </a:srgbClr>
                  </a:outerShdw>
                </a:effectLst>
                <a:latin typeface="Times New Roman" pitchFamily="18" charset="0"/>
                <a:cs typeface="Times New Roman" pitchFamily="18" charset="0"/>
              </a:rPr>
              <a:t>Opportunities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sz="quarter" idx="1"/>
          </p:nvPr>
        </p:nvSpPr>
        <p:spPr>
          <a:xfrm>
            <a:off x="914400" y="914400"/>
            <a:ext cx="7772400" cy="5105400"/>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I'm writing to let you know that I'm looking </a:t>
            </a:r>
            <a:r>
              <a:rPr lang="en-US" sz="1800" dirty="0" smtClean="0">
                <a:latin typeface="Times New Roman" panose="02020603050405020304" pitchFamily="18" charset="0"/>
                <a:cs typeface="Times New Roman" panose="02020603050405020304" pitchFamily="18" charset="0"/>
              </a:rPr>
              <a:t> forward </a:t>
            </a:r>
            <a:r>
              <a:rPr lang="en-US" sz="1800" dirty="0">
                <a:latin typeface="Times New Roman" panose="02020603050405020304" pitchFamily="18" charset="0"/>
                <a:cs typeface="Times New Roman" panose="02020603050405020304" pitchFamily="18" charset="0"/>
              </a:rPr>
              <a:t>to learning Angular for my forthcoming internship. I consider Angular to be a vital tool for developing dynamic and responsive user interfaces as a web development student, and I am excited to get some hands-on </a:t>
            </a:r>
            <a:r>
              <a:rPr lang="en-US" sz="1800" dirty="0" smtClean="0">
                <a:latin typeface="Times New Roman" panose="02020603050405020304" pitchFamily="18" charset="0"/>
                <a:cs typeface="Times New Roman" panose="02020603050405020304" pitchFamily="18" charset="0"/>
              </a:rPr>
              <a:t>practice </a:t>
            </a:r>
            <a:r>
              <a:rPr lang="en-US" sz="1800" dirty="0">
                <a:latin typeface="Times New Roman" panose="02020603050405020304" pitchFamily="18" charset="0"/>
                <a:cs typeface="Times New Roman" panose="02020603050405020304" pitchFamily="18" charset="0"/>
              </a:rPr>
              <a:t>with this </a:t>
            </a:r>
            <a:r>
              <a:rPr lang="en-US" sz="1800" dirty="0" smtClean="0">
                <a:latin typeface="Times New Roman" panose="02020603050405020304" pitchFamily="18" charset="0"/>
                <a:cs typeface="Times New Roman" panose="02020603050405020304" pitchFamily="18" charset="0"/>
              </a:rPr>
              <a:t>technology. </a:t>
            </a:r>
          </a:p>
          <a:p>
            <a:pPr>
              <a:lnSpc>
                <a:spcPct val="150000"/>
              </a:lnSpc>
            </a:pPr>
            <a:r>
              <a:rPr lang="en-US" sz="1800" dirty="0" smtClean="0">
                <a:latin typeface="Times New Roman" panose="02020603050405020304" pitchFamily="18" charset="0"/>
                <a:cs typeface="Times New Roman" panose="02020603050405020304" pitchFamily="18" charset="0"/>
              </a:rPr>
              <a:t>I </a:t>
            </a:r>
            <a:r>
              <a:rPr lang="en-US" sz="1800" dirty="0">
                <a:latin typeface="Times New Roman" panose="02020603050405020304" pitchFamily="18" charset="0"/>
                <a:cs typeface="Times New Roman" panose="02020603050405020304" pitchFamily="18" charset="0"/>
              </a:rPr>
              <a:t>am aware that </a:t>
            </a:r>
            <a:r>
              <a:rPr lang="en-US" sz="1800" dirty="0" smtClean="0">
                <a:latin typeface="Times New Roman" panose="02020603050405020304" pitchFamily="18" charset="0"/>
                <a:cs typeface="Times New Roman" panose="02020603050405020304" pitchFamily="18" charset="0"/>
              </a:rPr>
              <a:t>company </a:t>
            </a:r>
            <a:r>
              <a:rPr lang="en-US" sz="1800" dirty="0">
                <a:latin typeface="Times New Roman" panose="02020603050405020304" pitchFamily="18" charset="0"/>
                <a:cs typeface="Times New Roman" panose="02020603050405020304" pitchFamily="18" charset="0"/>
              </a:rPr>
              <a:t>business frequently employs Angular in web development initiatives, and I would be pleased to get the chance to study under your knowledgeable programmers. I am confident that I can hone my Angular skills and contribute significantly to your team by working on actual </a:t>
            </a:r>
            <a:r>
              <a:rPr lang="en-US" sz="1800" dirty="0" smtClean="0">
                <a:latin typeface="Times New Roman" panose="02020603050405020304" pitchFamily="18" charset="0"/>
                <a:cs typeface="Times New Roman" panose="02020603050405020304" pitchFamily="18" charset="0"/>
              </a:rPr>
              <a:t>projects.</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547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u="sng" dirty="0">
                <a:effectLst>
                  <a:outerShdw blurRad="38100" dist="38100" dir="2700000" algn="tl">
                    <a:srgbClr val="000000">
                      <a:alpha val="43137"/>
                    </a:srgbClr>
                  </a:outerShdw>
                </a:effectLst>
                <a:latin typeface="Times New Roman" pitchFamily="18" charset="0"/>
                <a:cs typeface="Times New Roman" pitchFamily="18" charset="0"/>
              </a:rPr>
              <a:t>Learning</a:t>
            </a:r>
            <a:r>
              <a:rPr lang="en-US" b="1" dirty="0">
                <a:effectLst>
                  <a:outerShdw blurRad="38100" dist="38100" dir="2700000" algn="tl">
                    <a:srgbClr val="000000">
                      <a:alpha val="43137"/>
                    </a:srgbClr>
                  </a:outerShdw>
                </a:effectLst>
                <a:latin typeface="Times New Roman" pitchFamily="18" charset="0"/>
                <a:cs typeface="Times New Roman" pitchFamily="18" charset="0"/>
              </a:rPr>
              <a:t/>
            </a:r>
            <a:br>
              <a:rPr lang="en-US" b="1" dirty="0">
                <a:effectLst>
                  <a:outerShdw blurRad="38100" dist="38100" dir="2700000" algn="tl">
                    <a:srgbClr val="000000">
                      <a:alpha val="43137"/>
                    </a:srgbClr>
                  </a:outerShdw>
                </a:effectLst>
                <a:latin typeface="Times New Roman" pitchFamily="18" charset="0"/>
                <a:cs typeface="Times New Roman" pitchFamily="18" charset="0"/>
              </a:rPr>
            </a:b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914400" y="914400"/>
            <a:ext cx="7772400" cy="5105400"/>
          </a:xfrm>
        </p:spPr>
        <p:txBody>
          <a:bodyPr>
            <a:norm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The Winter </a:t>
            </a:r>
            <a:r>
              <a:rPr lang="en-US" sz="1800" dirty="0">
                <a:latin typeface="Times New Roman" panose="02020603050405020304" pitchFamily="18" charset="0"/>
                <a:cs typeface="Times New Roman" panose="02020603050405020304" pitchFamily="18" charset="0"/>
              </a:rPr>
              <a:t>Internship exposed me to various aspects of Project Management.in </a:t>
            </a:r>
            <a:r>
              <a:rPr lang="en-US" sz="1800" dirty="0" smtClean="0">
                <a:latin typeface="Times New Roman" panose="02020603050405020304" pitchFamily="18" charset="0"/>
                <a:cs typeface="Times New Roman" panose="02020603050405020304" pitchFamily="18" charset="0"/>
              </a:rPr>
              <a:t>first month </a:t>
            </a:r>
            <a:r>
              <a:rPr lang="en-US" sz="1800" dirty="0">
                <a:latin typeface="Times New Roman" panose="02020603050405020304" pitchFamily="18" charset="0"/>
                <a:cs typeface="Times New Roman" panose="02020603050405020304" pitchFamily="18" charset="0"/>
              </a:rPr>
              <a:t>I</a:t>
            </a:r>
            <a:r>
              <a:rPr lang="en-US" sz="1800"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started to learn </a:t>
            </a:r>
            <a:r>
              <a:rPr lang="en-US" sz="1800" dirty="0" smtClean="0">
                <a:latin typeface="Times New Roman" panose="02020603050405020304" pitchFamily="18" charset="0"/>
                <a:cs typeface="Times New Roman" panose="02020603050405020304" pitchFamily="18" charset="0"/>
              </a:rPr>
              <a:t>the HTML, CSS, basic JS  also learn about the Database, C# and Angular.</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 </a:t>
            </a:r>
            <a:r>
              <a:rPr lang="en-US" sz="1800" dirty="0">
                <a:latin typeface="Times New Roman" panose="02020603050405020304" pitchFamily="18" charset="0"/>
                <a:cs typeface="Times New Roman" panose="02020603050405020304" pitchFamily="18" charset="0"/>
              </a:rPr>
              <a:t>understand the logic build for project .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 </a:t>
            </a:r>
            <a:r>
              <a:rPr lang="en-US" sz="1800" dirty="0">
                <a:latin typeface="Times New Roman" panose="02020603050405020304" pitchFamily="18" charset="0"/>
                <a:cs typeface="Times New Roman" panose="02020603050405020304" pitchFamily="18" charset="0"/>
              </a:rPr>
              <a:t>understand the how make a many small components and after combine the all the component and </a:t>
            </a:r>
            <a:r>
              <a:rPr lang="en-US" sz="1800" dirty="0" smtClean="0">
                <a:latin typeface="Times New Roman" panose="02020603050405020304" pitchFamily="18" charset="0"/>
                <a:cs typeface="Times New Roman" panose="02020603050405020304" pitchFamily="18" charset="0"/>
              </a:rPr>
              <a:t>tried build</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good web apps.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In </a:t>
            </a:r>
            <a:r>
              <a:rPr lang="en-US" sz="1800" dirty="0" smtClean="0">
                <a:latin typeface="Times New Roman" panose="02020603050405020304" pitchFamily="18" charset="0"/>
                <a:cs typeface="Times New Roman" panose="02020603050405020304" pitchFamily="18" charset="0"/>
              </a:rPr>
              <a:t>1 Month </a:t>
            </a:r>
            <a:r>
              <a:rPr lang="en-US" sz="1800" dirty="0" smtClean="0">
                <a:latin typeface="Times New Roman" panose="02020603050405020304" pitchFamily="18" charset="0"/>
                <a:cs typeface="Times New Roman" panose="02020603050405020304" pitchFamily="18" charset="0"/>
              </a:rPr>
              <a:t>I </a:t>
            </a:r>
            <a:r>
              <a:rPr lang="en-US" sz="1800" dirty="0">
                <a:latin typeface="Times New Roman" panose="02020603050405020304" pitchFamily="18" charset="0"/>
                <a:cs typeface="Times New Roman" panose="02020603050405020304" pitchFamily="18" charset="0"/>
              </a:rPr>
              <a:t>learn many things likes how to communication with the colleague and how to deal with client. </a:t>
            </a:r>
          </a:p>
        </p:txBody>
      </p:sp>
    </p:spTree>
    <p:extLst>
      <p:ext uri="{BB962C8B-B14F-4D97-AF65-F5344CB8AC3E}">
        <p14:creationId xmlns:p14="http://schemas.microsoft.com/office/powerpoint/2010/main" val="3809298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861</TotalTime>
  <Words>780</Words>
  <Application>Microsoft Office PowerPoint</Application>
  <PresentationFormat>On-screen Show (4:3)</PresentationFormat>
  <Paragraphs>56</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Franklin Gothic Book</vt:lpstr>
      <vt:lpstr>Perpetua</vt:lpstr>
      <vt:lpstr>Times New Roman</vt:lpstr>
      <vt:lpstr>Wingdings</vt:lpstr>
      <vt:lpstr>Wingdings 2</vt:lpstr>
      <vt:lpstr>Equity</vt:lpstr>
      <vt:lpstr>MAHATMA GANDHI INSTITUTE OF TECHNICAL EDUCATION AND RESEARCH CENTER, NAVSARI(033)</vt:lpstr>
      <vt:lpstr>Outlines</vt:lpstr>
      <vt:lpstr>Abstract</vt:lpstr>
      <vt:lpstr>Executive Summary </vt:lpstr>
      <vt:lpstr>About the Organization </vt:lpstr>
      <vt:lpstr>About the project </vt:lpstr>
      <vt:lpstr>Module</vt:lpstr>
      <vt:lpstr>Opportunities </vt:lpstr>
      <vt:lpstr>Learning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MAHATMA GANDHI INSTITUTE OF TECHNICAL EDUCATION AND RESEARCH CENTER, NAVSARI</dc:title>
  <dc:creator>Windows User</dc:creator>
  <cp:lastModifiedBy>Krishi</cp:lastModifiedBy>
  <cp:revision>132</cp:revision>
  <dcterms:created xsi:type="dcterms:W3CDTF">2021-06-14T23:42:35Z</dcterms:created>
  <dcterms:modified xsi:type="dcterms:W3CDTF">2023-02-26T09:13:51Z</dcterms:modified>
</cp:coreProperties>
</file>