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8905-C8EF-B2B0-2E6D-C63C2E123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62983-3BA2-C79F-BD7B-271B1F42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C064-9459-298F-F105-22FB5FE6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E1E0-ECD0-42D3-9D0B-703D18E4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9ABA-11F6-B4E0-C95E-41A5D7B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6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8E53-8858-47E7-8BDA-28A0B976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C3EA-CA48-EB06-7D55-2E9CDBF10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F328-D8E5-D270-C993-D55113C3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BC93-A2E6-D0A2-2100-5424F17A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1B81-5995-1AD8-685A-E1DFDDCB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23DE2-8DB0-B7AB-2521-D9122F360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5783A-39E6-D256-11F0-B23C9A237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6E09-8FDB-316D-42F8-22662DFE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89A9-17BA-72BC-119D-D378C19D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1017-A1BA-39BE-D2A4-009525F8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5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770D-3189-6E03-C8C0-112C4B2E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D57E-258B-3554-7AB9-D09108D4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9BC8-30F3-FF0D-BE59-78606CD3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BB73-F69A-1B70-487B-F7544567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513E-2FDF-64A0-22AF-7AC73BFC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6C54-92F2-5B81-AAFC-EAB6EE38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D759-9C03-70B5-FA5C-6C0EA702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7B10-E573-0428-D993-94F4F32B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32FD-311E-3D05-1B39-21FD42FB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7828-85DF-4AED-5486-01CB46BC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9E54-1ED9-E5BB-44AD-D258EEE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9624-9698-5831-8484-D878A0436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C99B-A142-02E0-5A4C-DE42E4F38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1023-6E2A-DBAE-4C8F-87FBE99A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21066-F905-7A52-3A9B-3813C1AE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29CF7-3F1A-AC14-9004-572044B4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0062-C27A-3057-E377-09C74DB2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0A14-0B19-D387-5D64-9AD1AA40F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E7E2D-C9E1-29CC-063B-DE8DCDF0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A23C-08D7-86BF-6A4C-7F8DA13D1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78281-623F-3A92-1F07-7EC55D317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6CF80-D149-C69E-4979-74719D93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5C686-B19A-EA62-E826-317B4F1F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ADF15-537F-9F85-4D6F-8EF07AB4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6A9-A8E6-C0EA-5927-DB2987C8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DB31-1255-D75B-0288-5708FFAB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A5F6-3820-F74C-4356-C7634AC7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97AF-E16F-1716-FE3F-1FE14539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866E5-68AC-7BAF-D8EA-9A7AD880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B9CAA-ADD2-C2D4-FDC5-4EA96F0B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3920A-628E-E702-F442-BCB06D2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08A8-7180-091D-423D-073C26BB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2C01-76EB-A4EA-741F-547C5A56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58FA-ECA1-D9ED-A5AA-8E542269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017F5-1B6B-DBF4-B994-8AAD8EF7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7EBD-D8C6-8CB1-2079-704FFFE1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67A8D-6D59-8DD6-D92A-45544C70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9C7E-A240-46D4-FCF7-5A70CB01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15BA-063C-B4FD-7C18-9BBE05A8A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33709-8D04-8D3B-553B-2CAD1FA6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E58AB-2400-FDED-764E-16FDBD5C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CB33-F5EF-DF24-563C-11D80736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A33E3-86A0-9177-E0DB-20084337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6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77976-7A36-6480-774A-69E7C55E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439A-FA38-7EFB-8C82-BAC2E3DD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D967-D942-3302-DAF2-A4160C80D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48CB-F1F9-4636-910D-C78665C9140C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E4BA-2B0C-BC79-5502-E4CD478CF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5A15-3287-14FC-B600-0840019E2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31B6-603E-4D18-9CA1-87EC3824C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7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DA5E-16AA-92CF-D054-F29BBAE89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Please 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2B7F-5E0C-D4AA-F363-0050B78FD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System Starting</a:t>
            </a:r>
          </a:p>
          <a:p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5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Please 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Wait</dc:title>
  <dc:creator>Krish Israni</dc:creator>
  <cp:lastModifiedBy>Krish Israni</cp:lastModifiedBy>
  <cp:revision>1</cp:revision>
  <dcterms:created xsi:type="dcterms:W3CDTF">2024-03-23T04:43:36Z</dcterms:created>
  <dcterms:modified xsi:type="dcterms:W3CDTF">2024-03-23T04:46:45Z</dcterms:modified>
</cp:coreProperties>
</file>