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546B-5A42-4A71-9622-BB4BE3A5F00B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B81-2E71-417C-A7CA-1AE4907E2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72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546B-5A42-4A71-9622-BB4BE3A5F00B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B81-2E71-417C-A7CA-1AE4907E2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57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546B-5A42-4A71-9622-BB4BE3A5F00B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B81-2E71-417C-A7CA-1AE4907E2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83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546B-5A42-4A71-9622-BB4BE3A5F00B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B81-2E71-417C-A7CA-1AE4907E2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9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546B-5A42-4A71-9622-BB4BE3A5F00B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B81-2E71-417C-A7CA-1AE4907E2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14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546B-5A42-4A71-9622-BB4BE3A5F00B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B81-2E71-417C-A7CA-1AE4907E2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56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546B-5A42-4A71-9622-BB4BE3A5F00B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B81-2E71-417C-A7CA-1AE4907E2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32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546B-5A42-4A71-9622-BB4BE3A5F00B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B81-2E71-417C-A7CA-1AE4907E2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4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546B-5A42-4A71-9622-BB4BE3A5F00B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B81-2E71-417C-A7CA-1AE4907E2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31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546B-5A42-4A71-9622-BB4BE3A5F00B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B81-2E71-417C-A7CA-1AE4907E2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546B-5A42-4A71-9622-BB4BE3A5F00B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CB81-2E71-417C-A7CA-1AE4907E2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65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5A8546B-5A42-4A71-9622-BB4BE3A5F00B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BC9CB81-2E71-417C-A7CA-1AE4907E2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6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DBF8-6DB2-251B-4556-01371B5C0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Superstore Sales Dashboard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2168E-D8FC-6BD3-69B6-883A41BD6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interactive report created in Power BI to analyze sales, profit, and performance metrics across different categories and time periods.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1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DD01-FEC8-268B-3CD2-306E3806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D397-7FCD-2B1D-37B7-FA0D56D66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💰 </a:t>
            </a:r>
            <a:r>
              <a:rPr lang="en-US" b="1" dirty="0"/>
              <a:t>Total Sales</a:t>
            </a:r>
            <a:r>
              <a:rPr lang="en-US" dirty="0"/>
              <a:t>: $2.30M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💵 </a:t>
            </a:r>
            <a:r>
              <a:rPr lang="en-US" b="1" dirty="0"/>
              <a:t>Total Profit</a:t>
            </a:r>
            <a:r>
              <a:rPr lang="en-US" dirty="0"/>
              <a:t>: $286.4K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📦 </a:t>
            </a:r>
            <a:r>
              <a:rPr lang="en-US" b="1" dirty="0"/>
              <a:t>Total Orders</a:t>
            </a:r>
            <a:r>
              <a:rPr lang="en-US" dirty="0"/>
              <a:t>: 9,994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Visuals</a:t>
            </a:r>
            <a:r>
              <a:rPr lang="en-US" dirty="0"/>
              <a:t> (summarize from dashboard):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Card visuals or screenshots of KPIs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Pie or bar chart showing </a:t>
            </a:r>
            <a:r>
              <a:rPr lang="en-US" b="1" dirty="0"/>
              <a:t>Sales by Category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Technology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Furniture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Office Supplies</a:t>
            </a:r>
          </a:p>
        </p:txBody>
      </p:sp>
    </p:spTree>
    <p:extLst>
      <p:ext uri="{BB962C8B-B14F-4D97-AF65-F5344CB8AC3E}">
        <p14:creationId xmlns:p14="http://schemas.microsoft.com/office/powerpoint/2010/main" val="210829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6E97-54AD-3C03-986D-38E28418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by Product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3BD4-920F-B448-600D-F8AD4116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Technology has the highest sales and profit.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Furniture shows moderate sales but lower profits.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Office Supplies contribute steadily.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Visuals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Bar chart: </a:t>
            </a:r>
            <a:r>
              <a:rPr lang="en-US" b="1" dirty="0"/>
              <a:t>Sales by Category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Bar chart: </a:t>
            </a:r>
            <a:r>
              <a:rPr lang="en-US" b="1" dirty="0"/>
              <a:t>Profit by Category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60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0B5F-E584-3149-0B3C-8404F2D2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&amp; Profit Trend (2014–2017)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DF5C-F4E7-343E-16CB-3DB541B6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Year-over-year analysis shows consistent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2017 has the highest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Discount trends vary across categories.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Visuals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 chart: </a:t>
            </a:r>
            <a:r>
              <a:rPr lang="en-US" b="1" dirty="0"/>
              <a:t>Sales &amp; Profit by Year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Table or chart: </a:t>
            </a:r>
            <a:r>
              <a:rPr lang="en-US" b="1" dirty="0"/>
              <a:t>Discount by Category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4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6950-04F3-0397-8B82-FF0DADA3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Detailed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8B32-E8AF-8ACD-8E61-5D5AB3E37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Top-performing products include: Canon, HP, Logitech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High-profit sub-categories: Copiers, Phones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Low-profit areas: Tables, Supplies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Visuals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Bar chart: </a:t>
            </a:r>
            <a:r>
              <a:rPr lang="en-US" b="1" dirty="0"/>
              <a:t>Sales by Product Name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Heatmap or bar: </a:t>
            </a:r>
            <a:r>
              <a:rPr lang="en-US" b="1" dirty="0"/>
              <a:t>Profit by Sub-Category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4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BC017-B59E-A285-4758-0EEFAAB9F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F3C7-3E65-4711-AD29-259B7D604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39D96-18CE-B6F9-5419-6B6F544F6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8325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</TotalTime>
  <Words>199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Frame</vt:lpstr>
      <vt:lpstr>Superstore Sales Dashboard Analysis</vt:lpstr>
      <vt:lpstr>Overall KPIs</vt:lpstr>
      <vt:lpstr>Performance by Product Category</vt:lpstr>
      <vt:lpstr>Sales &amp; Profit Trend (2014–2017)</vt:lpstr>
      <vt:lpstr>Detailed Insight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12202110501033</dc:creator>
  <cp:lastModifiedBy>12202110501033</cp:lastModifiedBy>
  <cp:revision>1</cp:revision>
  <dcterms:created xsi:type="dcterms:W3CDTF">2025-06-05T08:58:22Z</dcterms:created>
  <dcterms:modified xsi:type="dcterms:W3CDTF">2025-06-05T09:02:21Z</dcterms:modified>
</cp:coreProperties>
</file>