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9B938-2016-494C-83B0-1E112E9FDCC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2E620B5-F772-4826-8CF5-A57CCD31A68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SAHAAYAK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A7D614-CD1B-48C4-95D5-D3F5CC484FF1}" type="parTrans" cxnId="{F4BEB612-D133-4E59-B136-96ACAD5E8ECB}">
      <dgm:prSet/>
      <dgm:spPr/>
      <dgm:t>
        <a:bodyPr/>
        <a:lstStyle/>
        <a:p>
          <a:endParaRPr lang="en-IN"/>
        </a:p>
      </dgm:t>
    </dgm:pt>
    <dgm:pt modelId="{7331181E-A8A8-4E5A-AA5C-3AAB9D6798B1}" type="sibTrans" cxnId="{F4BEB612-D133-4E59-B136-96ACAD5E8ECB}">
      <dgm:prSet/>
      <dgm:spPr/>
      <dgm:t>
        <a:bodyPr/>
        <a:lstStyle/>
        <a:p>
          <a:endParaRPr lang="en-IN"/>
        </a:p>
      </dgm:t>
    </dgm:pt>
    <dgm:pt modelId="{F6F0432F-1B95-4D21-890C-ACD05EAF572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NON-PROFITABLE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496913-8121-4FDD-B016-6B5FD2A70130}" type="parTrans" cxnId="{48762EE8-F304-4A3E-88DD-486A5F8B7B5D}">
      <dgm:prSet/>
      <dgm:spPr/>
      <dgm:t>
        <a:bodyPr/>
        <a:lstStyle/>
        <a:p>
          <a:endParaRPr lang="en-IN"/>
        </a:p>
      </dgm:t>
    </dgm:pt>
    <dgm:pt modelId="{ADB60955-2343-4B53-80F8-7C00C2C21F68}" type="sibTrans" cxnId="{48762EE8-F304-4A3E-88DD-486A5F8B7B5D}">
      <dgm:prSet/>
      <dgm:spPr/>
      <dgm:t>
        <a:bodyPr/>
        <a:lstStyle/>
        <a:p>
          <a:endParaRPr lang="en-IN"/>
        </a:p>
      </dgm:t>
    </dgm:pt>
    <dgm:pt modelId="{18B18D63-E848-4D46-AB82-1F5910A3299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PROFITABLE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6342D9-FC81-49E4-801D-9BC1F2DACEB9}" type="parTrans" cxnId="{294F850A-DAEA-490B-B446-221114BC9A6D}">
      <dgm:prSet/>
      <dgm:spPr/>
      <dgm:t>
        <a:bodyPr/>
        <a:lstStyle/>
        <a:p>
          <a:endParaRPr lang="en-IN"/>
        </a:p>
      </dgm:t>
    </dgm:pt>
    <dgm:pt modelId="{5BBB016B-2740-43C1-B518-DBAD569A3A4F}" type="sibTrans" cxnId="{294F850A-DAEA-490B-B446-221114BC9A6D}">
      <dgm:prSet/>
      <dgm:spPr/>
      <dgm:t>
        <a:bodyPr/>
        <a:lstStyle/>
        <a:p>
          <a:endParaRPr lang="en-IN"/>
        </a:p>
      </dgm:t>
    </dgm:pt>
    <dgm:pt modelId="{B9B3DED9-016B-44C3-A9DA-47F2F4E26458}" type="pres">
      <dgm:prSet presAssocID="{1BC9B938-2016-494C-83B0-1E112E9FDC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051EFB-A2CC-43C3-B42A-CCCB170009A8}" type="pres">
      <dgm:prSet presAssocID="{12E620B5-F772-4826-8CF5-A57CCD31A680}" presName="root1" presStyleCnt="0"/>
      <dgm:spPr/>
    </dgm:pt>
    <dgm:pt modelId="{868BECE5-559C-42F3-88FA-7321D42D2756}" type="pres">
      <dgm:prSet presAssocID="{12E620B5-F772-4826-8CF5-A57CCD31A680}" presName="LevelOneTextNode" presStyleLbl="node0" presStyleIdx="0" presStyleCnt="1">
        <dgm:presLayoutVars>
          <dgm:chPref val="3"/>
        </dgm:presLayoutVars>
      </dgm:prSet>
      <dgm:spPr/>
    </dgm:pt>
    <dgm:pt modelId="{86DA8CC4-7EDD-479A-8792-C5AB80779E06}" type="pres">
      <dgm:prSet presAssocID="{12E620B5-F772-4826-8CF5-A57CCD31A680}" presName="level2hierChild" presStyleCnt="0"/>
      <dgm:spPr/>
    </dgm:pt>
    <dgm:pt modelId="{6A0BCF96-BD4E-4C0B-B679-B80D19B6E933}" type="pres">
      <dgm:prSet presAssocID="{10496913-8121-4FDD-B016-6B5FD2A70130}" presName="conn2-1" presStyleLbl="parChTrans1D2" presStyleIdx="0" presStyleCnt="2"/>
      <dgm:spPr/>
    </dgm:pt>
    <dgm:pt modelId="{39375E89-5118-4518-AA52-CF2C2ADB1C47}" type="pres">
      <dgm:prSet presAssocID="{10496913-8121-4FDD-B016-6B5FD2A70130}" presName="connTx" presStyleLbl="parChTrans1D2" presStyleIdx="0" presStyleCnt="2"/>
      <dgm:spPr/>
    </dgm:pt>
    <dgm:pt modelId="{434D973A-C45D-453F-B0E0-FDC78CFD06B2}" type="pres">
      <dgm:prSet presAssocID="{F6F0432F-1B95-4D21-890C-ACD05EAF5727}" presName="root2" presStyleCnt="0"/>
      <dgm:spPr/>
    </dgm:pt>
    <dgm:pt modelId="{5C6363FF-15CF-4507-AD98-BDBF7DE4DD16}" type="pres">
      <dgm:prSet presAssocID="{F6F0432F-1B95-4D21-890C-ACD05EAF5727}" presName="LevelTwoTextNode" presStyleLbl="node2" presStyleIdx="0" presStyleCnt="2">
        <dgm:presLayoutVars>
          <dgm:chPref val="3"/>
        </dgm:presLayoutVars>
      </dgm:prSet>
      <dgm:spPr/>
    </dgm:pt>
    <dgm:pt modelId="{F52A9259-28F9-48C9-9019-E34B70D8BA2C}" type="pres">
      <dgm:prSet presAssocID="{F6F0432F-1B95-4D21-890C-ACD05EAF5727}" presName="level3hierChild" presStyleCnt="0"/>
      <dgm:spPr/>
    </dgm:pt>
    <dgm:pt modelId="{A6298EE7-5C12-42CD-B0A9-CA4854FFE83A}" type="pres">
      <dgm:prSet presAssocID="{566342D9-FC81-49E4-801D-9BC1F2DACEB9}" presName="conn2-1" presStyleLbl="parChTrans1D2" presStyleIdx="1" presStyleCnt="2"/>
      <dgm:spPr/>
    </dgm:pt>
    <dgm:pt modelId="{D2BB9C45-030D-4D73-AAA4-BDAC077805EF}" type="pres">
      <dgm:prSet presAssocID="{566342D9-FC81-49E4-801D-9BC1F2DACEB9}" presName="connTx" presStyleLbl="parChTrans1D2" presStyleIdx="1" presStyleCnt="2"/>
      <dgm:spPr/>
    </dgm:pt>
    <dgm:pt modelId="{389AC563-0007-4063-A29D-20A893A18203}" type="pres">
      <dgm:prSet presAssocID="{18B18D63-E848-4D46-AB82-1F5910A32999}" presName="root2" presStyleCnt="0"/>
      <dgm:spPr/>
    </dgm:pt>
    <dgm:pt modelId="{C5693577-21A8-4677-A572-287C4FA5BBCD}" type="pres">
      <dgm:prSet presAssocID="{18B18D63-E848-4D46-AB82-1F5910A32999}" presName="LevelTwoTextNode" presStyleLbl="node2" presStyleIdx="1" presStyleCnt="2">
        <dgm:presLayoutVars>
          <dgm:chPref val="3"/>
        </dgm:presLayoutVars>
      </dgm:prSet>
      <dgm:spPr/>
    </dgm:pt>
    <dgm:pt modelId="{478B108C-32F0-4493-B87A-B0E29EE17E02}" type="pres">
      <dgm:prSet presAssocID="{18B18D63-E848-4D46-AB82-1F5910A32999}" presName="level3hierChild" presStyleCnt="0"/>
      <dgm:spPr/>
    </dgm:pt>
  </dgm:ptLst>
  <dgm:cxnLst>
    <dgm:cxn modelId="{294F850A-DAEA-490B-B446-221114BC9A6D}" srcId="{12E620B5-F772-4826-8CF5-A57CCD31A680}" destId="{18B18D63-E848-4D46-AB82-1F5910A32999}" srcOrd="1" destOrd="0" parTransId="{566342D9-FC81-49E4-801D-9BC1F2DACEB9}" sibTransId="{5BBB016B-2740-43C1-B518-DBAD569A3A4F}"/>
    <dgm:cxn modelId="{F4BEB612-D133-4E59-B136-96ACAD5E8ECB}" srcId="{1BC9B938-2016-494C-83B0-1E112E9FDCCB}" destId="{12E620B5-F772-4826-8CF5-A57CCD31A680}" srcOrd="0" destOrd="0" parTransId="{03A7D614-CD1B-48C4-95D5-D3F5CC484FF1}" sibTransId="{7331181E-A8A8-4E5A-AA5C-3AAB9D6798B1}"/>
    <dgm:cxn modelId="{34D54E3E-7BB9-4B55-9E28-099DAF304B36}" type="presOf" srcId="{10496913-8121-4FDD-B016-6B5FD2A70130}" destId="{39375E89-5118-4518-AA52-CF2C2ADB1C47}" srcOrd="1" destOrd="0" presId="urn:microsoft.com/office/officeart/2005/8/layout/hierarchy2"/>
    <dgm:cxn modelId="{F14F244A-4D38-429D-8AB6-70713DD1C993}" type="presOf" srcId="{566342D9-FC81-49E4-801D-9BC1F2DACEB9}" destId="{D2BB9C45-030D-4D73-AAA4-BDAC077805EF}" srcOrd="1" destOrd="0" presId="urn:microsoft.com/office/officeart/2005/8/layout/hierarchy2"/>
    <dgm:cxn modelId="{F9ECE778-AE02-496A-A2C6-0594AB6350FE}" type="presOf" srcId="{566342D9-FC81-49E4-801D-9BC1F2DACEB9}" destId="{A6298EE7-5C12-42CD-B0A9-CA4854FFE83A}" srcOrd="0" destOrd="0" presId="urn:microsoft.com/office/officeart/2005/8/layout/hierarchy2"/>
    <dgm:cxn modelId="{7FDB7DB2-C7D0-48B4-8621-CE0C6F183AFA}" type="presOf" srcId="{1BC9B938-2016-494C-83B0-1E112E9FDCCB}" destId="{B9B3DED9-016B-44C3-A9DA-47F2F4E26458}" srcOrd="0" destOrd="0" presId="urn:microsoft.com/office/officeart/2005/8/layout/hierarchy2"/>
    <dgm:cxn modelId="{C4F027B7-DBB6-47BC-9DCC-925D4812E3BC}" type="presOf" srcId="{18B18D63-E848-4D46-AB82-1F5910A32999}" destId="{C5693577-21A8-4677-A572-287C4FA5BBCD}" srcOrd="0" destOrd="0" presId="urn:microsoft.com/office/officeart/2005/8/layout/hierarchy2"/>
    <dgm:cxn modelId="{CEC01BBA-FCFD-49A2-BC85-D1E32ABD4DA8}" type="presOf" srcId="{12E620B5-F772-4826-8CF5-A57CCD31A680}" destId="{868BECE5-559C-42F3-88FA-7321D42D2756}" srcOrd="0" destOrd="0" presId="urn:microsoft.com/office/officeart/2005/8/layout/hierarchy2"/>
    <dgm:cxn modelId="{7C5D44CA-1186-4459-A6C6-B840829E2993}" type="presOf" srcId="{F6F0432F-1B95-4D21-890C-ACD05EAF5727}" destId="{5C6363FF-15CF-4507-AD98-BDBF7DE4DD16}" srcOrd="0" destOrd="0" presId="urn:microsoft.com/office/officeart/2005/8/layout/hierarchy2"/>
    <dgm:cxn modelId="{411201D4-C21F-4E4A-B8A9-B6919D2DC5F8}" type="presOf" srcId="{10496913-8121-4FDD-B016-6B5FD2A70130}" destId="{6A0BCF96-BD4E-4C0B-B679-B80D19B6E933}" srcOrd="0" destOrd="0" presId="urn:microsoft.com/office/officeart/2005/8/layout/hierarchy2"/>
    <dgm:cxn modelId="{48762EE8-F304-4A3E-88DD-486A5F8B7B5D}" srcId="{12E620B5-F772-4826-8CF5-A57CCD31A680}" destId="{F6F0432F-1B95-4D21-890C-ACD05EAF5727}" srcOrd="0" destOrd="0" parTransId="{10496913-8121-4FDD-B016-6B5FD2A70130}" sibTransId="{ADB60955-2343-4B53-80F8-7C00C2C21F68}"/>
    <dgm:cxn modelId="{335E7FFC-373A-43A1-A2FF-51A5FF98C2B3}" type="presParOf" srcId="{B9B3DED9-016B-44C3-A9DA-47F2F4E26458}" destId="{BF051EFB-A2CC-43C3-B42A-CCCB170009A8}" srcOrd="0" destOrd="0" presId="urn:microsoft.com/office/officeart/2005/8/layout/hierarchy2"/>
    <dgm:cxn modelId="{07647873-2524-4CD8-B328-316CC0403990}" type="presParOf" srcId="{BF051EFB-A2CC-43C3-B42A-CCCB170009A8}" destId="{868BECE5-559C-42F3-88FA-7321D42D2756}" srcOrd="0" destOrd="0" presId="urn:microsoft.com/office/officeart/2005/8/layout/hierarchy2"/>
    <dgm:cxn modelId="{CCEB4EA8-3B7B-49D9-A8A0-D49A95CBA97C}" type="presParOf" srcId="{BF051EFB-A2CC-43C3-B42A-CCCB170009A8}" destId="{86DA8CC4-7EDD-479A-8792-C5AB80779E06}" srcOrd="1" destOrd="0" presId="urn:microsoft.com/office/officeart/2005/8/layout/hierarchy2"/>
    <dgm:cxn modelId="{73256244-FCFD-4203-AAF4-4EADBABC87CC}" type="presParOf" srcId="{86DA8CC4-7EDD-479A-8792-C5AB80779E06}" destId="{6A0BCF96-BD4E-4C0B-B679-B80D19B6E933}" srcOrd="0" destOrd="0" presId="urn:microsoft.com/office/officeart/2005/8/layout/hierarchy2"/>
    <dgm:cxn modelId="{BE33A35A-9849-4AC6-9C09-E8F465CE4204}" type="presParOf" srcId="{6A0BCF96-BD4E-4C0B-B679-B80D19B6E933}" destId="{39375E89-5118-4518-AA52-CF2C2ADB1C47}" srcOrd="0" destOrd="0" presId="urn:microsoft.com/office/officeart/2005/8/layout/hierarchy2"/>
    <dgm:cxn modelId="{F25E762B-E683-438F-9E05-9CE1D1689176}" type="presParOf" srcId="{86DA8CC4-7EDD-479A-8792-C5AB80779E06}" destId="{434D973A-C45D-453F-B0E0-FDC78CFD06B2}" srcOrd="1" destOrd="0" presId="urn:microsoft.com/office/officeart/2005/8/layout/hierarchy2"/>
    <dgm:cxn modelId="{5CF5A282-5FB5-4702-B864-D088577AFB1B}" type="presParOf" srcId="{434D973A-C45D-453F-B0E0-FDC78CFD06B2}" destId="{5C6363FF-15CF-4507-AD98-BDBF7DE4DD16}" srcOrd="0" destOrd="0" presId="urn:microsoft.com/office/officeart/2005/8/layout/hierarchy2"/>
    <dgm:cxn modelId="{D762E1CE-E663-43CC-B057-932FEE7D1D6B}" type="presParOf" srcId="{434D973A-C45D-453F-B0E0-FDC78CFD06B2}" destId="{F52A9259-28F9-48C9-9019-E34B70D8BA2C}" srcOrd="1" destOrd="0" presId="urn:microsoft.com/office/officeart/2005/8/layout/hierarchy2"/>
    <dgm:cxn modelId="{CEB56CF1-F426-42FA-A0DF-1AD0141948D6}" type="presParOf" srcId="{86DA8CC4-7EDD-479A-8792-C5AB80779E06}" destId="{A6298EE7-5C12-42CD-B0A9-CA4854FFE83A}" srcOrd="2" destOrd="0" presId="urn:microsoft.com/office/officeart/2005/8/layout/hierarchy2"/>
    <dgm:cxn modelId="{C4CCC5C5-D375-48DE-ACDD-3937621A5582}" type="presParOf" srcId="{A6298EE7-5C12-42CD-B0A9-CA4854FFE83A}" destId="{D2BB9C45-030D-4D73-AAA4-BDAC077805EF}" srcOrd="0" destOrd="0" presId="urn:microsoft.com/office/officeart/2005/8/layout/hierarchy2"/>
    <dgm:cxn modelId="{3C0EB97B-2A59-4D2F-ABEB-B52EBA9B1E90}" type="presParOf" srcId="{86DA8CC4-7EDD-479A-8792-C5AB80779E06}" destId="{389AC563-0007-4063-A29D-20A893A18203}" srcOrd="3" destOrd="0" presId="urn:microsoft.com/office/officeart/2005/8/layout/hierarchy2"/>
    <dgm:cxn modelId="{1A70216F-9262-4149-84A1-00492991ED79}" type="presParOf" srcId="{389AC563-0007-4063-A29D-20A893A18203}" destId="{C5693577-21A8-4677-A572-287C4FA5BBCD}" srcOrd="0" destOrd="0" presId="urn:microsoft.com/office/officeart/2005/8/layout/hierarchy2"/>
    <dgm:cxn modelId="{A6C59FFD-AF26-4FD8-9943-0D664F379128}" type="presParOf" srcId="{389AC563-0007-4063-A29D-20A893A18203}" destId="{478B108C-32F0-4493-B87A-B0E29EE17E0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BECE5-559C-42F3-88FA-7321D42D2756}">
      <dsp:nvSpPr>
        <dsp:cNvPr id="0" name=""/>
        <dsp:cNvSpPr/>
      </dsp:nvSpPr>
      <dsp:spPr>
        <a:xfrm>
          <a:off x="4682" y="1825721"/>
          <a:ext cx="3891956" cy="194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SAHAAYAK</a:t>
          </a:r>
          <a:endParaRPr lang="en-IN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678" y="1882717"/>
        <a:ext cx="3777964" cy="1831986"/>
      </dsp:txXfrm>
    </dsp:sp>
    <dsp:sp modelId="{6A0BCF96-BD4E-4C0B-B679-B80D19B6E933}">
      <dsp:nvSpPr>
        <dsp:cNvPr id="0" name=""/>
        <dsp:cNvSpPr/>
      </dsp:nvSpPr>
      <dsp:spPr>
        <a:xfrm rot="19457599">
          <a:off x="3716439" y="2207952"/>
          <a:ext cx="1917183" cy="62578"/>
        </a:xfrm>
        <a:custGeom>
          <a:avLst/>
          <a:gdLst/>
          <a:ahLst/>
          <a:cxnLst/>
          <a:rect l="0" t="0" r="0" b="0"/>
          <a:pathLst>
            <a:path>
              <a:moveTo>
                <a:pt x="0" y="31289"/>
              </a:moveTo>
              <a:lnTo>
                <a:pt x="1917183" y="3128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4627101" y="2191312"/>
        <a:ext cx="95859" cy="95859"/>
      </dsp:txXfrm>
    </dsp:sp>
    <dsp:sp modelId="{5C6363FF-15CF-4507-AD98-BDBF7DE4DD16}">
      <dsp:nvSpPr>
        <dsp:cNvPr id="0" name=""/>
        <dsp:cNvSpPr/>
      </dsp:nvSpPr>
      <dsp:spPr>
        <a:xfrm>
          <a:off x="5453422" y="706783"/>
          <a:ext cx="3891956" cy="1945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NON-PROFITABLE</a:t>
          </a:r>
          <a:endParaRPr lang="en-IN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10418" y="763779"/>
        <a:ext cx="3777964" cy="1831986"/>
      </dsp:txXfrm>
    </dsp:sp>
    <dsp:sp modelId="{A6298EE7-5C12-42CD-B0A9-CA4854FFE83A}">
      <dsp:nvSpPr>
        <dsp:cNvPr id="0" name=""/>
        <dsp:cNvSpPr/>
      </dsp:nvSpPr>
      <dsp:spPr>
        <a:xfrm rot="2142401">
          <a:off x="3716439" y="3326890"/>
          <a:ext cx="1917183" cy="62578"/>
        </a:xfrm>
        <a:custGeom>
          <a:avLst/>
          <a:gdLst/>
          <a:ahLst/>
          <a:cxnLst/>
          <a:rect l="0" t="0" r="0" b="0"/>
          <a:pathLst>
            <a:path>
              <a:moveTo>
                <a:pt x="0" y="31289"/>
              </a:moveTo>
              <a:lnTo>
                <a:pt x="1917183" y="3128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4627101" y="3310249"/>
        <a:ext cx="95859" cy="95859"/>
      </dsp:txXfrm>
    </dsp:sp>
    <dsp:sp modelId="{C5693577-21A8-4677-A572-287C4FA5BBCD}">
      <dsp:nvSpPr>
        <dsp:cNvPr id="0" name=""/>
        <dsp:cNvSpPr/>
      </dsp:nvSpPr>
      <dsp:spPr>
        <a:xfrm>
          <a:off x="5453422" y="2944658"/>
          <a:ext cx="3891956" cy="1945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PROFITABLE</a:t>
          </a:r>
          <a:endParaRPr lang="en-IN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10418" y="3001654"/>
        <a:ext cx="3777964" cy="1831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DCF9-849B-45C9-9848-1FA939B0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0B5A-9208-47D6-8F57-B72CE77B8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756DD-9200-4CD6-B90F-FFEE27F9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D6BC-1F13-4E6C-958A-F64658E6514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449E-69C0-40C9-A794-72E3F59B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DDAF-4B2A-49C1-AD96-C5FCAB5A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D87-1D40-45B8-80AA-3070B26A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1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4A4D-9F0F-4F87-851D-4AC39748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677C5-10CF-4A18-A47E-5C4892E2D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EFFC3-C932-4A21-BF04-E5B1842E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D6BC-1F13-4E6C-958A-F64658E6514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B1AF-EDD6-47C7-92C3-98DA3096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954DD-0F92-4BBB-94C3-50DB65C0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D87-1D40-45B8-80AA-3070B26A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0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C72BA-AC31-4E66-A38E-DF7067F65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D9FF5-8182-4296-B418-1BC446220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F210B-F53E-432B-BE54-3EDAF1AA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D6BC-1F13-4E6C-958A-F64658E6514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EAAA8-6922-4357-9233-F0B0F860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93F9C-676C-43D2-BA23-252B71D0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D87-1D40-45B8-80AA-3070B26A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88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4529-ACFE-4CA4-A2DF-19DFEEE2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72E0-F5EE-4C77-90B8-0DACC56A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062BF-E09C-42A9-AADD-F88ACFC5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D6BC-1F13-4E6C-958A-F64658E6514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8E047-ED7E-4614-8F6E-9E3A389F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D74F-61F5-47CD-8E67-F9E93D9B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D87-1D40-45B8-80AA-3070B26A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92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7CBA-9F8E-4B46-955D-18675940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6B60-287F-4EA5-BFFA-2CC432F9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0B29-908C-4C9F-BF23-212E5E9F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D6BC-1F13-4E6C-958A-F64658E6514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037B9-2718-4384-9638-F2C43F45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0114-E7DF-4FE3-8110-E9C5C06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D87-1D40-45B8-80AA-3070B26A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6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29D8-AF19-410E-B878-131BC52C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D10E7-B2AF-4674-8DEA-1F853BA1A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7B939-793D-48DB-A349-8B18872E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1678B-6DC0-49D1-BA78-A1E1D921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D6BC-1F13-4E6C-958A-F64658E6514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E6438-B312-4E72-B51A-A99236F5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66ED1-AC1F-4F5D-A052-341A9E98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D87-1D40-45B8-80AA-3070B26A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5DB8-E4AA-4EB6-9F6A-8A60072F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4AC11-84DA-4385-BFF6-1A36C1F0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D8EAB-629C-4D07-AB7D-BBAF258C6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23D27-889F-4FFD-A273-76266633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86C42-E815-4443-808F-A550F055E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690FB-035B-42FC-9B64-9C0B97E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D6BC-1F13-4E6C-958A-F64658E6514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4BA55-2490-4605-BA7C-4BDBF650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E7F3F-9056-403D-B759-FDC4AD37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D87-1D40-45B8-80AA-3070B26A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68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B88D-5997-4B7A-AB4C-ABADF54E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D653D-F2DF-42BC-B61E-9F55AAAE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D6BC-1F13-4E6C-958A-F64658E6514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29414-A19D-4727-869C-CBB99C6C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ABF93-3967-40F6-9AC4-A4793B96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D87-1D40-45B8-80AA-3070B26A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9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3FDCB-ADB2-4096-8750-86391098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D6BC-1F13-4E6C-958A-F64658E6514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919FC-A5E2-441F-859B-A04EDC09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B5DB9-1E96-42C4-982C-9ADE90C6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D87-1D40-45B8-80AA-3070B26A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84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69DB-4280-40D3-9D64-7A671676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A289-7812-40DF-887F-8422A730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FE7EE-F729-493D-9C46-72E72E198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80F5D-8E31-4BCA-850B-4DF8152A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D6BC-1F13-4E6C-958A-F64658E6514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A366C-5FA6-4123-8DE7-7DC060F9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AD4EC-34DD-48A2-93AD-49C694FF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D87-1D40-45B8-80AA-3070B26A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3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C51F-2379-4AF9-AF83-797804FA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8CFD6-A981-4E89-B86F-5FCDBE5B1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24481-2FF0-4AF0-A7A5-9687FB148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35A5-261A-41BF-B382-A680C349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D6BC-1F13-4E6C-958A-F64658E6514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6A3AA-B5BC-40C1-B1B3-1D917D0A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C20D0-B6DB-4F3A-90FC-6DEA6956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D87-1D40-45B8-80AA-3070B26A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5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ECCB0-34D8-4E85-B443-2EAD1E12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6361F-D4E6-40F7-96D1-192F0C38C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340D-2AE2-470D-B639-32A6634B0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D6BC-1F13-4E6C-958A-F64658E6514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EF3B8-5CF4-4813-BC61-79C84C3AD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BBC05-47BE-41DA-AA42-01607436E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2D87-1D40-45B8-80AA-3070B26A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84E47-0C2F-4560-927A-68463F276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"/>
          <a:stretch/>
        </p:blipFill>
        <p:spPr>
          <a:xfrm>
            <a:off x="-146539" y="0"/>
            <a:ext cx="12485077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B162AD6-34FA-4A90-BD70-2CF9FB21B5AD}"/>
              </a:ext>
            </a:extLst>
          </p:cNvPr>
          <p:cNvSpPr txBox="1">
            <a:spLocks/>
          </p:cNvSpPr>
          <p:nvPr/>
        </p:nvSpPr>
        <p:spPr>
          <a:xfrm>
            <a:off x="2783982" y="2684502"/>
            <a:ext cx="6624034" cy="1488996"/>
          </a:xfrm>
          <a:prstGeom prst="rect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u="sng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SA</a:t>
            </a:r>
            <a:r>
              <a:rPr lang="en-US" sz="9600" b="1" u="sng" dirty="0">
                <a:solidFill>
                  <a:schemeClr val="bg1"/>
                </a:solidFill>
                <a:latin typeface="Constantia" panose="02030602050306030303" pitchFamily="18" charset="0"/>
              </a:rPr>
              <a:t>HAAY</a:t>
            </a:r>
            <a:r>
              <a:rPr lang="en-US" sz="9600" b="1" u="sng" dirty="0">
                <a:solidFill>
                  <a:srgbClr val="00B050"/>
                </a:solidFill>
                <a:latin typeface="Constantia" panose="02030602050306030303" pitchFamily="18" charset="0"/>
              </a:rPr>
              <a:t>AK</a:t>
            </a:r>
            <a:endParaRPr lang="en-IN" sz="9600" b="1" u="sng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4CC1C-14BC-4D66-8F92-528FC027CCB0}"/>
              </a:ext>
            </a:extLst>
          </p:cNvPr>
          <p:cNvSpPr txBox="1"/>
          <p:nvPr/>
        </p:nvSpPr>
        <p:spPr>
          <a:xfrm>
            <a:off x="8070761" y="4816698"/>
            <a:ext cx="4121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Prawin Subrajith S</a:t>
            </a:r>
          </a:p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Mehta</a:t>
            </a:r>
          </a:p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Karthik Krishna J P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FD6C4-321D-4D31-B02F-707C4D67BF57}"/>
              </a:ext>
            </a:extLst>
          </p:cNvPr>
          <p:cNvSpPr txBox="1"/>
          <p:nvPr/>
        </p:nvSpPr>
        <p:spPr>
          <a:xfrm>
            <a:off x="4750157" y="1761172"/>
            <a:ext cx="2691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DREAM’s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17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D70961-9A8B-4008-8A22-CA5DE16FB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3"/>
          <a:stretch/>
        </p:blipFill>
        <p:spPr>
          <a:xfrm>
            <a:off x="-170641" y="0"/>
            <a:ext cx="1253328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7D5E-E215-4266-B0F7-5F1DBCE96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210" y="486177"/>
            <a:ext cx="4182208" cy="2820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Britannic Bold" panose="020B0903060703020204" pitchFamily="34" charset="0"/>
              </a:rPr>
              <a:t>WHAT </a:t>
            </a:r>
          </a:p>
          <a:p>
            <a:pPr marL="0" indent="0">
              <a:buNone/>
            </a:pPr>
            <a:r>
              <a:rPr lang="en-US" sz="6000" dirty="0">
                <a:latin typeface="Britannic Bold" panose="020B0903060703020204" pitchFamily="34" charset="0"/>
              </a:rPr>
              <a:t>IS SAHAAYAK?</a:t>
            </a:r>
            <a:endParaRPr lang="en-IN" sz="6000" dirty="0">
              <a:latin typeface="Britannic Bold" panose="020B0903060703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21527-32F0-4D13-9990-4C87FF57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2654" y="3693017"/>
            <a:ext cx="5946531" cy="2575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>
                <a:ln w="3175">
                  <a:noFill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SAHAAYAK is an initiative to connect the employers to the really needy.</a:t>
            </a:r>
            <a:endParaRPr lang="en-IN" dirty="0">
              <a:ln w="3175">
                <a:noFill/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8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88F28-2371-435B-9079-149D36454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"/>
          <a:stretch/>
        </p:blipFill>
        <p:spPr>
          <a:xfrm>
            <a:off x="-146539" y="0"/>
            <a:ext cx="12485077" cy="685800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2080F-4977-4632-9BDD-77ECF6045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876" y="2657877"/>
            <a:ext cx="5420335" cy="356261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pandemic situation has caused a lot of chaos and has resulted in many people loosing their jobs.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75.3 Lakh people have lost their jobs due to covid!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cause of creating the SAHAAYAK application is to help India fight UNEMPLOYMENT.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ED35A-01D8-41DB-8170-A58A447DE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6450" y="571500"/>
            <a:ext cx="4550142" cy="2382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Britannic Bold" panose="020B0903060703020204" pitchFamily="34" charset="0"/>
              </a:rPr>
              <a:t>Social Cause</a:t>
            </a:r>
            <a:endParaRPr lang="en-IN" sz="8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4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31DE-800B-4B1D-BC50-4DB7F66E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CB9F9-6AD8-4183-94ED-218E1B427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"/>
          <a:stretch/>
        </p:blipFill>
        <p:spPr>
          <a:xfrm>
            <a:off x="-163133" y="0"/>
            <a:ext cx="12518266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FF8667-ACEA-45CE-A77B-207AB209E9A9}"/>
              </a:ext>
            </a:extLst>
          </p:cNvPr>
          <p:cNvSpPr txBox="1">
            <a:spLocks/>
          </p:cNvSpPr>
          <p:nvPr/>
        </p:nvSpPr>
        <p:spPr>
          <a:xfrm>
            <a:off x="838200" y="203378"/>
            <a:ext cx="10515600" cy="1134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ritannic Bold" panose="020B0903060703020204" pitchFamily="34" charset="0"/>
              </a:rPr>
              <a:t>MECHANISM OF THE APPLICATION</a:t>
            </a:r>
            <a:endParaRPr lang="en-IN" b="1" dirty="0">
              <a:latin typeface="Britannic Bold" panose="020B0903060703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9517DC7-16DA-4020-A438-FFB562ACD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57" y="1225152"/>
            <a:ext cx="7675685" cy="526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7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26BD-BBF7-447B-ACC4-F9467AF3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8681E-40BC-4A0D-8B73-E7A2FB418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"/>
          <a:stretch/>
        </p:blipFill>
        <p:spPr>
          <a:xfrm>
            <a:off x="-164284" y="0"/>
            <a:ext cx="12520568" cy="6858000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48B5419-B575-4C6C-964F-44C232106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25889"/>
              </p:ext>
            </p:extLst>
          </p:nvPr>
        </p:nvGraphicFramePr>
        <p:xfrm>
          <a:off x="1420969" y="630289"/>
          <a:ext cx="9350062" cy="5597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484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04EE2-7A9E-49D3-AFFC-4947F7A8E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7"/>
          <a:stretch/>
        </p:blipFill>
        <p:spPr>
          <a:xfrm>
            <a:off x="-202572" y="0"/>
            <a:ext cx="1259714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A5A5B-1407-4C8E-9E36-A9C12A4A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907" y="837005"/>
            <a:ext cx="7186411" cy="176808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Britannic Bold" panose="020B0903060703020204" pitchFamily="34" charset="0"/>
              </a:rPr>
              <a:t>ADVANTAGES</a:t>
            </a:r>
            <a:endParaRPr lang="en-IN" sz="8800" dirty="0">
              <a:latin typeface="Britannic Bold" panose="020B09030607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6661C-C52D-4D38-B2CA-70602E9B49A2}"/>
              </a:ext>
            </a:extLst>
          </p:cNvPr>
          <p:cNvSpPr txBox="1"/>
          <p:nvPr/>
        </p:nvSpPr>
        <p:spPr>
          <a:xfrm>
            <a:off x="590818" y="3712671"/>
            <a:ext cx="8019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target audience.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Fight against Unemployment.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GDP.</a:t>
            </a:r>
          </a:p>
        </p:txBody>
      </p:sp>
    </p:spTree>
    <p:extLst>
      <p:ext uri="{BB962C8B-B14F-4D97-AF65-F5344CB8AC3E}">
        <p14:creationId xmlns:p14="http://schemas.microsoft.com/office/powerpoint/2010/main" val="14218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1BB4D-5DEE-4E27-ABD1-8B45B7261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7"/>
          <a:stretch/>
        </p:blipFill>
        <p:spPr>
          <a:xfrm>
            <a:off x="-202572" y="0"/>
            <a:ext cx="1259714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10E76-303C-4583-BDFA-02B57DBA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304" y="1814551"/>
            <a:ext cx="8783391" cy="3228897"/>
          </a:xfrm>
        </p:spPr>
        <p:txBody>
          <a:bodyPr>
            <a:normAutofit fontScale="90000"/>
          </a:bodyPr>
          <a:lstStyle/>
          <a:p>
            <a:r>
              <a:rPr lang="en-US" sz="11500" dirty="0">
                <a:latin typeface="Lucida Handwriting" panose="03010101010101010101" pitchFamily="66" charset="0"/>
              </a:rPr>
              <a:t>Thank You</a:t>
            </a:r>
            <a:endParaRPr lang="en-IN" sz="115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29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Britannic Bold</vt:lpstr>
      <vt:lpstr>Calibri</vt:lpstr>
      <vt:lpstr>Calibri Light</vt:lpstr>
      <vt:lpstr>Constantia</vt:lpstr>
      <vt:lpstr>Lucida Handwriting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SAHAAYAK</dc:title>
  <dc:creator>krish mehta</dc:creator>
  <cp:lastModifiedBy>Prawin Subrajith S</cp:lastModifiedBy>
  <cp:revision>9</cp:revision>
  <dcterms:created xsi:type="dcterms:W3CDTF">2021-07-18T08:49:19Z</dcterms:created>
  <dcterms:modified xsi:type="dcterms:W3CDTF">2021-07-18T10:44:23Z</dcterms:modified>
</cp:coreProperties>
</file>