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Weekly Report CW11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chemeClr val="accent1"/>
                </a:solidFill>
                <a:latin typeface="Calibri"/>
              </a:rPr>
              <a:t>Christian Kuempel 
 2024-03-18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Weekly Meeting CW11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chemeClr val="accent1"/>
                </a:solidFill>
                <a:latin typeface="Calibri"/>
              </a:rPr>
              <a:t>For Clarification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Calibri"/>
              </a:rPr>
              <a:t>[I40-Epics@WAR]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4592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/>
            <a:r>
              <a:rPr sz="1200">
                <a:latin typeface="Calibri"/>
              </a:rPr>
              <a:t>- Please enter your update here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Weekly Meeting CW11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chemeClr val="accent1"/>
                </a:solidFill>
                <a:latin typeface="Calibri"/>
              </a:rPr>
              <a:t>For 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Calibri"/>
              </a:rPr>
              <a:t>[Capa-Epics@WAR]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4592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/>
            <a:r>
              <a:rPr sz="1200">
                <a:latin typeface="Calibri"/>
              </a:rPr>
              <a:t>- Please enter your update here</a:t>
            </a:r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457200" y="1920240"/>
            <a:ext cx="5486400" cy="8229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/>
            <a:r>
              <a:rPr sz="1200">
                <a:latin typeface="Calibri"/>
              </a:rPr>
              <a:t>- Please enter your update here1221</a:t>
            </a:r>
            <a:br/>
          </a:p>
        </p:txBody>
      </p:sp>
      <p:sp>
        <p:nvSpPr>
          <p:cNvPr id="7" name="TextBox 6"/>
          <p:cNvSpPr txBox="1"/>
          <p:nvPr/>
        </p:nvSpPr>
        <p:spPr>
          <a:xfrm>
            <a:off x="457200" y="274320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Calibri"/>
              </a:rPr>
              <a:t>[I40-Epics@WAR]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01752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/>
            <a:r>
              <a:rPr sz="1200">
                <a:latin typeface="Calibri"/>
              </a:rPr>
              <a:t>- Please enter your update here</a:t>
            </a:r>
            <a:br/>
          </a:p>
        </p:txBody>
      </p:sp>
      <p:sp>
        <p:nvSpPr>
          <p:cNvPr id="9" name="TextBox 8"/>
          <p:cNvSpPr txBox="1"/>
          <p:nvPr/>
        </p:nvSpPr>
        <p:spPr>
          <a:xfrm>
            <a:off x="457200" y="3291839"/>
            <a:ext cx="5486400" cy="8229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/>
            <a:r>
              <a:rPr sz="1200">
                <a:latin typeface="Calibri"/>
              </a:rPr>
              <a:t>- Please enter your update here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Weekly Meeting CW11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chemeClr val="accent1"/>
                </a:solidFill>
                <a:latin typeface="Calibri"/>
              </a:rPr>
              <a:t>Highlight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Calibri"/>
              </a:rPr>
              <a:t>[Capa-Epics@WAR]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4592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/>
            <a:r>
              <a:rPr sz="1200">
                <a:latin typeface="Calibri"/>
              </a:rPr>
              <a:t>- Please enter your update herevgdfgds</a:t>
            </a:r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457200" y="219456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Calibri"/>
              </a:rPr>
              <a:t>[I40-Epics@WAR]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468879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/>
            <a:r>
              <a:rPr sz="1200">
                <a:latin typeface="Calibri"/>
              </a:rPr>
              <a:t>- Please enter your update hereeewehgfdhfd</a:t>
            </a:r>
            <a:br/>
          </a:p>
        </p:txBody>
      </p:sp>
      <p:sp>
        <p:nvSpPr>
          <p:cNvPr id="8" name="TextBox 7"/>
          <p:cNvSpPr txBox="1"/>
          <p:nvPr/>
        </p:nvSpPr>
        <p:spPr>
          <a:xfrm>
            <a:off x="457200" y="2743199"/>
            <a:ext cx="5486400" cy="8229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/>
            <a:r>
              <a:rPr sz="1200">
                <a:latin typeface="Calibri"/>
              </a:rPr>
              <a:t>- Please enter your update here</a:t>
            </a:r>
            <a:br/>
          </a:p>
        </p:txBody>
      </p:sp>
      <p:sp>
        <p:nvSpPr>
          <p:cNvPr id="9" name="TextBox 8"/>
          <p:cNvSpPr txBox="1"/>
          <p:nvPr/>
        </p:nvSpPr>
        <p:spPr>
          <a:xfrm>
            <a:off x="457200" y="3017519"/>
            <a:ext cx="54864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/>
            <a:r>
              <a:rPr sz="1200">
                <a:latin typeface="Calibri"/>
              </a:rPr>
              <a:t>- Please enter your update here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Weekly Meeting CW11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chemeClr val="accent1"/>
                </a:solidFill>
                <a:latin typeface="Calibri"/>
              </a:rPr>
              <a:t>Lowlight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Calibri"/>
              </a:rPr>
              <a:t>[I40-Epics@WAR]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4592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/>
            <a:r>
              <a:rPr sz="1200">
                <a:latin typeface="Calibri"/>
              </a:rPr>
              <a:t>- Please enter your update here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