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Report CW11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Meeting CW11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  <p:sp>
        <p:nvSpPr>
          <p:cNvPr id="4" name="TextBox 3"/>
          <p:cNvSpPr txBox="1"/>
          <p:nvPr/>
        </p:nvSpPr>
        <p:spPr>
          <a:xfrm>
            <a:off x="457200" y="1920240"/>
            <a:ext cx="5486400" cy="8229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here1221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Meeting CW11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herevgdfgds</a:t>
            </a:r>
            <a:br/>
          </a:p>
        </p:txBody>
      </p:sp>
      <p:sp>
        <p:nvSpPr>
          <p:cNvPr id="4" name="TextBox 3"/>
          <p:cNvSpPr txBox="1"/>
          <p:nvPr/>
        </p:nvSpPr>
        <p:spPr>
          <a:xfrm>
            <a:off x="457200" y="2468879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hereeewehgfdhfd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457200" y="2743199"/>
            <a:ext cx="5486400" cy="8229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