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7" r:id="rId6"/>
    <p:sldId id="268" r:id="rId7"/>
    <p:sldId id="262" r:id="rId8"/>
    <p:sldId id="275" r:id="rId9"/>
    <p:sldId id="277" r:id="rId10"/>
    <p:sldId id="276" r:id="rId11"/>
    <p:sldId id="295" r:id="rId12"/>
    <p:sldId id="296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9DC"/>
    <a:srgbClr val="0F5298"/>
    <a:srgbClr val="F06529"/>
    <a:srgbClr val="C7F464"/>
    <a:srgbClr val="F0DB4F"/>
    <a:srgbClr val="454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8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8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Project</a:t>
            </a:r>
            <a:br>
              <a:rPr lang="en" dirty="0"/>
            </a:br>
            <a:r>
              <a:rPr lang="en" dirty="0"/>
              <a:t>IT Club</a:t>
            </a:r>
            <a:br>
              <a:rPr lang="en" dirty="0"/>
            </a:br>
            <a:r>
              <a:rPr lang="en" dirty="0"/>
              <a:t>Academia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A34E26-E2C7-96ED-CB84-46980E1B0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99"/>
          <a:stretch/>
        </p:blipFill>
        <p:spPr>
          <a:xfrm>
            <a:off x="5067172" y="358576"/>
            <a:ext cx="2636433" cy="4058965"/>
          </a:xfrm>
          <a:prstGeom prst="rect">
            <a:avLst/>
          </a:prstGeom>
        </p:spPr>
      </p:pic>
      <p:sp>
        <p:nvSpPr>
          <p:cNvPr id="332" name="Google Shape;332;p31"/>
          <p:cNvSpPr txBox="1">
            <a:spLocks noGrp="1"/>
          </p:cNvSpPr>
          <p:nvPr>
            <p:ph type="body" idx="4294967295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/>
              <a:t>Tablet Responsive</a:t>
            </a:r>
            <a:endParaRPr sz="3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while 3.1% of visitors came from tablets</a:t>
            </a:r>
            <a:endParaRPr sz="2000" dirty="0"/>
          </a:p>
        </p:txBody>
      </p:sp>
      <p:sp>
        <p:nvSpPr>
          <p:cNvPr id="333" name="Google Shape;333;p3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34" name="Google Shape;334;p31"/>
          <p:cNvGrpSpPr/>
          <p:nvPr/>
        </p:nvGrpSpPr>
        <p:grpSpPr>
          <a:xfrm>
            <a:off x="930469" y="1980816"/>
            <a:ext cx="603499" cy="605867"/>
            <a:chOff x="3782700" y="1538288"/>
            <a:chExt cx="1578600" cy="1578600"/>
          </a:xfrm>
        </p:grpSpPr>
        <p:sp>
          <p:nvSpPr>
            <p:cNvPr id="335" name="Google Shape;335;p3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340" name="Google Shape;340;p3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5011702" y="71021"/>
            <a:ext cx="2736410" cy="4617371"/>
            <a:chOff x="2112475" y="238125"/>
            <a:chExt cx="3395050" cy="5238750"/>
          </a:xfrm>
        </p:grpSpPr>
        <p:sp>
          <p:nvSpPr>
            <p:cNvPr id="343" name="Google Shape;343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2.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HTML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01099" y="2863389"/>
            <a:ext cx="2705549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better defining different sections and layout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16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3.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Site Demo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01099" y="2863389"/>
            <a:ext cx="2705549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Presentation of the website.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07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Any questions?</a:t>
            </a:r>
            <a:endParaRPr sz="4000" b="1"/>
          </a:p>
        </p:txBody>
      </p:sp>
      <p:sp>
        <p:nvSpPr>
          <p:cNvPr id="375" name="Google Shape;375;p3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</a:t>
            </a:r>
            <a:r>
              <a:rPr lang="en" sz="2000" dirty="0"/>
              <a:t>ithub.com/</a:t>
            </a:r>
            <a:r>
              <a:rPr lang="en-US" sz="2000" dirty="0" err="1"/>
              <a:t>krishmzn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krishmzn69@gmail.com</a:t>
            </a:r>
            <a:endParaRPr sz="2000" dirty="0"/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Hello!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701974" y="2188406"/>
            <a:ext cx="561485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I am Krish Maharjan</a:t>
            </a:r>
            <a:endParaRPr sz="4000" b="1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4" y="3448988"/>
            <a:ext cx="7807543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 </a:t>
            </a:r>
            <a:r>
              <a:rPr lang="en" sz="2000" dirty="0"/>
              <a:t>to give a presentation on the project I concluded.</a:t>
            </a:r>
            <a:endParaRPr sz="2000" dirty="0"/>
          </a:p>
        </p:txBody>
      </p:sp>
      <p:sp>
        <p:nvSpPr>
          <p:cNvPr id="80" name="Google Shape;80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Design  and build a landing page for IT club.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1.</a:t>
            </a:r>
            <a:endParaRPr sz="96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Designing of the website and prototyping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 used</a:t>
            </a:r>
            <a:endParaRPr dirty="0"/>
          </a:p>
        </p:txBody>
      </p:sp>
      <p:sp>
        <p:nvSpPr>
          <p:cNvPr id="161" name="Google Shape;161;p22"/>
          <p:cNvSpPr/>
          <p:nvPr/>
        </p:nvSpPr>
        <p:spPr>
          <a:xfrm>
            <a:off x="3335978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rgbClr val="3C99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4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136851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rgbClr val="F065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4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569200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rgbClr val="F0DB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24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anguage used</a:t>
            </a:r>
            <a:endParaRPr dirty="0"/>
          </a:p>
        </p:txBody>
      </p:sp>
      <p:graphicFrame>
        <p:nvGraphicFramePr>
          <p:cNvPr id="170" name="Google Shape;170;p23"/>
          <p:cNvGraphicFramePr/>
          <p:nvPr>
            <p:extLst>
              <p:ext uri="{D42A27DB-BD31-4B8C-83A1-F6EECF244321}">
                <p14:modId xmlns:p14="http://schemas.microsoft.com/office/powerpoint/2010/main" val="199782675"/>
              </p:ext>
            </p:extLst>
          </p:nvPr>
        </p:nvGraphicFramePr>
        <p:xfrm>
          <a:off x="825200" y="1658038"/>
          <a:ext cx="7470400" cy="114525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8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HTML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CSS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JavaScript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6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Percentage(%)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53.3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3.7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72900" y="2873881"/>
            <a:ext cx="719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FFFFFF"/>
                </a:solidFill>
              </a:rPr>
              <a:t>Responsive Layout</a:t>
            </a:r>
            <a:endParaRPr sz="5400" dirty="0">
              <a:solidFill>
                <a:srgbClr val="FFFFFF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817587" y="1061306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Google Shape;827;p46">
            <a:extLst>
              <a:ext uri="{FF2B5EF4-FFF2-40B4-BE49-F238E27FC236}">
                <a16:creationId xmlns:a16="http://schemas.microsoft.com/office/drawing/2014/main" id="{CC6351F6-5028-4EA3-ECFA-B056DA81B481}"/>
              </a:ext>
            </a:extLst>
          </p:cNvPr>
          <p:cNvSpPr/>
          <p:nvPr/>
        </p:nvSpPr>
        <p:spPr>
          <a:xfrm>
            <a:off x="4400232" y="1477883"/>
            <a:ext cx="343515" cy="65219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710E8-484B-E764-6195-7047C9E2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15" y="768228"/>
            <a:ext cx="2045630" cy="3636674"/>
          </a:xfrm>
          <a:prstGeom prst="rect">
            <a:avLst/>
          </a:prstGeom>
        </p:spPr>
      </p:pic>
      <p:sp>
        <p:nvSpPr>
          <p:cNvPr id="312" name="Google Shape;312;p30"/>
          <p:cNvSpPr txBox="1">
            <a:spLocks noGrp="1"/>
          </p:cNvSpPr>
          <p:nvPr>
            <p:ph type="body" idx="4294967295"/>
          </p:nvPr>
        </p:nvSpPr>
        <p:spPr>
          <a:xfrm>
            <a:off x="828475" y="2830744"/>
            <a:ext cx="4205164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/>
              <a:t>Mobile Responsive</a:t>
            </a:r>
            <a:endParaRPr sz="3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68.1% of all website visits in 2020 came from mobile devices</a:t>
            </a:r>
            <a:endParaRPr lang="en" sz="2000" dirty="0"/>
          </a:p>
        </p:txBody>
      </p:sp>
      <p:grpSp>
        <p:nvGrpSpPr>
          <p:cNvPr id="313" name="Google Shape;313;p30"/>
          <p:cNvGrpSpPr/>
          <p:nvPr/>
        </p:nvGrpSpPr>
        <p:grpSpPr>
          <a:xfrm>
            <a:off x="930469" y="1980816"/>
            <a:ext cx="603499" cy="605867"/>
            <a:chOff x="3782700" y="1538287"/>
            <a:chExt cx="1578600" cy="1578600"/>
          </a:xfrm>
        </p:grpSpPr>
        <p:sp>
          <p:nvSpPr>
            <p:cNvPr id="314" name="Google Shape;314;p3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319" name="Google Shape;319;p3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322" name="Google Shape;322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23" name="Google Shape;323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1EC43-486B-4876-66CB-57C11191D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92" t="872" r="892" b="39462"/>
          <a:stretch/>
        </p:blipFill>
        <p:spPr>
          <a:xfrm>
            <a:off x="4342023" y="777936"/>
            <a:ext cx="3567981" cy="2386369"/>
          </a:xfrm>
          <a:prstGeom prst="rect">
            <a:avLst/>
          </a:prstGeom>
        </p:spPr>
      </p:pic>
      <p:sp>
        <p:nvSpPr>
          <p:cNvPr id="352" name="Google Shape;352;p32"/>
          <p:cNvSpPr txBox="1">
            <a:spLocks noGrp="1"/>
          </p:cNvSpPr>
          <p:nvPr>
            <p:ph type="body" idx="4294967295"/>
          </p:nvPr>
        </p:nvSpPr>
        <p:spPr>
          <a:xfrm>
            <a:off x="828475" y="3230794"/>
            <a:ext cx="75129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/>
              <a:t>Desktop Responsive</a:t>
            </a:r>
            <a:endParaRPr sz="3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Desktops drove 28.9% of visits</a:t>
            </a: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930469" y="2742816"/>
            <a:ext cx="603499" cy="605867"/>
            <a:chOff x="3782700" y="1538288"/>
            <a:chExt cx="1578600" cy="1578600"/>
          </a:xfrm>
        </p:grpSpPr>
        <p:sp>
          <p:nvSpPr>
            <p:cNvPr id="355" name="Google Shape;355;p3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2"/>
          <p:cNvGrpSpPr/>
          <p:nvPr/>
        </p:nvGrpSpPr>
        <p:grpSpPr>
          <a:xfrm>
            <a:off x="1072741" y="2927000"/>
            <a:ext cx="319659" cy="237367"/>
            <a:chOff x="5255200" y="3006475"/>
            <a:chExt cx="511700" cy="378575"/>
          </a:xfrm>
        </p:grpSpPr>
        <p:sp>
          <p:nvSpPr>
            <p:cNvPr id="360" name="Google Shape;360;p3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3860824" y="687454"/>
            <a:ext cx="4542205" cy="2661224"/>
            <a:chOff x="1177450" y="241631"/>
            <a:chExt cx="6173152" cy="3616776"/>
          </a:xfrm>
        </p:grpSpPr>
        <p:sp>
          <p:nvSpPr>
            <p:cNvPr id="363" name="Google Shape;363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145</Words>
  <Application>Microsoft Office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Montserrat</vt:lpstr>
      <vt:lpstr>Arial</vt:lpstr>
      <vt:lpstr>Desdemona template</vt:lpstr>
      <vt:lpstr>Website Project IT Club Academia</vt:lpstr>
      <vt:lpstr>Hello!</vt:lpstr>
      <vt:lpstr>PowerPoint Presentation</vt:lpstr>
      <vt:lpstr>1. Design</vt:lpstr>
      <vt:lpstr>Tech stack used</vt:lpstr>
      <vt:lpstr>Language used</vt:lpstr>
      <vt:lpstr>Responsive Layout</vt:lpstr>
      <vt:lpstr>PowerPoint Presentation</vt:lpstr>
      <vt:lpstr>PowerPoint Presentation</vt:lpstr>
      <vt:lpstr>PowerPoint Presentation</vt:lpstr>
      <vt:lpstr>2. Semantic HTML</vt:lpstr>
      <vt:lpstr>3. Site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Project IT Club Academia</dc:title>
  <dc:creator>Krish Maharjan</dc:creator>
  <cp:lastModifiedBy>Krish Maharjan</cp:lastModifiedBy>
  <cp:revision>11</cp:revision>
  <dcterms:modified xsi:type="dcterms:W3CDTF">2022-07-21T03:16:08Z</dcterms:modified>
</cp:coreProperties>
</file>