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5.jpg" ContentType="image/jpg"/>
  <Override PartName="/ppt/media/image8.jpg" ContentType="image/jpg"/>
  <Override PartName="/ppt/media/image10.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64" d="100"/>
          <a:sy n="64" d="100"/>
        </p:scale>
        <p:origin x="90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krishn-123/cyber_securit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986790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smtClean="0">
                <a:latin typeface="Times New Roman" panose="02020603050405020304" pitchFamily="18" charset="0"/>
                <a:cs typeface="Times New Roman" panose="02020603050405020304" pitchFamily="18" charset="0"/>
              </a:rPr>
              <a:t>KRISHNA PRASAD DAS</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5574" y="2067305"/>
            <a:ext cx="5800851" cy="492443"/>
          </a:xfrm>
        </p:spPr>
        <p:txBody>
          <a:bodyPr/>
          <a:lstStyle/>
          <a:p>
            <a:r>
              <a:rPr lang="en-US" dirty="0" smtClean="0"/>
              <a:t>GITHUB PROJECT LINK</a:t>
            </a:r>
            <a:endParaRPr lang="en-IN" dirty="0"/>
          </a:p>
        </p:txBody>
      </p:sp>
      <p:sp>
        <p:nvSpPr>
          <p:cNvPr id="3" name="Subtitle 2"/>
          <p:cNvSpPr>
            <a:spLocks noGrp="1"/>
          </p:cNvSpPr>
          <p:nvPr>
            <p:ph type="subTitle" idx="4"/>
          </p:nvPr>
        </p:nvSpPr>
        <p:spPr>
          <a:xfrm>
            <a:off x="4729225" y="2895600"/>
            <a:ext cx="8534400" cy="276999"/>
          </a:xfrm>
        </p:spPr>
        <p:txBody>
          <a:bodyPr/>
          <a:lstStyle/>
          <a:p>
            <a:r>
              <a:rPr lang="en-IN" dirty="0"/>
              <a:t>https</a:t>
            </a:r>
            <a:r>
              <a:rPr lang="en-IN" dirty="0" smtClean="0"/>
              <a:t>://</a:t>
            </a:r>
            <a:r>
              <a:rPr lang="en-IN" dirty="0" smtClean="0">
                <a:hlinkClick r:id="rId2"/>
              </a:rPr>
              <a:t>github.com</a:t>
            </a:r>
            <a:endParaRPr lang="en-IN" dirty="0"/>
          </a:p>
        </p:txBody>
      </p:sp>
    </p:spTree>
    <p:extLst>
      <p:ext uri="{BB962C8B-B14F-4D97-AF65-F5344CB8AC3E}">
        <p14:creationId xmlns:p14="http://schemas.microsoft.com/office/powerpoint/2010/main" val="378066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F3A0326-CCB0-B7FC-9693-456A5AAFA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1378</Words>
  <Application>Microsoft Office PowerPoint</Application>
  <PresentationFormat>Widescreen</PresentationFormat>
  <Paragraphs>115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KRISHNA PRASAD DAS</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GITHUB 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KRISHNA PRASAD DAS</dc:title>
  <dc:creator>dell</dc:creator>
  <cp:lastModifiedBy>SAIKUMAR PADHI</cp:lastModifiedBy>
  <cp:revision>8</cp:revision>
  <dcterms:created xsi:type="dcterms:W3CDTF">2024-06-03T05:48:59Z</dcterms:created>
  <dcterms:modified xsi:type="dcterms:W3CDTF">2024-06-20T05:59:53Z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