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82" d="100"/>
          <a:sy n="82" d="100"/>
        </p:scale>
        <p:origin x="629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86A5-383D-5F6B-7A99-16179C026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3823-2573-9EEB-BBC0-54AC5200A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37C8-F18D-40D8-9C4B-F0BC1A52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32ED-2EDF-242A-7A70-A6B8B251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E334-C23C-2980-98F1-8F8A748C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28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6B40-E955-8ED9-3282-B273D2E7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2F4C9-F076-96BD-830F-DEE990AE3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B966-9F85-F86A-C9A5-EE035150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BCEB-06F2-D050-64DA-80DD228C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00A3-2087-B124-5776-73F71BF1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CF510-86A3-A2B1-36B7-104CE445B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2B8F6-00B4-D459-A844-EAE64360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767C-A39D-D7DD-D6A1-C3399C83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027B-A5AE-591D-90CD-C0999655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95A55-23FE-9AE3-BF5F-56298FCA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2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0EEA-1E09-092F-F531-6D5D1FC2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459E-799B-BB9F-BB18-E4B8E7E6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EF2D-C6F7-0A90-0B43-E4FC2150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59A6-B4E3-92C9-3E06-BAF136C3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FCF6-05EF-243E-000D-E69644C3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366-2E7F-1485-8B83-70CE4F84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81C8-A2FA-3173-17C3-AE00C73E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46AA-80D5-06D5-780D-589D660D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841C-0435-925F-1F30-93826ECC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8746-8399-7887-8518-AD645767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0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C9A2-9FBB-3037-1234-9181A52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4D6B-EB35-4AD4-2264-9DC6CF092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2CA37-237C-947A-6140-A3DB18321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A75A-3132-65AC-4CEE-6ABD46B1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EA852-D52B-D465-A28B-C1448151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11991-9D67-E315-A255-89BF70C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0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F6A9-FA87-ED4C-2CD5-0B43B9E5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78B5-4C8B-6C7F-6D5F-20BB2547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F7F54-C258-ACD8-8D46-A2F1E2305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7042D-CE2A-4C8B-150C-1C30D690C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4BF46-6D77-FD7E-9609-0A2FC7ED5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478D7-53FB-8C94-BFA2-13BDB3C5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64806-C121-D4DC-4D7E-EC167141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846D6-A7D0-3D3F-B9ED-A1309274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B2DD-8CC4-3292-2653-4C8B13BF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DB749-C368-99A8-80E4-76F3583A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91E7-B069-D496-8EBE-0DE0DDFB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DE452-BDBF-DE92-B808-B34FBBE6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4B43F-489A-189A-66AC-EFD5E39A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C8FA4-783D-DEE9-6271-7D11A57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CC30-96A3-9960-B07B-0F2E4C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9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6A8B-A645-5AF2-C985-2F401A76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14D1-C0D9-3E70-FD82-3BC3DA94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5CC6-D7AD-F662-FDC3-48C6D740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95445-A598-0901-D473-74EA316C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36AC5-FB68-AA6D-A985-8FD04A80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DCA2-2740-A81A-3010-ED57E489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4047-5CC4-F3FD-725C-B165BD37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FB67C-1B6B-E2CA-6E17-E5043319B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DF7E3-3A9F-EF73-CC8C-105CAA3F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BC1F9-7B83-BA7F-371F-66666056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7C48-11DB-7154-D800-78E2DEC1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299B-40D5-BCB9-E131-44517FC2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F86AE-EB25-FCD4-3AFE-0458E065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862B7-BF71-D830-4AED-8CD73763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0983-845B-B795-BD61-4DAEFBCD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FF03D-49CD-4804-B2F1-01873E70236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26F0-78B0-EB54-7848-E58F36BA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59D55-E877-26AF-4AE1-2D2CB717D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0573-4462-43E5-975B-C66F0F81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0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86B4-57AD-DBAD-44D3-4A368D02D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7B337-631B-3A4C-0E43-D48264663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5470C-0C2A-2BCE-FDA7-1D74058C8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14299"/>
            <a:ext cx="12353925" cy="70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3509-BC68-DAFD-E556-235E2A8A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F2AAB-7204-14D1-FB41-830AA83BB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4430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CC94-78C4-4ED9-7CEC-B39D7CF7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6041A-6EEC-6571-9E07-907026C36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8366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234-CF33-C80C-B03B-527E3304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813F9-7B93-2356-D701-28A70AC1F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4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AC6F-2E34-79AD-D29D-5F1DDF3F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BAADF-CE8C-0A53-FE92-2D3F605DA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5442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1982-21B4-A5F5-06F9-EA17026C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68245"/>
            <a:ext cx="10818413" cy="118975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2800" dirty="0"/>
              <a:t>GITHUB</a:t>
            </a:r>
            <a:br>
              <a:rPr lang="en-IN" sz="2800" dirty="0"/>
            </a:br>
            <a:r>
              <a:rPr lang="en-IN" sz="2800" dirty="0"/>
              <a:t>https://github.com/krishn00000/Student-portfolio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919CB-46F3-4BDB-11C8-0C0D7A7E8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46237"/>
          </a:xfrm>
        </p:spPr>
      </p:pic>
    </p:spTree>
    <p:extLst>
      <p:ext uri="{BB962C8B-B14F-4D97-AF65-F5344CB8AC3E}">
        <p14:creationId xmlns:p14="http://schemas.microsoft.com/office/powerpoint/2010/main" val="45981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1B0-21A5-9EF2-BBAA-5B6F7D54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5AE9D-F5D3-8E89-DE55-C13A1562B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9742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GITHUB https://github.com/krishn00000/Student-portfolio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chinni krishna</dc:creator>
  <cp:lastModifiedBy>chinni krishna</cp:lastModifiedBy>
  <cp:revision>2</cp:revision>
  <dcterms:created xsi:type="dcterms:W3CDTF">2024-07-09T13:13:28Z</dcterms:created>
  <dcterms:modified xsi:type="dcterms:W3CDTF">2024-07-09T13:42:13Z</dcterms:modified>
</cp:coreProperties>
</file>