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B7C7F-0592-4903-A923-A8C1330EC8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8835D7-8644-49B1-A005-E777407F9D70}">
      <dgm:prSet/>
      <dgm:spPr/>
      <dgm:t>
        <a:bodyPr/>
        <a:lstStyle/>
        <a:p>
          <a:r>
            <a:rPr lang="en-IN" b="1"/>
            <a:t>HTML </a:t>
          </a:r>
          <a:r>
            <a:rPr lang="en-IN"/>
            <a:t>tags like head,title,buttons,etc.</a:t>
          </a:r>
          <a:endParaRPr lang="en-US"/>
        </a:p>
      </dgm:t>
    </dgm:pt>
    <dgm:pt modelId="{69C15C07-B27D-4997-B950-75474CD49A65}" type="parTrans" cxnId="{7225A394-D0D2-4E62-AE65-2C067A5ACB5A}">
      <dgm:prSet/>
      <dgm:spPr/>
      <dgm:t>
        <a:bodyPr/>
        <a:lstStyle/>
        <a:p>
          <a:endParaRPr lang="en-US"/>
        </a:p>
      </dgm:t>
    </dgm:pt>
    <dgm:pt modelId="{CA79647A-0E89-417D-9CD7-A867987066F0}" type="sibTrans" cxnId="{7225A394-D0D2-4E62-AE65-2C067A5ACB5A}">
      <dgm:prSet/>
      <dgm:spPr/>
      <dgm:t>
        <a:bodyPr/>
        <a:lstStyle/>
        <a:p>
          <a:endParaRPr lang="en-US"/>
        </a:p>
      </dgm:t>
    </dgm:pt>
    <dgm:pt modelId="{40B23B47-C7FE-42F5-97C9-28C0D0F883CB}">
      <dgm:prSet/>
      <dgm:spPr/>
      <dgm:t>
        <a:bodyPr/>
        <a:lstStyle/>
        <a:p>
          <a:r>
            <a:rPr lang="en-IN" b="1"/>
            <a:t>CSS</a:t>
          </a:r>
          <a:r>
            <a:rPr lang="en-IN"/>
            <a:t> basic </a:t>
          </a:r>
          <a:r>
            <a:rPr lang="en-IN" b="1"/>
            <a:t>tags</a:t>
          </a:r>
          <a:r>
            <a:rPr lang="en-IN"/>
            <a:t> like style,etc.</a:t>
          </a:r>
          <a:endParaRPr lang="en-US"/>
        </a:p>
      </dgm:t>
    </dgm:pt>
    <dgm:pt modelId="{00858C26-4F75-48BE-BDCA-FEDFB886B485}" type="parTrans" cxnId="{1625B9F6-F14F-4541-894B-8838029FFF00}">
      <dgm:prSet/>
      <dgm:spPr/>
      <dgm:t>
        <a:bodyPr/>
        <a:lstStyle/>
        <a:p>
          <a:endParaRPr lang="en-US"/>
        </a:p>
      </dgm:t>
    </dgm:pt>
    <dgm:pt modelId="{723CC85F-642E-4778-A98F-710124620FBF}" type="sibTrans" cxnId="{1625B9F6-F14F-4541-894B-8838029FFF00}">
      <dgm:prSet/>
      <dgm:spPr/>
      <dgm:t>
        <a:bodyPr/>
        <a:lstStyle/>
        <a:p>
          <a:endParaRPr lang="en-US"/>
        </a:p>
      </dgm:t>
    </dgm:pt>
    <dgm:pt modelId="{84B32E5D-D2A6-4511-A574-E121B0EB892A}">
      <dgm:prSet/>
      <dgm:spPr/>
      <dgm:t>
        <a:bodyPr/>
        <a:lstStyle/>
        <a:p>
          <a:r>
            <a:rPr lang="en-IN" b="1"/>
            <a:t>Java Script </a:t>
          </a:r>
          <a:r>
            <a:rPr lang="en-IN"/>
            <a:t>concepts of basic html like basic functions creation.</a:t>
          </a:r>
          <a:endParaRPr lang="en-US"/>
        </a:p>
      </dgm:t>
    </dgm:pt>
    <dgm:pt modelId="{68E752E7-AEB5-4A47-ADC7-9AD6D80E8E4A}" type="parTrans" cxnId="{817B7675-A5AF-4E45-AADB-27E5E080EB2B}">
      <dgm:prSet/>
      <dgm:spPr/>
      <dgm:t>
        <a:bodyPr/>
        <a:lstStyle/>
        <a:p>
          <a:endParaRPr lang="en-US"/>
        </a:p>
      </dgm:t>
    </dgm:pt>
    <dgm:pt modelId="{9F5E018F-0E01-41ED-BA70-5986E6B29ECE}" type="sibTrans" cxnId="{817B7675-A5AF-4E45-AADB-27E5E080EB2B}">
      <dgm:prSet/>
      <dgm:spPr/>
      <dgm:t>
        <a:bodyPr/>
        <a:lstStyle/>
        <a:p>
          <a:endParaRPr lang="en-US"/>
        </a:p>
      </dgm:t>
    </dgm:pt>
    <dgm:pt modelId="{3FECC73A-15E1-4DAD-9F6B-A7CB7D59C933}" type="pres">
      <dgm:prSet presAssocID="{2B4B7C7F-0592-4903-A923-A8C1330EC856}" presName="linear" presStyleCnt="0">
        <dgm:presLayoutVars>
          <dgm:animLvl val="lvl"/>
          <dgm:resizeHandles val="exact"/>
        </dgm:presLayoutVars>
      </dgm:prSet>
      <dgm:spPr/>
    </dgm:pt>
    <dgm:pt modelId="{04B6D178-C217-47A9-8A90-93F8529A5C9A}" type="pres">
      <dgm:prSet presAssocID="{678835D7-8644-49B1-A005-E777407F9D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3A9BE5-9BE9-47AE-936B-C076819094A1}" type="pres">
      <dgm:prSet presAssocID="{CA79647A-0E89-417D-9CD7-A867987066F0}" presName="spacer" presStyleCnt="0"/>
      <dgm:spPr/>
    </dgm:pt>
    <dgm:pt modelId="{F6657D5F-7D16-4993-ABB1-6D40AA5A28F3}" type="pres">
      <dgm:prSet presAssocID="{40B23B47-C7FE-42F5-97C9-28C0D0F883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1F8BC4-856E-4BE6-8F79-2398768308A9}" type="pres">
      <dgm:prSet presAssocID="{723CC85F-642E-4778-A98F-710124620FBF}" presName="spacer" presStyleCnt="0"/>
      <dgm:spPr/>
    </dgm:pt>
    <dgm:pt modelId="{30DF97CA-545A-4C0F-BE72-D5154E331513}" type="pres">
      <dgm:prSet presAssocID="{84B32E5D-D2A6-4511-A574-E121B0EB89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17B7675-A5AF-4E45-AADB-27E5E080EB2B}" srcId="{2B4B7C7F-0592-4903-A923-A8C1330EC856}" destId="{84B32E5D-D2A6-4511-A574-E121B0EB892A}" srcOrd="2" destOrd="0" parTransId="{68E752E7-AEB5-4A47-ADC7-9AD6D80E8E4A}" sibTransId="{9F5E018F-0E01-41ED-BA70-5986E6B29ECE}"/>
    <dgm:cxn modelId="{673A818C-FC8B-42D9-998D-6E75D98AC922}" type="presOf" srcId="{84B32E5D-D2A6-4511-A574-E121B0EB892A}" destId="{30DF97CA-545A-4C0F-BE72-D5154E331513}" srcOrd="0" destOrd="0" presId="urn:microsoft.com/office/officeart/2005/8/layout/vList2"/>
    <dgm:cxn modelId="{9525338F-0359-4385-9E28-10ED2134BDC8}" type="presOf" srcId="{2B4B7C7F-0592-4903-A923-A8C1330EC856}" destId="{3FECC73A-15E1-4DAD-9F6B-A7CB7D59C933}" srcOrd="0" destOrd="0" presId="urn:microsoft.com/office/officeart/2005/8/layout/vList2"/>
    <dgm:cxn modelId="{7225A394-D0D2-4E62-AE65-2C067A5ACB5A}" srcId="{2B4B7C7F-0592-4903-A923-A8C1330EC856}" destId="{678835D7-8644-49B1-A005-E777407F9D70}" srcOrd="0" destOrd="0" parTransId="{69C15C07-B27D-4997-B950-75474CD49A65}" sibTransId="{CA79647A-0E89-417D-9CD7-A867987066F0}"/>
    <dgm:cxn modelId="{34B2AB95-76F7-45B7-88E2-ED72C413D00A}" type="presOf" srcId="{678835D7-8644-49B1-A005-E777407F9D70}" destId="{04B6D178-C217-47A9-8A90-93F8529A5C9A}" srcOrd="0" destOrd="0" presId="urn:microsoft.com/office/officeart/2005/8/layout/vList2"/>
    <dgm:cxn modelId="{5A1B22E6-ED37-4C2D-A184-4DAB0CEAFFFA}" type="presOf" srcId="{40B23B47-C7FE-42F5-97C9-28C0D0F883CB}" destId="{F6657D5F-7D16-4993-ABB1-6D40AA5A28F3}" srcOrd="0" destOrd="0" presId="urn:microsoft.com/office/officeart/2005/8/layout/vList2"/>
    <dgm:cxn modelId="{1625B9F6-F14F-4541-894B-8838029FFF00}" srcId="{2B4B7C7F-0592-4903-A923-A8C1330EC856}" destId="{40B23B47-C7FE-42F5-97C9-28C0D0F883CB}" srcOrd="1" destOrd="0" parTransId="{00858C26-4F75-48BE-BDCA-FEDFB886B485}" sibTransId="{723CC85F-642E-4778-A98F-710124620FBF}"/>
    <dgm:cxn modelId="{3DC9EF94-A520-493A-82B5-7D16EBCA860F}" type="presParOf" srcId="{3FECC73A-15E1-4DAD-9F6B-A7CB7D59C933}" destId="{04B6D178-C217-47A9-8A90-93F8529A5C9A}" srcOrd="0" destOrd="0" presId="urn:microsoft.com/office/officeart/2005/8/layout/vList2"/>
    <dgm:cxn modelId="{F0E016C6-2881-4151-9C3E-5F90A218989C}" type="presParOf" srcId="{3FECC73A-15E1-4DAD-9F6B-A7CB7D59C933}" destId="{0F3A9BE5-9BE9-47AE-936B-C076819094A1}" srcOrd="1" destOrd="0" presId="urn:microsoft.com/office/officeart/2005/8/layout/vList2"/>
    <dgm:cxn modelId="{C8E393F1-F534-4A10-A529-75548EA9DC26}" type="presParOf" srcId="{3FECC73A-15E1-4DAD-9F6B-A7CB7D59C933}" destId="{F6657D5F-7D16-4993-ABB1-6D40AA5A28F3}" srcOrd="2" destOrd="0" presId="urn:microsoft.com/office/officeart/2005/8/layout/vList2"/>
    <dgm:cxn modelId="{705B5564-E6BB-47E7-9CD5-D786AF8A4D99}" type="presParOf" srcId="{3FECC73A-15E1-4DAD-9F6B-A7CB7D59C933}" destId="{591F8BC4-856E-4BE6-8F79-2398768308A9}" srcOrd="3" destOrd="0" presId="urn:microsoft.com/office/officeart/2005/8/layout/vList2"/>
    <dgm:cxn modelId="{BF2F9AF5-6605-4B1E-B389-47BC801A70DE}" type="presParOf" srcId="{3FECC73A-15E1-4DAD-9F6B-A7CB7D59C933}" destId="{30DF97CA-545A-4C0F-BE72-D5154E3315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DAB2BA-5844-4000-BC42-E3746537C82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BA86CC-A33B-490D-8DE3-141366EF6AA1}">
      <dgm:prSet/>
      <dgm:spPr/>
      <dgm:t>
        <a:bodyPr/>
        <a:lstStyle/>
        <a:p>
          <a:r>
            <a:rPr lang="en-US"/>
            <a:t>In my project I am going to show the weather conditions in different states by using my Weather App Application.</a:t>
          </a:r>
        </a:p>
      </dgm:t>
    </dgm:pt>
    <dgm:pt modelId="{74699BC2-4953-4B92-B161-6E94B57AD840}" type="parTrans" cxnId="{3AC1B50C-ED64-41A2-A45C-F933FF18CF98}">
      <dgm:prSet/>
      <dgm:spPr/>
      <dgm:t>
        <a:bodyPr/>
        <a:lstStyle/>
        <a:p>
          <a:endParaRPr lang="en-US"/>
        </a:p>
      </dgm:t>
    </dgm:pt>
    <dgm:pt modelId="{9E074C2F-3D1C-4CD2-8860-4724F197EAFB}" type="sibTrans" cxnId="{3AC1B50C-ED64-41A2-A45C-F933FF18CF98}">
      <dgm:prSet/>
      <dgm:spPr/>
      <dgm:t>
        <a:bodyPr/>
        <a:lstStyle/>
        <a:p>
          <a:endParaRPr lang="en-US"/>
        </a:p>
      </dgm:t>
    </dgm:pt>
    <dgm:pt modelId="{2FF60668-2798-4008-998F-92E089BD30EA}">
      <dgm:prSet/>
      <dgm:spPr/>
      <dgm:t>
        <a:bodyPr/>
        <a:lstStyle/>
        <a:p>
          <a:r>
            <a:rPr lang="en-US"/>
            <a:t>My typing the respective state in my given app Application,it shows the date,day,time and temperature at that Position.</a:t>
          </a:r>
        </a:p>
      </dgm:t>
    </dgm:pt>
    <dgm:pt modelId="{C8CEC55F-864C-4845-9E9C-060873189C3A}" type="parTrans" cxnId="{49336DE8-FD3D-41D3-BAA9-0E6978ADF256}">
      <dgm:prSet/>
      <dgm:spPr/>
      <dgm:t>
        <a:bodyPr/>
        <a:lstStyle/>
        <a:p>
          <a:endParaRPr lang="en-US"/>
        </a:p>
      </dgm:t>
    </dgm:pt>
    <dgm:pt modelId="{3FB73076-B890-4F77-95A0-529BFD79EDD6}" type="sibTrans" cxnId="{49336DE8-FD3D-41D3-BAA9-0E6978ADF256}">
      <dgm:prSet/>
      <dgm:spPr/>
      <dgm:t>
        <a:bodyPr/>
        <a:lstStyle/>
        <a:p>
          <a:endParaRPr lang="en-US"/>
        </a:p>
      </dgm:t>
    </dgm:pt>
    <dgm:pt modelId="{654F2E0E-6CC5-4C95-A313-4E7A9F16C7B2}">
      <dgm:prSet/>
      <dgm:spPr/>
      <dgm:t>
        <a:bodyPr/>
        <a:lstStyle/>
        <a:p>
          <a:r>
            <a:rPr lang="en-US"/>
            <a:t>People can easily know the climatic conditions through my project very effectively in an easy manner.</a:t>
          </a:r>
        </a:p>
      </dgm:t>
    </dgm:pt>
    <dgm:pt modelId="{460C8B03-4842-4948-B7B5-A5561D3332E4}" type="parTrans" cxnId="{F0104637-3F18-48A5-A495-BE11463171E4}">
      <dgm:prSet/>
      <dgm:spPr/>
      <dgm:t>
        <a:bodyPr/>
        <a:lstStyle/>
        <a:p>
          <a:endParaRPr lang="en-US"/>
        </a:p>
      </dgm:t>
    </dgm:pt>
    <dgm:pt modelId="{A4F04988-8350-4988-BEC5-988D6FBF7576}" type="sibTrans" cxnId="{F0104637-3F18-48A5-A495-BE11463171E4}">
      <dgm:prSet/>
      <dgm:spPr/>
      <dgm:t>
        <a:bodyPr/>
        <a:lstStyle/>
        <a:p>
          <a:endParaRPr lang="en-US"/>
        </a:p>
      </dgm:t>
    </dgm:pt>
    <dgm:pt modelId="{79114587-D870-4476-8E34-48A9238E25EF}">
      <dgm:prSet/>
      <dgm:spPr/>
      <dgm:t>
        <a:bodyPr/>
        <a:lstStyle/>
        <a:p>
          <a:r>
            <a:rPr lang="en-US"/>
            <a:t>Weather App helps the present to plan their respective ideology,trips according to their will by knowing the climatic conditions towards them in an easy manner.</a:t>
          </a:r>
        </a:p>
      </dgm:t>
    </dgm:pt>
    <dgm:pt modelId="{2DBFC709-B5A4-42EE-BC31-8455F1C8626A}" type="parTrans" cxnId="{460F2832-5F7C-4B8B-BE8D-BD87405BACA0}">
      <dgm:prSet/>
      <dgm:spPr/>
      <dgm:t>
        <a:bodyPr/>
        <a:lstStyle/>
        <a:p>
          <a:endParaRPr lang="en-US"/>
        </a:p>
      </dgm:t>
    </dgm:pt>
    <dgm:pt modelId="{5A35217C-1DB8-4E99-8195-10DA756B3B54}" type="sibTrans" cxnId="{460F2832-5F7C-4B8B-BE8D-BD87405BACA0}">
      <dgm:prSet/>
      <dgm:spPr/>
      <dgm:t>
        <a:bodyPr/>
        <a:lstStyle/>
        <a:p>
          <a:endParaRPr lang="en-US"/>
        </a:p>
      </dgm:t>
    </dgm:pt>
    <dgm:pt modelId="{AF66A9A6-50D2-44F1-899C-51CC6125A205}" type="pres">
      <dgm:prSet presAssocID="{10DAB2BA-5844-4000-BC42-E3746537C82A}" presName="linear" presStyleCnt="0">
        <dgm:presLayoutVars>
          <dgm:animLvl val="lvl"/>
          <dgm:resizeHandles val="exact"/>
        </dgm:presLayoutVars>
      </dgm:prSet>
      <dgm:spPr/>
    </dgm:pt>
    <dgm:pt modelId="{AA8F3E3D-26DE-4178-8525-6B9C72E6C665}" type="pres">
      <dgm:prSet presAssocID="{8EBA86CC-A33B-490D-8DE3-141366EF6AA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072C3A-EAD5-4739-B862-F1FE542326AD}" type="pres">
      <dgm:prSet presAssocID="{9E074C2F-3D1C-4CD2-8860-4724F197EAFB}" presName="spacer" presStyleCnt="0"/>
      <dgm:spPr/>
    </dgm:pt>
    <dgm:pt modelId="{59A65736-C049-47A8-A63A-1CAA9001BAD4}" type="pres">
      <dgm:prSet presAssocID="{2FF60668-2798-4008-998F-92E089BD30E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EB0DB1-E847-4E49-BDFD-284F5C1FFADB}" type="pres">
      <dgm:prSet presAssocID="{3FB73076-B890-4F77-95A0-529BFD79EDD6}" presName="spacer" presStyleCnt="0"/>
      <dgm:spPr/>
    </dgm:pt>
    <dgm:pt modelId="{D3DA92B0-C27E-4A27-87EB-5C6A421835EE}" type="pres">
      <dgm:prSet presAssocID="{654F2E0E-6CC5-4C95-A313-4E7A9F16C7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4E8A93-09B7-42AF-8BA0-EF1AFF00FA6B}" type="pres">
      <dgm:prSet presAssocID="{A4F04988-8350-4988-BEC5-988D6FBF7576}" presName="spacer" presStyleCnt="0"/>
      <dgm:spPr/>
    </dgm:pt>
    <dgm:pt modelId="{437FFF2A-7C12-4FDE-9794-1A31E1129719}" type="pres">
      <dgm:prSet presAssocID="{79114587-D870-4476-8E34-48A9238E25E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C1B50C-ED64-41A2-A45C-F933FF18CF98}" srcId="{10DAB2BA-5844-4000-BC42-E3746537C82A}" destId="{8EBA86CC-A33B-490D-8DE3-141366EF6AA1}" srcOrd="0" destOrd="0" parTransId="{74699BC2-4953-4B92-B161-6E94B57AD840}" sibTransId="{9E074C2F-3D1C-4CD2-8860-4724F197EAFB}"/>
    <dgm:cxn modelId="{405D2920-3A67-492F-8F88-041450B0503C}" type="presOf" srcId="{79114587-D870-4476-8E34-48A9238E25EF}" destId="{437FFF2A-7C12-4FDE-9794-1A31E1129719}" srcOrd="0" destOrd="0" presId="urn:microsoft.com/office/officeart/2005/8/layout/vList2"/>
    <dgm:cxn modelId="{460F2832-5F7C-4B8B-BE8D-BD87405BACA0}" srcId="{10DAB2BA-5844-4000-BC42-E3746537C82A}" destId="{79114587-D870-4476-8E34-48A9238E25EF}" srcOrd="3" destOrd="0" parTransId="{2DBFC709-B5A4-42EE-BC31-8455F1C8626A}" sibTransId="{5A35217C-1DB8-4E99-8195-10DA756B3B54}"/>
    <dgm:cxn modelId="{F0104637-3F18-48A5-A495-BE11463171E4}" srcId="{10DAB2BA-5844-4000-BC42-E3746537C82A}" destId="{654F2E0E-6CC5-4C95-A313-4E7A9F16C7B2}" srcOrd="2" destOrd="0" parTransId="{460C8B03-4842-4948-B7B5-A5561D3332E4}" sibTransId="{A4F04988-8350-4988-BEC5-988D6FBF7576}"/>
    <dgm:cxn modelId="{24AF643F-A79D-49AA-8856-89EDD259D8CE}" type="presOf" srcId="{654F2E0E-6CC5-4C95-A313-4E7A9F16C7B2}" destId="{D3DA92B0-C27E-4A27-87EB-5C6A421835EE}" srcOrd="0" destOrd="0" presId="urn:microsoft.com/office/officeart/2005/8/layout/vList2"/>
    <dgm:cxn modelId="{D44EE789-526B-41C2-966F-3A7D936A6BD9}" type="presOf" srcId="{2FF60668-2798-4008-998F-92E089BD30EA}" destId="{59A65736-C049-47A8-A63A-1CAA9001BAD4}" srcOrd="0" destOrd="0" presId="urn:microsoft.com/office/officeart/2005/8/layout/vList2"/>
    <dgm:cxn modelId="{10F276AA-B16E-48DA-A87E-8F6F1D19EC59}" type="presOf" srcId="{8EBA86CC-A33B-490D-8DE3-141366EF6AA1}" destId="{AA8F3E3D-26DE-4178-8525-6B9C72E6C665}" srcOrd="0" destOrd="0" presId="urn:microsoft.com/office/officeart/2005/8/layout/vList2"/>
    <dgm:cxn modelId="{0322DEDB-A1A6-469A-810D-3001DA3909AE}" type="presOf" srcId="{10DAB2BA-5844-4000-BC42-E3746537C82A}" destId="{AF66A9A6-50D2-44F1-899C-51CC6125A205}" srcOrd="0" destOrd="0" presId="urn:microsoft.com/office/officeart/2005/8/layout/vList2"/>
    <dgm:cxn modelId="{49336DE8-FD3D-41D3-BAA9-0E6978ADF256}" srcId="{10DAB2BA-5844-4000-BC42-E3746537C82A}" destId="{2FF60668-2798-4008-998F-92E089BD30EA}" srcOrd="1" destOrd="0" parTransId="{C8CEC55F-864C-4845-9E9C-060873189C3A}" sibTransId="{3FB73076-B890-4F77-95A0-529BFD79EDD6}"/>
    <dgm:cxn modelId="{C51D7529-7BDB-4BE5-A5D7-063676628A96}" type="presParOf" srcId="{AF66A9A6-50D2-44F1-899C-51CC6125A205}" destId="{AA8F3E3D-26DE-4178-8525-6B9C72E6C665}" srcOrd="0" destOrd="0" presId="urn:microsoft.com/office/officeart/2005/8/layout/vList2"/>
    <dgm:cxn modelId="{4B5CC2A2-DE22-4C87-9CB5-D4117D184C8F}" type="presParOf" srcId="{AF66A9A6-50D2-44F1-899C-51CC6125A205}" destId="{00072C3A-EAD5-4739-B862-F1FE542326AD}" srcOrd="1" destOrd="0" presId="urn:microsoft.com/office/officeart/2005/8/layout/vList2"/>
    <dgm:cxn modelId="{7DC9DE94-1C60-457D-9647-258B917F11D5}" type="presParOf" srcId="{AF66A9A6-50D2-44F1-899C-51CC6125A205}" destId="{59A65736-C049-47A8-A63A-1CAA9001BAD4}" srcOrd="2" destOrd="0" presId="urn:microsoft.com/office/officeart/2005/8/layout/vList2"/>
    <dgm:cxn modelId="{F37EC6E7-7AC3-49AD-A3D5-CFFADCB6261C}" type="presParOf" srcId="{AF66A9A6-50D2-44F1-899C-51CC6125A205}" destId="{57EB0DB1-E847-4E49-BDFD-284F5C1FFADB}" srcOrd="3" destOrd="0" presId="urn:microsoft.com/office/officeart/2005/8/layout/vList2"/>
    <dgm:cxn modelId="{CD915958-4813-4417-9499-7B5905910836}" type="presParOf" srcId="{AF66A9A6-50D2-44F1-899C-51CC6125A205}" destId="{D3DA92B0-C27E-4A27-87EB-5C6A421835EE}" srcOrd="4" destOrd="0" presId="urn:microsoft.com/office/officeart/2005/8/layout/vList2"/>
    <dgm:cxn modelId="{0FA69749-E436-4236-9591-1EF70A0E96A6}" type="presParOf" srcId="{AF66A9A6-50D2-44F1-899C-51CC6125A205}" destId="{F04E8A93-09B7-42AF-8BA0-EF1AFF00FA6B}" srcOrd="5" destOrd="0" presId="urn:microsoft.com/office/officeart/2005/8/layout/vList2"/>
    <dgm:cxn modelId="{BA04CFB6-3313-4471-BE12-17B16C75CEDB}" type="presParOf" srcId="{AF66A9A6-50D2-44F1-899C-51CC6125A205}" destId="{437FFF2A-7C12-4FDE-9794-1A31E112971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9DA7D-636F-45E1-931A-29A191C9509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584BAE-C29B-47E5-BB08-2EA6310495BB}">
      <dgm:prSet/>
      <dgm:spPr/>
      <dgm:t>
        <a:bodyPr/>
        <a:lstStyle/>
        <a:p>
          <a:r>
            <a:rPr lang="en-IN"/>
            <a:t>-&gt;Weather is something everybody deals with,and accurate data of it like what is coming can help users to make inform decisions.</a:t>
          </a:r>
          <a:endParaRPr lang="en-US"/>
        </a:p>
      </dgm:t>
    </dgm:pt>
    <dgm:pt modelId="{EFB459A9-014C-4BD4-856A-D12DD452335D}" type="parTrans" cxnId="{F0E781B9-F567-42F6-A58B-7D5A4392CB7F}">
      <dgm:prSet/>
      <dgm:spPr/>
      <dgm:t>
        <a:bodyPr/>
        <a:lstStyle/>
        <a:p>
          <a:endParaRPr lang="en-US"/>
        </a:p>
      </dgm:t>
    </dgm:pt>
    <dgm:pt modelId="{425E2130-B70B-4939-B72F-D3F7F2FA828C}" type="sibTrans" cxnId="{F0E781B9-F567-42F6-A58B-7D5A4392CB7F}">
      <dgm:prSet/>
      <dgm:spPr/>
      <dgm:t>
        <a:bodyPr/>
        <a:lstStyle/>
        <a:p>
          <a:endParaRPr lang="en-US"/>
        </a:p>
      </dgm:t>
    </dgm:pt>
    <dgm:pt modelId="{3169F976-A6C6-4AD5-B79A-865EB6CD5CF9}">
      <dgm:prSet/>
      <dgm:spPr/>
      <dgm:t>
        <a:bodyPr/>
        <a:lstStyle/>
        <a:p>
          <a:r>
            <a:rPr lang="en-IN"/>
            <a:t>-&gt;With Weather Apps for IOS and Android,people can exactly know when to expect change in the weather conditions.</a:t>
          </a:r>
          <a:endParaRPr lang="en-US"/>
        </a:p>
      </dgm:t>
    </dgm:pt>
    <dgm:pt modelId="{ED90369A-90B1-43B8-A526-85C3E078ACE1}" type="parTrans" cxnId="{502D8F45-786E-4047-AEB1-987B80C9B4B5}">
      <dgm:prSet/>
      <dgm:spPr/>
      <dgm:t>
        <a:bodyPr/>
        <a:lstStyle/>
        <a:p>
          <a:endParaRPr lang="en-US"/>
        </a:p>
      </dgm:t>
    </dgm:pt>
    <dgm:pt modelId="{CBB60BFD-CBFA-4BB0-A2ED-0DC6E0619E27}" type="sibTrans" cxnId="{502D8F45-786E-4047-AEB1-987B80C9B4B5}">
      <dgm:prSet/>
      <dgm:spPr/>
      <dgm:t>
        <a:bodyPr/>
        <a:lstStyle/>
        <a:p>
          <a:endParaRPr lang="en-US"/>
        </a:p>
      </dgm:t>
    </dgm:pt>
    <dgm:pt modelId="{5F885F7A-C308-4773-B7A5-A08212C57F85}">
      <dgm:prSet/>
      <dgm:spPr/>
      <dgm:t>
        <a:bodyPr/>
        <a:lstStyle/>
        <a:p>
          <a:r>
            <a:rPr lang="en-IN"/>
            <a:t>-&gt;Weather Apps can give urgent alerts too. </a:t>
          </a:r>
          <a:endParaRPr lang="en-US"/>
        </a:p>
      </dgm:t>
    </dgm:pt>
    <dgm:pt modelId="{381C260E-A15D-46AF-8209-3A84241F9344}" type="parTrans" cxnId="{E7699EE4-C133-4E7F-925E-6B9A989C7865}">
      <dgm:prSet/>
      <dgm:spPr/>
      <dgm:t>
        <a:bodyPr/>
        <a:lstStyle/>
        <a:p>
          <a:endParaRPr lang="en-US"/>
        </a:p>
      </dgm:t>
    </dgm:pt>
    <dgm:pt modelId="{C83EF242-F786-4E7D-BDA8-95CB88E172CC}" type="sibTrans" cxnId="{E7699EE4-C133-4E7F-925E-6B9A989C7865}">
      <dgm:prSet/>
      <dgm:spPr/>
      <dgm:t>
        <a:bodyPr/>
        <a:lstStyle/>
        <a:p>
          <a:endParaRPr lang="en-US"/>
        </a:p>
      </dgm:t>
    </dgm:pt>
    <dgm:pt modelId="{6D13164E-F438-464F-976D-92230C8AC82C}">
      <dgm:prSet/>
      <dgm:spPr/>
      <dgm:t>
        <a:bodyPr/>
        <a:lstStyle/>
        <a:p>
          <a:r>
            <a:rPr lang="en-IN"/>
            <a:t>-&gt;Instant information availability .Improved Weather forecast.Easy flow of Information.</a:t>
          </a:r>
          <a:endParaRPr lang="en-US"/>
        </a:p>
      </dgm:t>
    </dgm:pt>
    <dgm:pt modelId="{89681BCC-A16E-4FED-A70F-27EF8D0B5D30}" type="parTrans" cxnId="{F17B1F14-4916-4389-8026-E75D44D7A5D9}">
      <dgm:prSet/>
      <dgm:spPr/>
      <dgm:t>
        <a:bodyPr/>
        <a:lstStyle/>
        <a:p>
          <a:endParaRPr lang="en-US"/>
        </a:p>
      </dgm:t>
    </dgm:pt>
    <dgm:pt modelId="{06720A37-579F-4366-89B6-C9D7340F37B1}" type="sibTrans" cxnId="{F17B1F14-4916-4389-8026-E75D44D7A5D9}">
      <dgm:prSet/>
      <dgm:spPr/>
      <dgm:t>
        <a:bodyPr/>
        <a:lstStyle/>
        <a:p>
          <a:endParaRPr lang="en-US"/>
        </a:p>
      </dgm:t>
    </dgm:pt>
    <dgm:pt modelId="{49019F35-CB19-489C-BF6D-10A127843D1C}">
      <dgm:prSet/>
      <dgm:spPr/>
      <dgm:t>
        <a:bodyPr/>
        <a:lstStyle/>
        <a:p>
          <a:r>
            <a:rPr lang="en-IN"/>
            <a:t>-&gt;Widget Support.</a:t>
          </a:r>
          <a:endParaRPr lang="en-US"/>
        </a:p>
      </dgm:t>
    </dgm:pt>
    <dgm:pt modelId="{AE2EB9DE-4C02-4046-BCC6-4462EEF96CD8}" type="parTrans" cxnId="{62E860E7-713B-4DAA-BE2B-F9CF778B1E30}">
      <dgm:prSet/>
      <dgm:spPr/>
      <dgm:t>
        <a:bodyPr/>
        <a:lstStyle/>
        <a:p>
          <a:endParaRPr lang="en-US"/>
        </a:p>
      </dgm:t>
    </dgm:pt>
    <dgm:pt modelId="{3E48B377-55F5-48AA-85F3-406B5E64898B}" type="sibTrans" cxnId="{62E860E7-713B-4DAA-BE2B-F9CF778B1E30}">
      <dgm:prSet/>
      <dgm:spPr/>
      <dgm:t>
        <a:bodyPr/>
        <a:lstStyle/>
        <a:p>
          <a:endParaRPr lang="en-US"/>
        </a:p>
      </dgm:t>
    </dgm:pt>
    <dgm:pt modelId="{9C19FC49-7CC6-4FFD-97C8-0BD8980AD15D}" type="pres">
      <dgm:prSet presAssocID="{A8B9DA7D-636F-45E1-931A-29A191C95096}" presName="linear" presStyleCnt="0">
        <dgm:presLayoutVars>
          <dgm:animLvl val="lvl"/>
          <dgm:resizeHandles val="exact"/>
        </dgm:presLayoutVars>
      </dgm:prSet>
      <dgm:spPr/>
    </dgm:pt>
    <dgm:pt modelId="{697E4DD6-1ECB-4540-BEAF-28C004FBDB7A}" type="pres">
      <dgm:prSet presAssocID="{47584BAE-C29B-47E5-BB08-2EA6310495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702C1BB-EDE7-4D30-A3AA-962E129773BD}" type="pres">
      <dgm:prSet presAssocID="{425E2130-B70B-4939-B72F-D3F7F2FA828C}" presName="spacer" presStyleCnt="0"/>
      <dgm:spPr/>
    </dgm:pt>
    <dgm:pt modelId="{7F8069F1-A190-4E29-B088-97A47374DC0F}" type="pres">
      <dgm:prSet presAssocID="{3169F976-A6C6-4AD5-B79A-865EB6CD5CF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5ADAA2B-A3A4-40B0-9924-A56A321AEACD}" type="pres">
      <dgm:prSet presAssocID="{CBB60BFD-CBFA-4BB0-A2ED-0DC6E0619E27}" presName="spacer" presStyleCnt="0"/>
      <dgm:spPr/>
    </dgm:pt>
    <dgm:pt modelId="{FCEEFA97-D3A3-4CAE-8BC8-EB2EA0A7ECBB}" type="pres">
      <dgm:prSet presAssocID="{5F885F7A-C308-4773-B7A5-A08212C57F8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724865A-81A8-4988-9225-3F585CEC883C}" type="pres">
      <dgm:prSet presAssocID="{C83EF242-F786-4E7D-BDA8-95CB88E172CC}" presName="spacer" presStyleCnt="0"/>
      <dgm:spPr/>
    </dgm:pt>
    <dgm:pt modelId="{7F700F0A-1A5C-4AF2-A340-AC3758B71E28}" type="pres">
      <dgm:prSet presAssocID="{6D13164E-F438-464F-976D-92230C8AC82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2A71718-D6D4-44A5-AECB-ED387A593B1D}" type="pres">
      <dgm:prSet presAssocID="{06720A37-579F-4366-89B6-C9D7340F37B1}" presName="spacer" presStyleCnt="0"/>
      <dgm:spPr/>
    </dgm:pt>
    <dgm:pt modelId="{05E4D6C4-55AE-41D9-A0B3-854E0CB7F44F}" type="pres">
      <dgm:prSet presAssocID="{49019F35-CB19-489C-BF6D-10A127843D1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588E213-5A36-4246-86A0-392B7FF9858E}" type="presOf" srcId="{A8B9DA7D-636F-45E1-931A-29A191C95096}" destId="{9C19FC49-7CC6-4FFD-97C8-0BD8980AD15D}" srcOrd="0" destOrd="0" presId="urn:microsoft.com/office/officeart/2005/8/layout/vList2"/>
    <dgm:cxn modelId="{F17B1F14-4916-4389-8026-E75D44D7A5D9}" srcId="{A8B9DA7D-636F-45E1-931A-29A191C95096}" destId="{6D13164E-F438-464F-976D-92230C8AC82C}" srcOrd="3" destOrd="0" parTransId="{89681BCC-A16E-4FED-A70F-27EF8D0B5D30}" sibTransId="{06720A37-579F-4366-89B6-C9D7340F37B1}"/>
    <dgm:cxn modelId="{33E5B224-45D0-4B5E-A13E-A4F2F39E7BFF}" type="presOf" srcId="{47584BAE-C29B-47E5-BB08-2EA6310495BB}" destId="{697E4DD6-1ECB-4540-BEAF-28C004FBDB7A}" srcOrd="0" destOrd="0" presId="urn:microsoft.com/office/officeart/2005/8/layout/vList2"/>
    <dgm:cxn modelId="{54E44544-5D98-4853-82D2-EA35B2BA881D}" type="presOf" srcId="{5F885F7A-C308-4773-B7A5-A08212C57F85}" destId="{FCEEFA97-D3A3-4CAE-8BC8-EB2EA0A7ECBB}" srcOrd="0" destOrd="0" presId="urn:microsoft.com/office/officeart/2005/8/layout/vList2"/>
    <dgm:cxn modelId="{502D8F45-786E-4047-AEB1-987B80C9B4B5}" srcId="{A8B9DA7D-636F-45E1-931A-29A191C95096}" destId="{3169F976-A6C6-4AD5-B79A-865EB6CD5CF9}" srcOrd="1" destOrd="0" parTransId="{ED90369A-90B1-43B8-A526-85C3E078ACE1}" sibTransId="{CBB60BFD-CBFA-4BB0-A2ED-0DC6E0619E27}"/>
    <dgm:cxn modelId="{997C0084-DAE4-4082-B70C-54AA86D6A5C0}" type="presOf" srcId="{3169F976-A6C6-4AD5-B79A-865EB6CD5CF9}" destId="{7F8069F1-A190-4E29-B088-97A47374DC0F}" srcOrd="0" destOrd="0" presId="urn:microsoft.com/office/officeart/2005/8/layout/vList2"/>
    <dgm:cxn modelId="{F573568B-B94B-4DD8-BB15-22D920F76B6C}" type="presOf" srcId="{49019F35-CB19-489C-BF6D-10A127843D1C}" destId="{05E4D6C4-55AE-41D9-A0B3-854E0CB7F44F}" srcOrd="0" destOrd="0" presId="urn:microsoft.com/office/officeart/2005/8/layout/vList2"/>
    <dgm:cxn modelId="{F0E781B9-F567-42F6-A58B-7D5A4392CB7F}" srcId="{A8B9DA7D-636F-45E1-931A-29A191C95096}" destId="{47584BAE-C29B-47E5-BB08-2EA6310495BB}" srcOrd="0" destOrd="0" parTransId="{EFB459A9-014C-4BD4-856A-D12DD452335D}" sibTransId="{425E2130-B70B-4939-B72F-D3F7F2FA828C}"/>
    <dgm:cxn modelId="{D0F074D6-8917-4AFD-9E19-4DD7BB0AE2E7}" type="presOf" srcId="{6D13164E-F438-464F-976D-92230C8AC82C}" destId="{7F700F0A-1A5C-4AF2-A340-AC3758B71E28}" srcOrd="0" destOrd="0" presId="urn:microsoft.com/office/officeart/2005/8/layout/vList2"/>
    <dgm:cxn modelId="{E7699EE4-C133-4E7F-925E-6B9A989C7865}" srcId="{A8B9DA7D-636F-45E1-931A-29A191C95096}" destId="{5F885F7A-C308-4773-B7A5-A08212C57F85}" srcOrd="2" destOrd="0" parTransId="{381C260E-A15D-46AF-8209-3A84241F9344}" sibTransId="{C83EF242-F786-4E7D-BDA8-95CB88E172CC}"/>
    <dgm:cxn modelId="{62E860E7-713B-4DAA-BE2B-F9CF778B1E30}" srcId="{A8B9DA7D-636F-45E1-931A-29A191C95096}" destId="{49019F35-CB19-489C-BF6D-10A127843D1C}" srcOrd="4" destOrd="0" parTransId="{AE2EB9DE-4C02-4046-BCC6-4462EEF96CD8}" sibTransId="{3E48B377-55F5-48AA-85F3-406B5E64898B}"/>
    <dgm:cxn modelId="{C2BFD09B-D306-4936-9C05-89B36FC761FE}" type="presParOf" srcId="{9C19FC49-7CC6-4FFD-97C8-0BD8980AD15D}" destId="{697E4DD6-1ECB-4540-BEAF-28C004FBDB7A}" srcOrd="0" destOrd="0" presId="urn:microsoft.com/office/officeart/2005/8/layout/vList2"/>
    <dgm:cxn modelId="{09818B3B-67BC-433F-B734-3B7567B54013}" type="presParOf" srcId="{9C19FC49-7CC6-4FFD-97C8-0BD8980AD15D}" destId="{2702C1BB-EDE7-4D30-A3AA-962E129773BD}" srcOrd="1" destOrd="0" presId="urn:microsoft.com/office/officeart/2005/8/layout/vList2"/>
    <dgm:cxn modelId="{6F170B8C-D5FA-4FCD-95F2-6F2EAF6F17D4}" type="presParOf" srcId="{9C19FC49-7CC6-4FFD-97C8-0BD8980AD15D}" destId="{7F8069F1-A190-4E29-B088-97A47374DC0F}" srcOrd="2" destOrd="0" presId="urn:microsoft.com/office/officeart/2005/8/layout/vList2"/>
    <dgm:cxn modelId="{CD51C964-3259-416A-90C4-D09562CC7451}" type="presParOf" srcId="{9C19FC49-7CC6-4FFD-97C8-0BD8980AD15D}" destId="{B5ADAA2B-A3A4-40B0-9924-A56A321AEACD}" srcOrd="3" destOrd="0" presId="urn:microsoft.com/office/officeart/2005/8/layout/vList2"/>
    <dgm:cxn modelId="{53B3C183-E5D8-4C2D-BC9D-BC910BD8749D}" type="presParOf" srcId="{9C19FC49-7CC6-4FFD-97C8-0BD8980AD15D}" destId="{FCEEFA97-D3A3-4CAE-8BC8-EB2EA0A7ECBB}" srcOrd="4" destOrd="0" presId="urn:microsoft.com/office/officeart/2005/8/layout/vList2"/>
    <dgm:cxn modelId="{2BBF47F0-92DE-4955-8B76-CA0FE3299CDF}" type="presParOf" srcId="{9C19FC49-7CC6-4FFD-97C8-0BD8980AD15D}" destId="{6724865A-81A8-4988-9225-3F585CEC883C}" srcOrd="5" destOrd="0" presId="urn:microsoft.com/office/officeart/2005/8/layout/vList2"/>
    <dgm:cxn modelId="{36B5D5F1-FD57-48A8-BDB0-9C113C1B6D91}" type="presParOf" srcId="{9C19FC49-7CC6-4FFD-97C8-0BD8980AD15D}" destId="{7F700F0A-1A5C-4AF2-A340-AC3758B71E28}" srcOrd="6" destOrd="0" presId="urn:microsoft.com/office/officeart/2005/8/layout/vList2"/>
    <dgm:cxn modelId="{28C08F24-2126-49F8-9B7F-07B0E53EB521}" type="presParOf" srcId="{9C19FC49-7CC6-4FFD-97C8-0BD8980AD15D}" destId="{B2A71718-D6D4-44A5-AECB-ED387A593B1D}" srcOrd="7" destOrd="0" presId="urn:microsoft.com/office/officeart/2005/8/layout/vList2"/>
    <dgm:cxn modelId="{F9215E45-808B-4FFF-B354-CE1E25CE3F4C}" type="presParOf" srcId="{9C19FC49-7CC6-4FFD-97C8-0BD8980AD15D}" destId="{05E4D6C4-55AE-41D9-A0B3-854E0CB7F44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C5D28C-254B-480F-9AE4-17B4BE951BB9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9755FD2-1BF4-4C88-948E-DD0DE3F0B8D0}">
      <dgm:prSet/>
      <dgm:spPr/>
      <dgm:t>
        <a:bodyPr/>
        <a:lstStyle/>
        <a:p>
          <a:r>
            <a:rPr lang="en-IN"/>
            <a:t>HTML,CSS AND JAVASCRIPT Concepts from Jon Duckett</a:t>
          </a:r>
          <a:endParaRPr lang="en-US"/>
        </a:p>
      </dgm:t>
    </dgm:pt>
    <dgm:pt modelId="{69991011-5860-475B-83F7-1330905D91A4}" type="parTrans" cxnId="{FB9DB080-70DC-4E62-998C-0CFD98F258AD}">
      <dgm:prSet/>
      <dgm:spPr/>
      <dgm:t>
        <a:bodyPr/>
        <a:lstStyle/>
        <a:p>
          <a:endParaRPr lang="en-US"/>
        </a:p>
      </dgm:t>
    </dgm:pt>
    <dgm:pt modelId="{64DE578C-47D2-42DB-BC7A-94373206EC1E}" type="sibTrans" cxnId="{FB9DB080-70DC-4E62-998C-0CFD98F258AD}">
      <dgm:prSet/>
      <dgm:spPr/>
      <dgm:t>
        <a:bodyPr/>
        <a:lstStyle/>
        <a:p>
          <a:endParaRPr lang="en-US"/>
        </a:p>
      </dgm:t>
    </dgm:pt>
    <dgm:pt modelId="{4BC023F4-4D51-43E0-8456-908DF2C36AB0}">
      <dgm:prSet/>
      <dgm:spPr/>
      <dgm:t>
        <a:bodyPr/>
        <a:lstStyle/>
        <a:p>
          <a:r>
            <a:rPr lang="en-IN"/>
            <a:t>jQuery Cookbook</a:t>
          </a:r>
          <a:endParaRPr lang="en-US"/>
        </a:p>
      </dgm:t>
    </dgm:pt>
    <dgm:pt modelId="{0F54F817-E8F5-4F88-B2BD-87B09F2C9CE1}" type="parTrans" cxnId="{F2ADBB96-F7C9-44F5-9EA5-16A5E51AEF4B}">
      <dgm:prSet/>
      <dgm:spPr/>
      <dgm:t>
        <a:bodyPr/>
        <a:lstStyle/>
        <a:p>
          <a:endParaRPr lang="en-US"/>
        </a:p>
      </dgm:t>
    </dgm:pt>
    <dgm:pt modelId="{946789DF-6BF4-425D-85F3-7F68A356B180}" type="sibTrans" cxnId="{F2ADBB96-F7C9-44F5-9EA5-16A5E51AEF4B}">
      <dgm:prSet/>
      <dgm:spPr/>
      <dgm:t>
        <a:bodyPr/>
        <a:lstStyle/>
        <a:p>
          <a:endParaRPr lang="en-US"/>
        </a:p>
      </dgm:t>
    </dgm:pt>
    <dgm:pt modelId="{E6836841-CB05-4E68-8BF3-8EBC3AA4C541}">
      <dgm:prSet/>
      <dgm:spPr/>
      <dgm:t>
        <a:bodyPr/>
        <a:lstStyle/>
        <a:p>
          <a:r>
            <a:rPr lang="en-IN"/>
            <a:t>Web Development with jQuery by Richard York.</a:t>
          </a:r>
          <a:endParaRPr lang="en-US"/>
        </a:p>
      </dgm:t>
    </dgm:pt>
    <dgm:pt modelId="{C5EC38A0-7901-4ED7-BE0A-33D8E2C4726E}" type="parTrans" cxnId="{CD975CFC-F3F5-4F92-BC2A-F56775CA15DB}">
      <dgm:prSet/>
      <dgm:spPr/>
      <dgm:t>
        <a:bodyPr/>
        <a:lstStyle/>
        <a:p>
          <a:endParaRPr lang="en-US"/>
        </a:p>
      </dgm:t>
    </dgm:pt>
    <dgm:pt modelId="{3DC82C3A-7E88-4708-8E4B-02BF386F9ADE}" type="sibTrans" cxnId="{CD975CFC-F3F5-4F92-BC2A-F56775CA15DB}">
      <dgm:prSet/>
      <dgm:spPr/>
      <dgm:t>
        <a:bodyPr/>
        <a:lstStyle/>
        <a:p>
          <a:endParaRPr lang="en-US"/>
        </a:p>
      </dgm:t>
    </dgm:pt>
    <dgm:pt modelId="{BAFF8FD9-EC6C-4FA8-87C2-59ED556B83ED}">
      <dgm:prSet/>
      <dgm:spPr/>
      <dgm:t>
        <a:bodyPr/>
        <a:lstStyle/>
        <a:p>
          <a:r>
            <a:rPr lang="en-IN"/>
            <a:t>Utube Channel References.</a:t>
          </a:r>
          <a:endParaRPr lang="en-US"/>
        </a:p>
      </dgm:t>
    </dgm:pt>
    <dgm:pt modelId="{7E1F40D5-E3E1-44FF-8C45-E31704C40270}" type="parTrans" cxnId="{55D906E3-73D0-48B5-8DF5-ECC622B78FC4}">
      <dgm:prSet/>
      <dgm:spPr/>
      <dgm:t>
        <a:bodyPr/>
        <a:lstStyle/>
        <a:p>
          <a:endParaRPr lang="en-US"/>
        </a:p>
      </dgm:t>
    </dgm:pt>
    <dgm:pt modelId="{07ADB1EE-8C97-466D-B94B-A84112EC8B4B}" type="sibTrans" cxnId="{55D906E3-73D0-48B5-8DF5-ECC622B78FC4}">
      <dgm:prSet/>
      <dgm:spPr/>
      <dgm:t>
        <a:bodyPr/>
        <a:lstStyle/>
        <a:p>
          <a:endParaRPr lang="en-US"/>
        </a:p>
      </dgm:t>
    </dgm:pt>
    <dgm:pt modelId="{4A0F75AD-49C1-42AD-AC68-E592519FD4BF}" type="pres">
      <dgm:prSet presAssocID="{3EC5D28C-254B-480F-9AE4-17B4BE951BB9}" presName="matrix" presStyleCnt="0">
        <dgm:presLayoutVars>
          <dgm:chMax val="1"/>
          <dgm:dir/>
          <dgm:resizeHandles val="exact"/>
        </dgm:presLayoutVars>
      </dgm:prSet>
      <dgm:spPr/>
    </dgm:pt>
    <dgm:pt modelId="{6C126312-2E2F-4038-BCB7-FF6FF28B4468}" type="pres">
      <dgm:prSet presAssocID="{3EC5D28C-254B-480F-9AE4-17B4BE951BB9}" presName="diamond" presStyleLbl="bgShp" presStyleIdx="0" presStyleCnt="1"/>
      <dgm:spPr/>
    </dgm:pt>
    <dgm:pt modelId="{65E3F8E0-4969-4BDF-A6C6-A92E027E3DC5}" type="pres">
      <dgm:prSet presAssocID="{3EC5D28C-254B-480F-9AE4-17B4BE951B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0122A98-7024-485C-BE0F-7B643B097D49}" type="pres">
      <dgm:prSet presAssocID="{3EC5D28C-254B-480F-9AE4-17B4BE951B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08309F-56CE-4327-8C61-79C35D229906}" type="pres">
      <dgm:prSet presAssocID="{3EC5D28C-254B-480F-9AE4-17B4BE951B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C07143F-ADB8-4F54-BE89-1FAC4A7F885F}" type="pres">
      <dgm:prSet presAssocID="{3EC5D28C-254B-480F-9AE4-17B4BE951B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776FC45-A731-4D91-A72C-9016990DBCA7}" type="presOf" srcId="{19755FD2-1BF4-4C88-948E-DD0DE3F0B8D0}" destId="{65E3F8E0-4969-4BDF-A6C6-A92E027E3DC5}" srcOrd="0" destOrd="0" presId="urn:microsoft.com/office/officeart/2005/8/layout/matrix3"/>
    <dgm:cxn modelId="{2F138C68-909B-41FE-B35D-AEFB622F99F9}" type="presOf" srcId="{4BC023F4-4D51-43E0-8456-908DF2C36AB0}" destId="{40122A98-7024-485C-BE0F-7B643B097D49}" srcOrd="0" destOrd="0" presId="urn:microsoft.com/office/officeart/2005/8/layout/matrix3"/>
    <dgm:cxn modelId="{B05F5371-F688-4E09-B20D-D2135C5BA609}" type="presOf" srcId="{E6836841-CB05-4E68-8BF3-8EBC3AA4C541}" destId="{5408309F-56CE-4327-8C61-79C35D229906}" srcOrd="0" destOrd="0" presId="urn:microsoft.com/office/officeart/2005/8/layout/matrix3"/>
    <dgm:cxn modelId="{87807F78-4C05-4D78-8CEC-108E40C580F6}" type="presOf" srcId="{3EC5D28C-254B-480F-9AE4-17B4BE951BB9}" destId="{4A0F75AD-49C1-42AD-AC68-E592519FD4BF}" srcOrd="0" destOrd="0" presId="urn:microsoft.com/office/officeart/2005/8/layout/matrix3"/>
    <dgm:cxn modelId="{FB9DB080-70DC-4E62-998C-0CFD98F258AD}" srcId="{3EC5D28C-254B-480F-9AE4-17B4BE951BB9}" destId="{19755FD2-1BF4-4C88-948E-DD0DE3F0B8D0}" srcOrd="0" destOrd="0" parTransId="{69991011-5860-475B-83F7-1330905D91A4}" sibTransId="{64DE578C-47D2-42DB-BC7A-94373206EC1E}"/>
    <dgm:cxn modelId="{F2ADBB96-F7C9-44F5-9EA5-16A5E51AEF4B}" srcId="{3EC5D28C-254B-480F-9AE4-17B4BE951BB9}" destId="{4BC023F4-4D51-43E0-8456-908DF2C36AB0}" srcOrd="1" destOrd="0" parTransId="{0F54F817-E8F5-4F88-B2BD-87B09F2C9CE1}" sibTransId="{946789DF-6BF4-425D-85F3-7F68A356B180}"/>
    <dgm:cxn modelId="{4DA71ED6-1D86-47ED-8FFD-588887441E51}" type="presOf" srcId="{BAFF8FD9-EC6C-4FA8-87C2-59ED556B83ED}" destId="{7C07143F-ADB8-4F54-BE89-1FAC4A7F885F}" srcOrd="0" destOrd="0" presId="urn:microsoft.com/office/officeart/2005/8/layout/matrix3"/>
    <dgm:cxn modelId="{55D906E3-73D0-48B5-8DF5-ECC622B78FC4}" srcId="{3EC5D28C-254B-480F-9AE4-17B4BE951BB9}" destId="{BAFF8FD9-EC6C-4FA8-87C2-59ED556B83ED}" srcOrd="3" destOrd="0" parTransId="{7E1F40D5-E3E1-44FF-8C45-E31704C40270}" sibTransId="{07ADB1EE-8C97-466D-B94B-A84112EC8B4B}"/>
    <dgm:cxn modelId="{CD975CFC-F3F5-4F92-BC2A-F56775CA15DB}" srcId="{3EC5D28C-254B-480F-9AE4-17B4BE951BB9}" destId="{E6836841-CB05-4E68-8BF3-8EBC3AA4C541}" srcOrd="2" destOrd="0" parTransId="{C5EC38A0-7901-4ED7-BE0A-33D8E2C4726E}" sibTransId="{3DC82C3A-7E88-4708-8E4B-02BF386F9ADE}"/>
    <dgm:cxn modelId="{8716ED71-9E97-4634-93A6-21E7B74EA646}" type="presParOf" srcId="{4A0F75AD-49C1-42AD-AC68-E592519FD4BF}" destId="{6C126312-2E2F-4038-BCB7-FF6FF28B4468}" srcOrd="0" destOrd="0" presId="urn:microsoft.com/office/officeart/2005/8/layout/matrix3"/>
    <dgm:cxn modelId="{7F651796-6E99-4D6B-B160-F480252E7C7B}" type="presParOf" srcId="{4A0F75AD-49C1-42AD-AC68-E592519FD4BF}" destId="{65E3F8E0-4969-4BDF-A6C6-A92E027E3DC5}" srcOrd="1" destOrd="0" presId="urn:microsoft.com/office/officeart/2005/8/layout/matrix3"/>
    <dgm:cxn modelId="{20EAE813-9D83-4142-BE94-F4F0FFE8B860}" type="presParOf" srcId="{4A0F75AD-49C1-42AD-AC68-E592519FD4BF}" destId="{40122A98-7024-485C-BE0F-7B643B097D49}" srcOrd="2" destOrd="0" presId="urn:microsoft.com/office/officeart/2005/8/layout/matrix3"/>
    <dgm:cxn modelId="{F4C68736-4CD9-4CDD-88CD-75915CCAE283}" type="presParOf" srcId="{4A0F75AD-49C1-42AD-AC68-E592519FD4BF}" destId="{5408309F-56CE-4327-8C61-79C35D229906}" srcOrd="3" destOrd="0" presId="urn:microsoft.com/office/officeart/2005/8/layout/matrix3"/>
    <dgm:cxn modelId="{A0E68C62-21FE-4AD5-BBA4-C7111CCAFED4}" type="presParOf" srcId="{4A0F75AD-49C1-42AD-AC68-E592519FD4BF}" destId="{7C07143F-ADB8-4F54-BE89-1FAC4A7F885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6D178-C217-47A9-8A90-93F8529A5C9A}">
      <dsp:nvSpPr>
        <dsp:cNvPr id="0" name=""/>
        <dsp:cNvSpPr/>
      </dsp:nvSpPr>
      <dsp:spPr>
        <a:xfrm>
          <a:off x="0" y="625643"/>
          <a:ext cx="6263640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HTML </a:t>
          </a:r>
          <a:r>
            <a:rPr lang="en-IN" sz="3400" kern="1200"/>
            <a:t>tags like head,title,buttons,etc.</a:t>
          </a:r>
          <a:endParaRPr lang="en-US" sz="3400" kern="1200"/>
        </a:p>
      </dsp:txBody>
      <dsp:txXfrm>
        <a:off x="66025" y="691668"/>
        <a:ext cx="6131590" cy="1220470"/>
      </dsp:txXfrm>
    </dsp:sp>
    <dsp:sp modelId="{F6657D5F-7D16-4993-ABB1-6D40AA5A28F3}">
      <dsp:nvSpPr>
        <dsp:cNvPr id="0" name=""/>
        <dsp:cNvSpPr/>
      </dsp:nvSpPr>
      <dsp:spPr>
        <a:xfrm>
          <a:off x="0" y="2076083"/>
          <a:ext cx="6263640" cy="1352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CSS</a:t>
          </a:r>
          <a:r>
            <a:rPr lang="en-IN" sz="3400" kern="1200"/>
            <a:t> basic </a:t>
          </a:r>
          <a:r>
            <a:rPr lang="en-IN" sz="3400" b="1" kern="1200"/>
            <a:t>tags</a:t>
          </a:r>
          <a:r>
            <a:rPr lang="en-IN" sz="3400" kern="1200"/>
            <a:t> like style,etc.</a:t>
          </a:r>
          <a:endParaRPr lang="en-US" sz="3400" kern="1200"/>
        </a:p>
      </dsp:txBody>
      <dsp:txXfrm>
        <a:off x="66025" y="2142108"/>
        <a:ext cx="6131590" cy="1220470"/>
      </dsp:txXfrm>
    </dsp:sp>
    <dsp:sp modelId="{30DF97CA-545A-4C0F-BE72-D5154E331513}">
      <dsp:nvSpPr>
        <dsp:cNvPr id="0" name=""/>
        <dsp:cNvSpPr/>
      </dsp:nvSpPr>
      <dsp:spPr>
        <a:xfrm>
          <a:off x="0" y="3526523"/>
          <a:ext cx="6263640" cy="1352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Java Script </a:t>
          </a:r>
          <a:r>
            <a:rPr lang="en-IN" sz="3400" kern="1200"/>
            <a:t>concepts of basic html like basic functions creation.</a:t>
          </a:r>
          <a:endParaRPr lang="en-US" sz="3400" kern="1200"/>
        </a:p>
      </dsp:txBody>
      <dsp:txXfrm>
        <a:off x="66025" y="3592548"/>
        <a:ext cx="6131590" cy="1220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F3E3D-26DE-4178-8525-6B9C72E6C665}">
      <dsp:nvSpPr>
        <dsp:cNvPr id="0" name=""/>
        <dsp:cNvSpPr/>
      </dsp:nvSpPr>
      <dsp:spPr>
        <a:xfrm>
          <a:off x="0" y="352044"/>
          <a:ext cx="6263640" cy="11547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my project I am going to show the weather conditions in different states by using my Weather App Application.</a:t>
          </a:r>
        </a:p>
      </dsp:txBody>
      <dsp:txXfrm>
        <a:off x="56372" y="408416"/>
        <a:ext cx="6150896" cy="1042045"/>
      </dsp:txXfrm>
    </dsp:sp>
    <dsp:sp modelId="{59A65736-C049-47A8-A63A-1CAA9001BAD4}">
      <dsp:nvSpPr>
        <dsp:cNvPr id="0" name=""/>
        <dsp:cNvSpPr/>
      </dsp:nvSpPr>
      <dsp:spPr>
        <a:xfrm>
          <a:off x="0" y="1567314"/>
          <a:ext cx="6263640" cy="115478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My typing the respective state in my given app Application,it shows the date,day,time and temperature at that Position.</a:t>
          </a:r>
        </a:p>
      </dsp:txBody>
      <dsp:txXfrm>
        <a:off x="56372" y="1623686"/>
        <a:ext cx="6150896" cy="1042045"/>
      </dsp:txXfrm>
    </dsp:sp>
    <dsp:sp modelId="{D3DA92B0-C27E-4A27-87EB-5C6A421835EE}">
      <dsp:nvSpPr>
        <dsp:cNvPr id="0" name=""/>
        <dsp:cNvSpPr/>
      </dsp:nvSpPr>
      <dsp:spPr>
        <a:xfrm>
          <a:off x="0" y="2782584"/>
          <a:ext cx="6263640" cy="115478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People can easily know the climatic conditions through my project very effectively in an easy manner.</a:t>
          </a:r>
        </a:p>
      </dsp:txBody>
      <dsp:txXfrm>
        <a:off x="56372" y="2838956"/>
        <a:ext cx="6150896" cy="1042045"/>
      </dsp:txXfrm>
    </dsp:sp>
    <dsp:sp modelId="{437FFF2A-7C12-4FDE-9794-1A31E1129719}">
      <dsp:nvSpPr>
        <dsp:cNvPr id="0" name=""/>
        <dsp:cNvSpPr/>
      </dsp:nvSpPr>
      <dsp:spPr>
        <a:xfrm>
          <a:off x="0" y="3997854"/>
          <a:ext cx="6263640" cy="115478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Weather App helps the present to plan their respective ideology,trips according to their will by knowing the climatic conditions towards them in an easy manner.</a:t>
          </a:r>
        </a:p>
      </dsp:txBody>
      <dsp:txXfrm>
        <a:off x="56372" y="4054226"/>
        <a:ext cx="6150896" cy="1042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E4DD6-1ECB-4540-BEAF-28C004FBDB7A}">
      <dsp:nvSpPr>
        <dsp:cNvPr id="0" name=""/>
        <dsp:cNvSpPr/>
      </dsp:nvSpPr>
      <dsp:spPr>
        <a:xfrm>
          <a:off x="0" y="30878"/>
          <a:ext cx="6263640" cy="10448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-&gt;Weather is something everybody deals with,and accurate data of it like what is coming can help users to make inform decisions.</a:t>
          </a:r>
          <a:endParaRPr lang="en-US" sz="1900" kern="1200"/>
        </a:p>
      </dsp:txBody>
      <dsp:txXfrm>
        <a:off x="51003" y="81881"/>
        <a:ext cx="6161634" cy="942803"/>
      </dsp:txXfrm>
    </dsp:sp>
    <dsp:sp modelId="{7F8069F1-A190-4E29-B088-97A47374DC0F}">
      <dsp:nvSpPr>
        <dsp:cNvPr id="0" name=""/>
        <dsp:cNvSpPr/>
      </dsp:nvSpPr>
      <dsp:spPr>
        <a:xfrm>
          <a:off x="0" y="1130408"/>
          <a:ext cx="6263640" cy="104480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-&gt;With Weather Apps for IOS and Android,people can exactly know when to expect change in the weather conditions.</a:t>
          </a:r>
          <a:endParaRPr lang="en-US" sz="1900" kern="1200"/>
        </a:p>
      </dsp:txBody>
      <dsp:txXfrm>
        <a:off x="51003" y="1181411"/>
        <a:ext cx="6161634" cy="942803"/>
      </dsp:txXfrm>
    </dsp:sp>
    <dsp:sp modelId="{FCEEFA97-D3A3-4CAE-8BC8-EB2EA0A7ECBB}">
      <dsp:nvSpPr>
        <dsp:cNvPr id="0" name=""/>
        <dsp:cNvSpPr/>
      </dsp:nvSpPr>
      <dsp:spPr>
        <a:xfrm>
          <a:off x="0" y="2229939"/>
          <a:ext cx="6263640" cy="104480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-&gt;Weather Apps can give urgent alerts too. </a:t>
          </a:r>
          <a:endParaRPr lang="en-US" sz="1900" kern="1200"/>
        </a:p>
      </dsp:txBody>
      <dsp:txXfrm>
        <a:off x="51003" y="2280942"/>
        <a:ext cx="6161634" cy="942803"/>
      </dsp:txXfrm>
    </dsp:sp>
    <dsp:sp modelId="{7F700F0A-1A5C-4AF2-A340-AC3758B71E28}">
      <dsp:nvSpPr>
        <dsp:cNvPr id="0" name=""/>
        <dsp:cNvSpPr/>
      </dsp:nvSpPr>
      <dsp:spPr>
        <a:xfrm>
          <a:off x="0" y="3329468"/>
          <a:ext cx="6263640" cy="104480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-&gt;Instant information availability .Improved Weather forecast.Easy flow of Information.</a:t>
          </a:r>
          <a:endParaRPr lang="en-US" sz="1900" kern="1200"/>
        </a:p>
      </dsp:txBody>
      <dsp:txXfrm>
        <a:off x="51003" y="3380471"/>
        <a:ext cx="6161634" cy="942803"/>
      </dsp:txXfrm>
    </dsp:sp>
    <dsp:sp modelId="{05E4D6C4-55AE-41D9-A0B3-854E0CB7F44F}">
      <dsp:nvSpPr>
        <dsp:cNvPr id="0" name=""/>
        <dsp:cNvSpPr/>
      </dsp:nvSpPr>
      <dsp:spPr>
        <a:xfrm>
          <a:off x="0" y="4428998"/>
          <a:ext cx="6263640" cy="104480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-&gt;Widget Support.</a:t>
          </a:r>
          <a:endParaRPr lang="en-US" sz="1900" kern="1200"/>
        </a:p>
      </dsp:txBody>
      <dsp:txXfrm>
        <a:off x="51003" y="4480001"/>
        <a:ext cx="6161634" cy="942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26312-2E2F-4038-BCB7-FF6FF28B4468}">
      <dsp:nvSpPr>
        <dsp:cNvPr id="0" name=""/>
        <dsp:cNvSpPr/>
      </dsp:nvSpPr>
      <dsp:spPr>
        <a:xfrm>
          <a:off x="509204" y="0"/>
          <a:ext cx="4726276" cy="4726276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E3F8E0-4969-4BDF-A6C6-A92E027E3DC5}">
      <dsp:nvSpPr>
        <dsp:cNvPr id="0" name=""/>
        <dsp:cNvSpPr/>
      </dsp:nvSpPr>
      <dsp:spPr>
        <a:xfrm>
          <a:off x="958200" y="448996"/>
          <a:ext cx="1843247" cy="184324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HTML,CSS AND JAVASCRIPT Concepts from Jon Duckett</a:t>
          </a:r>
          <a:endParaRPr lang="en-US" sz="2000" kern="1200"/>
        </a:p>
      </dsp:txBody>
      <dsp:txXfrm>
        <a:off x="1048180" y="538976"/>
        <a:ext cx="1663287" cy="1663287"/>
      </dsp:txXfrm>
    </dsp:sp>
    <dsp:sp modelId="{40122A98-7024-485C-BE0F-7B643B097D49}">
      <dsp:nvSpPr>
        <dsp:cNvPr id="0" name=""/>
        <dsp:cNvSpPr/>
      </dsp:nvSpPr>
      <dsp:spPr>
        <a:xfrm>
          <a:off x="2943236" y="448996"/>
          <a:ext cx="1843247" cy="1843247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jQuery Cookbook</a:t>
          </a:r>
          <a:endParaRPr lang="en-US" sz="2000" kern="1200"/>
        </a:p>
      </dsp:txBody>
      <dsp:txXfrm>
        <a:off x="3033216" y="538976"/>
        <a:ext cx="1663287" cy="1663287"/>
      </dsp:txXfrm>
    </dsp:sp>
    <dsp:sp modelId="{5408309F-56CE-4327-8C61-79C35D229906}">
      <dsp:nvSpPr>
        <dsp:cNvPr id="0" name=""/>
        <dsp:cNvSpPr/>
      </dsp:nvSpPr>
      <dsp:spPr>
        <a:xfrm>
          <a:off x="958200" y="2434032"/>
          <a:ext cx="1843247" cy="1843247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Web Development with jQuery by Richard York.</a:t>
          </a:r>
          <a:endParaRPr lang="en-US" sz="2000" kern="1200"/>
        </a:p>
      </dsp:txBody>
      <dsp:txXfrm>
        <a:off x="1048180" y="2524012"/>
        <a:ext cx="1663287" cy="1663287"/>
      </dsp:txXfrm>
    </dsp:sp>
    <dsp:sp modelId="{7C07143F-ADB8-4F54-BE89-1FAC4A7F885F}">
      <dsp:nvSpPr>
        <dsp:cNvPr id="0" name=""/>
        <dsp:cNvSpPr/>
      </dsp:nvSpPr>
      <dsp:spPr>
        <a:xfrm>
          <a:off x="2943236" y="2434032"/>
          <a:ext cx="1843247" cy="184324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Utube Channel References.</a:t>
          </a:r>
          <a:endParaRPr lang="en-US" sz="2000" kern="1200"/>
        </a:p>
      </dsp:txBody>
      <dsp:txXfrm>
        <a:off x="3033216" y="2524012"/>
        <a:ext cx="1663287" cy="1663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2A10-875A-43A4-9A94-83BF2C1A4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68099-D94D-4B45-BE9F-BB44DC065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C456A-648D-483D-984D-63B659C4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A1F-CB4C-46F9-ADD0-216B4F812D97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6B58-9C1C-476C-B735-5A010BBE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1588E-3EE5-4312-BA3C-9EB0EE90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1ABF-30EA-48BD-8DF7-E00F70D9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16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82C5-DA2D-422F-B048-558EDB53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E264B-87BB-417B-BBBD-39782E606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1281-4B0D-4DDC-9CDE-3EAEAB5C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A1F-CB4C-46F9-ADD0-216B4F812D97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2C73-5298-4267-81D7-FD67E574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461A1-E315-40CB-9546-96468466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1ABF-30EA-48BD-8DF7-E00F70D9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3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594AC-2461-4054-A36A-912BD2BF4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95488-5594-467C-B6F6-487B2FB28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A33A-FFC3-4ECD-92D0-46BBF5F6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A1F-CB4C-46F9-ADD0-216B4F812D97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960DF-EFB9-41D6-A1A6-2569B0EF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C12A-D8DE-4987-A6F1-443163E3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1ABF-30EA-48BD-8DF7-E00F70D9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7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6A87-004C-403D-8C50-D5B7466D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1A87-5597-4E35-91AC-14D4346F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C81D-872D-4A72-8B9D-63F73CB6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A1F-CB4C-46F9-ADD0-216B4F812D97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6643-AE93-463F-82B7-C5A7BC61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5BB7-6D39-42AD-B59B-99EC384A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1ABF-30EA-48BD-8DF7-E00F70D9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37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1F2D-8A68-4FE5-8FCF-C8578F64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16CC-F9FC-495F-A87C-4C34B28F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8BF1-DCC5-421D-9D02-C9B7B87A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A1F-CB4C-46F9-ADD0-216B4F812D97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4B606-2088-473C-B1BC-313C144E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4439-276F-4964-86BD-9CC233E8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1ABF-30EA-48BD-8DF7-E00F70D9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3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B6CD-593C-4A3F-BD7D-8307616A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B5FF-35BB-424D-A48D-55BDF32E4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D1749-5EB2-429A-B21A-FB78374E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3F880-8C1A-4F94-8C92-FD5349F1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A1F-CB4C-46F9-ADD0-216B4F812D97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5DEEA-43B8-49C7-B40D-E27C8071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EF3D-A5B7-4DBD-83DB-B84FB61D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1ABF-30EA-48BD-8DF7-E00F70D9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7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35FE-87CE-4B4B-914E-1193F9E6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A9AFD-0CB8-4FCD-9033-16E4FF82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D919C-A6F3-41AD-90E7-8E856E408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B278A-EA23-42A8-80DB-710D58CA5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5C89A-AFBA-4060-82D7-EE099139D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6A9F7-CFFF-4E32-853F-7E74399F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A1F-CB4C-46F9-ADD0-216B4F812D97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F3604-5176-447A-8410-D675AB60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4CAAD-4354-473C-8B86-6C063E6B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1ABF-30EA-48BD-8DF7-E00F70D9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48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1D31-DAFB-440B-8FCD-05F0F9AF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3D805-5D4E-4970-8534-AE9DEF63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A1F-CB4C-46F9-ADD0-216B4F812D97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6776D-245E-46E6-A044-F8C314E3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36578-4632-4327-B29E-E8FC1FD8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1ABF-30EA-48BD-8DF7-E00F70D9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75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25B18-DD67-4F5A-9BC2-9D3CC72E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A1F-CB4C-46F9-ADD0-216B4F812D97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F26F5-069D-4081-B6E8-07001F3C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FF53C-E6FB-4B38-9CCA-66179F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1ABF-30EA-48BD-8DF7-E00F70D9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7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7289-1773-4F91-BB49-277C2740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BCF1-5EFB-41FD-B7B8-7CBDDADB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46155-92B1-4272-BFB6-A697EC701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9232E-1B3F-48E2-8C3D-9D20B7F4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A1F-CB4C-46F9-ADD0-216B4F812D97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F89E-4F68-4A4F-8E2C-866AB2A6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7DABF-2663-4B38-A6C8-62598632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1ABF-30EA-48BD-8DF7-E00F70D9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0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1217-6547-4E2A-A086-FD8336F4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37905-A0CC-47B4-991C-3D78F27B0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7ADE3-0244-42CE-B836-563FED98C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1A155-D7AF-449E-8111-6A174A53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A1F-CB4C-46F9-ADD0-216B4F812D97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5D091-B509-4691-A874-E5C4DAF5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74FD4-6057-41A3-824C-9C452DF1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1ABF-30EA-48BD-8DF7-E00F70D9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07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513B1-9DC4-4238-B3CF-43ABB02B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02A57-45D6-4550-9E01-5D1C39D3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016D-5687-4222-BEE8-9A97822F6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7EA1F-CB4C-46F9-ADD0-216B4F812D97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9E42-3AA3-499D-AE15-B73B6DE57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2D16-65C4-4718-8D69-C8A7E4692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1ABF-30EA-48BD-8DF7-E00F70D9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83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C3F08AE8-6872-46A7-9A36-2A8C51441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91F6F-F835-4630-B376-8A41B83D1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IN" sz="6600">
                <a:solidFill>
                  <a:srgbClr val="FFFFFF"/>
                </a:solidFill>
              </a:rPr>
              <a:t>WEATHER 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F31DD-64C7-48DF-A6DA-3FA01960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IN" b="1">
                <a:solidFill>
                  <a:srgbClr val="FFFFFF"/>
                </a:solidFill>
              </a:rPr>
              <a:t>-A Project by KRISHNA KUMARI CHINNI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F53BE-0DDD-479A-800B-5CC97B8F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2" y="643467"/>
            <a:ext cx="936313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3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15E8-6493-474A-8ECD-585583DF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3800">
                <a:solidFill>
                  <a:schemeClr val="accent5"/>
                </a:solidFill>
                <a:latin typeface="Algerian" panose="04020705040A02060702" pitchFamily="82" charset="0"/>
              </a:rPr>
              <a:t>CONCLUSION…..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F74E40-7440-4E7B-A0EC-D498EB3B5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84362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22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13E7CCF-407A-4FC1-A326-095E26C6E7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D65840-9255-477F-A984-4C61441D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IN" sz="3100">
                <a:solidFill>
                  <a:srgbClr val="FFFFFF"/>
                </a:solidFill>
                <a:latin typeface="Algerian" panose="04020705040A02060702" pitchFamily="82" charset="0"/>
              </a:rPr>
              <a:t>REFERENCES…..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875865B1-D266-4B96-B584-3B6BE6421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654313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5063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Thank You Messages: What to Write in a Thank-You Card | Hallmark Ideas &amp;amp;  Inspiration">
            <a:extLst>
              <a:ext uri="{FF2B5EF4-FFF2-40B4-BE49-F238E27FC236}">
                <a16:creationId xmlns:a16="http://schemas.microsoft.com/office/drawing/2014/main" id="{A27D54BD-67E8-4787-858B-B9919A6F3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6" r="1" b="21188"/>
          <a:stretch/>
        </p:blipFill>
        <p:spPr bwMode="auto">
          <a:xfrm>
            <a:off x="643467" y="643467"/>
            <a:ext cx="1090506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1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3DD61-7D98-4592-8CA9-68124A37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 i="1" u="sng">
                <a:solidFill>
                  <a:schemeClr val="bg1"/>
                </a:solidFill>
                <a:latin typeface="Algerian" panose="04020705040A02060702" pitchFamily="82" charset="0"/>
              </a:rPr>
              <a:t>TOPICS I HAVE USED……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C9584A-69AC-4DDF-91F3-93FBB280B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76269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32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eather forecast for tomorrow - NewsOnAIR -">
            <a:extLst>
              <a:ext uri="{FF2B5EF4-FFF2-40B4-BE49-F238E27FC236}">
                <a16:creationId xmlns:a16="http://schemas.microsoft.com/office/drawing/2014/main" id="{BD5BC56E-5E44-484D-9E6A-D14550666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" r="3593" b="-1"/>
          <a:stretch/>
        </p:blipFill>
        <p:spPr bwMode="auto">
          <a:xfrm>
            <a:off x="1280667" y="677668"/>
            <a:ext cx="9630666" cy="541725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6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5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EFBD-5F4F-4801-88CC-8C52F125EC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FAAC6C2-9BDB-41AE-94BA-3BF9ACC8D79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6679055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78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5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ndroid apps for checking on the weather | BBVA">
            <a:extLst>
              <a:ext uri="{FF2B5EF4-FFF2-40B4-BE49-F238E27FC236}">
                <a16:creationId xmlns:a16="http://schemas.microsoft.com/office/drawing/2014/main" id="{71E2AB67-9794-42DD-9022-CFA491E35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07203"/>
            <a:ext cx="10905066" cy="50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3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50550-9689-4309-861D-E014671F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4200" b="1">
                <a:latin typeface="Algerian" panose="04020705040A02060702" pitchFamily="82" charset="0"/>
              </a:rPr>
              <a:t>WORKING OF MY PROJECT……..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2B4E5-A4FA-4DFC-ACA9-D19C6D663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A variety of widgets with information about the real situation outside the window, images of your city, calendar, and so on; the temperature and precipitation data are displayed in the Android status bar, so the user always sees them, even when other applications are open.</a:t>
            </a:r>
          </a:p>
          <a:p>
            <a:pPr marL="0" indent="0">
              <a:buNone/>
            </a:pPr>
            <a:endParaRPr lang="en-US" sz="2200">
              <a:latin typeface="arial" panose="020B0604020202020204" pitchFamily="34" charset="0"/>
            </a:endParaRPr>
          </a:p>
        </p:txBody>
      </p:sp>
      <p:pic>
        <p:nvPicPr>
          <p:cNvPr id="4098" name="Picture 2" descr="The Best Weather Apps | Cool Material">
            <a:extLst>
              <a:ext uri="{FF2B5EF4-FFF2-40B4-BE49-F238E27FC236}">
                <a16:creationId xmlns:a16="http://schemas.microsoft.com/office/drawing/2014/main" id="{E40961F1-F095-42DA-9826-B7ED9BA8E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9" r="28779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9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eather App Development: Build a Weather Forecasting App">
            <a:extLst>
              <a:ext uri="{FF2B5EF4-FFF2-40B4-BE49-F238E27FC236}">
                <a16:creationId xmlns:a16="http://schemas.microsoft.com/office/drawing/2014/main" id="{E9BEBE0D-5B17-4042-8C81-2E9DACFD5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r="-2" b="-2"/>
          <a:stretch/>
        </p:blipFill>
        <p:spPr bwMode="auto"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99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3D906AD-ECE4-40B7-8363-D2A298B3F7D9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 !DOCTYPE html&gt;&lt;html lang="en"&gt;&lt;head&gt;    &lt;meta charset="UTF-8"&gt;    &lt;meta http-equiv="X-UA-Compatible" content="IE=edge"&gt;    &lt;meta name="viewport" content="width=device-width, initial-scale=1.0"&gt;    &lt;title&gt;Document&lt;/title&gt;    &lt;style&gt;        *{            background-image: url('https://www.pnas.org/content/118/9/e2101899118/F1.large.jpg');        }     #d2{         width: 450px;         height: 370px;         margin-left: 500px;         margin-top: 150px;         text-align: center;         color: white;     }     #d3{         color:white;         border: none;     }     #d1{         height: 30px;         border: none;         color: white;     }    &lt;/style&gt;&lt;/head&gt;&lt;body&gt;   &lt;div id="d2" style="background-image:url('https://cdn3.vectorstock.com/i/thumb-large/59/17/different-images-of-the-four-seaons-vector-2735917.jpg');"&gt;       &lt;h1&gt;check weather report&lt;/h1&gt;       &lt;input id="d3" type="text" placeholder="enter the city name" style="height: 30px;"&gt;&lt;br&gt;&lt;br&gt;       &lt;button id="d1" onclick="fun()"&gt;search&lt;/button&gt;   &lt;/div&gt; &lt;/body&gt;&lt;script&gt;    function fun()    {        var str=document.getElementById('d3').value;        if(str=="amravati")        {            window.location="https://www.accuweather.com/en/in/amravati/189309/current-weather/189309"        }        else if(str=="hyderabad")        {            window.location="https://www.accuweather.com/en/in/hyderabad/202190/weather-forecast/202190"        }        else if(str=="dispur")        {            window.location="https://www.accuweather.com/en/in/dispur/3592996/weather-forecast/3592996"        }        else if(str=="itanagar")        {            window.location="https://www.accuweather.com/en/in/itanagar/357099/weather-forecast/357099"        }        else if(str=="patna")        {            window.location="https://www.accuweather.com/en/in/patna/202349/weather-forecast/202349"        }        else if(str=="raipur")        {            window.location="https://www.accuweather.com/en/in/raipur/187458/weather-forecast/187458"        }        else if(str=="panaji")        {            window.location="https://www.accuweather.com/en/in/panaji/188095/weather-forecast/188095"        }        else if(str=="gandhinagar")        {            window.location="https://www.accuweather.com/en/in/gandhinagar/188134/weather-forecast/188134"        }        else if(str=="chandigarh")        {            window.location="https://www.accuweather.com/en/in/chandigarh/202350/weather-forecast/202350"        }        else if(str=="shimla")        {            window.location="https://www.accuweather.com/en/in/shimla/188519/weather-forecast/188519"        }        else if(str=="ranchi")        {            window.location="https://www.accuweather.com/en/in/ranchi/203541/weather-forecast/203541"        }        else if(str=="bengaluru")        {            window.location="https://www.accuweather.com/en/in/bengaluru/204108/current-weather/204108"        }        else if(str=="thiruvananthapuram")        {            window.location="https://www.accuweather.com/en/in/thiruvananthapuram/204287/weather-forecast/204287"        }        else if(str=="bhopal")        {            window.location="https://www.accuweather.com/en/in/bhopal/204408/current-weather/204408"        }        else if(str=="mumbai")        {            window.location="https://www.accuweather.com/en/in/mumbai/204842/current-weather/204842"        }        else if(str=="imphal")        {            window.location="https://www.accuweather.com/en/in/imphal/189551/weather-forecast/189551"        }        else if(str=="shillong")        {            window.location="https://www.accuweather.com/en/in/shillong/189555/current-weather/189555"        }        else if(str=="a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4749C-BE34-471C-8986-0D4ECB55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564879"/>
            <a:ext cx="2956560" cy="1173480"/>
          </a:xfrm>
        </p:spPr>
        <p:txBody>
          <a:bodyPr>
            <a:normAutofit/>
          </a:bodyPr>
          <a:lstStyle/>
          <a:p>
            <a:r>
              <a:rPr lang="en-IN" sz="2600">
                <a:latin typeface="Algerian" panose="04020705040A02060702" pitchFamily="82" charset="0"/>
              </a:rPr>
              <a:t>Sample code of my Project…</a:t>
            </a:r>
          </a:p>
        </p:txBody>
      </p:sp>
    </p:spTree>
    <p:extLst>
      <p:ext uri="{BB962C8B-B14F-4D97-AF65-F5344CB8AC3E}">
        <p14:creationId xmlns:p14="http://schemas.microsoft.com/office/powerpoint/2010/main" val="64535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4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F4BF5-4BAC-4F29-A4BF-DCA38F177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0" b="-1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1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6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1114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Arial</vt:lpstr>
      <vt:lpstr>Calibri</vt:lpstr>
      <vt:lpstr>Calibri Light</vt:lpstr>
      <vt:lpstr>Office Theme</vt:lpstr>
      <vt:lpstr>WEATHER  APP</vt:lpstr>
      <vt:lpstr>TOPICS I HAVE USED……</vt:lpstr>
      <vt:lpstr>PowerPoint Presentation</vt:lpstr>
      <vt:lpstr>INTRODUCTION</vt:lpstr>
      <vt:lpstr>PowerPoint Presentation</vt:lpstr>
      <vt:lpstr>WORKING OF MY PROJECT……..</vt:lpstr>
      <vt:lpstr>PowerPoint Presentation</vt:lpstr>
      <vt:lpstr>Sample code of my Project…</vt:lpstr>
      <vt:lpstr>PowerPoint Presentation</vt:lpstr>
      <vt:lpstr>PowerPoint Presentation</vt:lpstr>
      <vt:lpstr>CONCLUSION…..</vt:lpstr>
      <vt:lpstr>REFERENCES…..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 APP</dc:title>
  <dc:creator>Krishna Kumari Chinni</dc:creator>
  <cp:lastModifiedBy>Krishna Kumari</cp:lastModifiedBy>
  <cp:revision>1</cp:revision>
  <dcterms:created xsi:type="dcterms:W3CDTF">2022-02-12T08:13:17Z</dcterms:created>
  <dcterms:modified xsi:type="dcterms:W3CDTF">2022-02-12T10:09:33Z</dcterms:modified>
</cp:coreProperties>
</file>